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 id="214748369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Lst>
  <p:sldSz cy="5143500" cx="9144000"/>
  <p:notesSz cx="6858000" cy="9144000"/>
  <p:embeddedFontLst>
    <p:embeddedFont>
      <p:font typeface="Proxima Nova"/>
      <p:regular r:id="rId76"/>
      <p:bold r:id="rId77"/>
      <p:italic r:id="rId78"/>
      <p:boldItalic r:id="rId79"/>
    </p:embeddedFont>
    <p:embeddedFont>
      <p:font typeface="Roboto"/>
      <p:regular r:id="rId80"/>
      <p:bold r:id="rId81"/>
      <p:italic r:id="rId82"/>
      <p:boldItalic r:id="rId83"/>
    </p:embeddedFont>
    <p:embeddedFont>
      <p:font typeface="Roboto Medium"/>
      <p:regular r:id="rId84"/>
      <p:bold r:id="rId85"/>
      <p:italic r:id="rId86"/>
      <p:boldItalic r:id="rId87"/>
    </p:embeddedFont>
    <p:embeddedFont>
      <p:font typeface="Amatic SC"/>
      <p:regular r:id="rId88"/>
      <p:bold r:id="rId89"/>
    </p:embeddedFont>
    <p:embeddedFont>
      <p:font typeface="Lato"/>
      <p:regular r:id="rId90"/>
      <p:bold r:id="rId91"/>
      <p:italic r:id="rId92"/>
      <p:boldItalic r:id="rId93"/>
    </p:embeddedFont>
    <p:embeddedFont>
      <p:font typeface="Bebas Neue"/>
      <p:regular r:id="rId94"/>
    </p:embeddedFont>
    <p:embeddedFont>
      <p:font typeface="Fira Sans Extra Condensed Medium"/>
      <p:regular r:id="rId95"/>
      <p:bold r:id="rId96"/>
      <p:italic r:id="rId97"/>
      <p:boldItalic r:id="rId98"/>
    </p:embeddedFont>
    <p:embeddedFont>
      <p:font typeface="Lato Black"/>
      <p:bold r:id="rId99"/>
      <p:boldItalic r:id="rId100"/>
    </p:embeddedFont>
    <p:embeddedFont>
      <p:font typeface="Poppins Medium"/>
      <p:regular r:id="rId101"/>
      <p:bold r:id="rId102"/>
      <p:italic r:id="rId103"/>
      <p:boldItalic r:id="rId104"/>
    </p:embeddedFont>
    <p:embeddedFont>
      <p:font typeface="Poppins Black"/>
      <p:bold r:id="rId105"/>
      <p:boldItalic r:id="rId106"/>
    </p:embeddedFont>
    <p:embeddedFont>
      <p:font typeface="Proxima Nova Semibold"/>
      <p:regular r:id="rId107"/>
      <p:bold r:id="rId108"/>
      <p:boldItalic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1CBAB99-4659-4C43-80D5-345B5722AEE8}">
  <a:tblStyle styleId="{71CBAB99-4659-4C43-80D5-345B5722AEE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ProximaNovaSemibold-regular.fntdata"/><Relationship Id="rId106" Type="http://schemas.openxmlformats.org/officeDocument/2006/relationships/font" Target="fonts/PoppinsBlack-boldItalic.fntdata"/><Relationship Id="rId105" Type="http://schemas.openxmlformats.org/officeDocument/2006/relationships/font" Target="fonts/PoppinsBlack-bold.fntdata"/><Relationship Id="rId104" Type="http://schemas.openxmlformats.org/officeDocument/2006/relationships/font" Target="fonts/PoppinsMedium-boldItalic.fntdata"/><Relationship Id="rId109" Type="http://schemas.openxmlformats.org/officeDocument/2006/relationships/font" Target="fonts/ProximaNovaSemibold-boldItalic.fntdata"/><Relationship Id="rId108" Type="http://schemas.openxmlformats.org/officeDocument/2006/relationships/font" Target="fonts/ProximaNovaSemibold-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PoppinsMedium-italic.fntdata"/><Relationship Id="rId102" Type="http://schemas.openxmlformats.org/officeDocument/2006/relationships/font" Target="fonts/PoppinsMedium-bold.fntdata"/><Relationship Id="rId101" Type="http://schemas.openxmlformats.org/officeDocument/2006/relationships/font" Target="fonts/PoppinsMedium-regular.fntdata"/><Relationship Id="rId100" Type="http://schemas.openxmlformats.org/officeDocument/2006/relationships/font" Target="fonts/LatoBlack-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FiraSansExtraCondensedMedium-regular.fntdata"/><Relationship Id="rId94" Type="http://schemas.openxmlformats.org/officeDocument/2006/relationships/font" Target="fonts/BebasNeue-regular.fntdata"/><Relationship Id="rId97" Type="http://schemas.openxmlformats.org/officeDocument/2006/relationships/font" Target="fonts/FiraSansExtraCondensedMedium-italic.fntdata"/><Relationship Id="rId96" Type="http://schemas.openxmlformats.org/officeDocument/2006/relationships/font" Target="fonts/FiraSansExtraCondensedMedium-bold.fntdata"/><Relationship Id="rId11" Type="http://schemas.openxmlformats.org/officeDocument/2006/relationships/slide" Target="slides/slide5.xml"/><Relationship Id="rId99" Type="http://schemas.openxmlformats.org/officeDocument/2006/relationships/font" Target="fonts/LatoBlack-bold.fntdata"/><Relationship Id="rId10" Type="http://schemas.openxmlformats.org/officeDocument/2006/relationships/slide" Target="slides/slide4.xml"/><Relationship Id="rId98" Type="http://schemas.openxmlformats.org/officeDocument/2006/relationships/font" Target="fonts/FiraSansExtraCondensedMedium-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Lato-bold.fntdata"/><Relationship Id="rId90" Type="http://schemas.openxmlformats.org/officeDocument/2006/relationships/font" Target="fonts/Lato-regular.fntdata"/><Relationship Id="rId93" Type="http://schemas.openxmlformats.org/officeDocument/2006/relationships/font" Target="fonts/Lato-boldItalic.fntdata"/><Relationship Id="rId92" Type="http://schemas.openxmlformats.org/officeDocument/2006/relationships/font" Target="fonts/La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RobotoMedium-regular.fntdata"/><Relationship Id="rId83" Type="http://schemas.openxmlformats.org/officeDocument/2006/relationships/font" Target="fonts/Roboto-boldItalic.fntdata"/><Relationship Id="rId86" Type="http://schemas.openxmlformats.org/officeDocument/2006/relationships/font" Target="fonts/RobotoMedium-italic.fntdata"/><Relationship Id="rId85" Type="http://schemas.openxmlformats.org/officeDocument/2006/relationships/font" Target="fonts/RobotoMedium-bold.fntdata"/><Relationship Id="rId88" Type="http://schemas.openxmlformats.org/officeDocument/2006/relationships/font" Target="fonts/AmaticSC-regular.fntdata"/><Relationship Id="rId87" Type="http://schemas.openxmlformats.org/officeDocument/2006/relationships/font" Target="fonts/RobotoMedium-boldItalic.fntdata"/><Relationship Id="rId89" Type="http://schemas.openxmlformats.org/officeDocument/2006/relationships/font" Target="fonts/AmaticSC-bold.fntdata"/><Relationship Id="rId80" Type="http://schemas.openxmlformats.org/officeDocument/2006/relationships/font" Target="fonts/Roboto-regular.fntdata"/><Relationship Id="rId82" Type="http://schemas.openxmlformats.org/officeDocument/2006/relationships/font" Target="fonts/Roboto-italic.fntdata"/><Relationship Id="rId81" Type="http://schemas.openxmlformats.org/officeDocument/2006/relationships/font" Target="fonts/Roboto-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font" Target="fonts/ProximaNova-bold.fntdata"/><Relationship Id="rId76" Type="http://schemas.openxmlformats.org/officeDocument/2006/relationships/font" Target="fonts/ProximaNova-regular.fntdata"/><Relationship Id="rId79" Type="http://schemas.openxmlformats.org/officeDocument/2006/relationships/font" Target="fonts/ProximaNova-boldItalic.fntdata"/><Relationship Id="rId78" Type="http://schemas.openxmlformats.org/officeDocument/2006/relationships/font" Target="fonts/ProximaNova-italic.fntdata"/><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f6178a986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f6178a986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phase I update from Team 11</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188132312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188132312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188132312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188132312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188132312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188132312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1881323125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188132312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188132312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188132312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e4a403257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e4a403257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e2fd019fd6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e2fd019fd6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e29a498e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e29a498e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f7e79d0de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f7e79d0de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e4a403257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e4a403257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19ca618f7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19ca618f7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Delayed flights have a financial and emotional impact on passengers, </a:t>
            </a:r>
            <a:r>
              <a:rPr lang="en">
                <a:solidFill>
                  <a:schemeClr val="dk1"/>
                </a:solidFill>
              </a:rPr>
              <a:t>airlines</a:t>
            </a:r>
            <a:r>
              <a:rPr lang="en"/>
              <a:t> and airports.  Several studies have quantified the financial impact in terms of billions of dollars, just in the United States.  While avoiding delays can be difficult, if not impossible, being able to predict whether a flight will be delayed or not can alleviate the consequences of the delay.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defined the problem to solve as the ability to predict a 15-minute or longer delay for a departing flight, with the prediction being made 2 hours ahead of </a:t>
            </a:r>
            <a:r>
              <a:rPr lang="en"/>
              <a:t>departure</a:t>
            </a:r>
            <a:r>
              <a:rPr lang="en"/>
              <a:t>.  This is a binary classification problem that will leverage a collection of historical information on flight performance and weather conditions at the relevant airports.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f69f7479d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f69f7479d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f7e79d0d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f7e79d0d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f7e79d0de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f7e79d0de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f809162e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f809162e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f809162eb1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f809162eb1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f37124de7e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f37124de7e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f7e79d0de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f7e79d0de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f7e79d0de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f7e79d0de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f809162eb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f809162eb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f809162eb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f809162eb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19ca618f7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19ca618f7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are dealing with binary classification of a business problem and an imbalanced dataset as majority of flights are on-time, we need to define additional metrics to measure the quality of our model.  After careful consideration, we have chosen a F-beta metric </a:t>
            </a:r>
            <a:r>
              <a:rPr lang="en"/>
              <a:t>weighting precision higher than recall as we think that a False Negative (i.e. predicting on-time departure for a delayed flight) would be no different than the status-quo, while a False Positive (i.e. predicting delay for a flight that leaves on-time) could have damaging consequences in the event of containing measures being taken in response to our prediction.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f7e79d0de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f7e79d0de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f7e79d0de7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f7e79d0de7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f809162eb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f809162eb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f809162eb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f809162eb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f7e79d0de7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f7e79d0de7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f809162eb1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f809162eb1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f809162eb1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f809162eb1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f809162eb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f809162eb1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f809162eb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f809162eb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f809162eb1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f809162eb1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19ca618f7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19ca618f7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dealing with multiple datasets that need to be joined and combined for the final analysis.  This </a:t>
            </a:r>
            <a:r>
              <a:rPr lang="en"/>
              <a:t>illustration</a:t>
            </a:r>
            <a:r>
              <a:rPr lang="en"/>
              <a:t> shows the approach we intend to take and have already prototyped as part of the work in phase I.  There might be adjustments and changes to this approach as we get to the final model, but the joined dataset should not be significantly different than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Key p</a:t>
            </a:r>
            <a:r>
              <a:rPr lang="en"/>
              <a:t>oints (for any questions)</a:t>
            </a:r>
            <a:r>
              <a:rPr lang="en"/>
              <a:t>:</a:t>
            </a:r>
            <a:endParaRPr/>
          </a:p>
          <a:p>
            <a:pPr indent="-298450" lvl="0" marL="457200" rtl="0" algn="l">
              <a:spcBef>
                <a:spcPts val="0"/>
              </a:spcBef>
              <a:spcAft>
                <a:spcPts val="0"/>
              </a:spcAft>
              <a:buSzPts val="1100"/>
              <a:buChar char="●"/>
            </a:pPr>
            <a:r>
              <a:rPr lang="en"/>
              <a:t>Addressing Scale</a:t>
            </a:r>
            <a:endParaRPr/>
          </a:p>
          <a:p>
            <a:pPr indent="-298450" lvl="0" marL="914400" rtl="0" algn="l">
              <a:spcBef>
                <a:spcPts val="0"/>
              </a:spcBef>
              <a:spcAft>
                <a:spcPts val="0"/>
              </a:spcAft>
              <a:buSzPts val="1100"/>
              <a:buChar char="●"/>
            </a:pPr>
            <a:r>
              <a:rPr lang="en"/>
              <a:t>12,000 weather stations to 700 weather stations near 372 airports.</a:t>
            </a:r>
            <a:endParaRPr/>
          </a:p>
          <a:p>
            <a:pPr indent="-298450" lvl="0" marL="914400" rtl="0" algn="l">
              <a:spcBef>
                <a:spcPts val="0"/>
              </a:spcBef>
              <a:spcAft>
                <a:spcPts val="0"/>
              </a:spcAft>
              <a:buSzPts val="1100"/>
              <a:buChar char="●"/>
            </a:pPr>
            <a:r>
              <a:rPr lang="en">
                <a:solidFill>
                  <a:schemeClr val="dk1"/>
                </a:solidFill>
              </a:rPr>
              <a:t>630 million observations to about 40 million observations.</a:t>
            </a:r>
            <a:endParaRPr/>
          </a:p>
          <a:p>
            <a:pPr indent="-298450" lvl="0" marL="914400" rtl="0" algn="l">
              <a:spcBef>
                <a:spcPts val="0"/>
              </a:spcBef>
              <a:spcAft>
                <a:spcPts val="0"/>
              </a:spcAft>
              <a:buSzPts val="1100"/>
              <a:buChar char="●"/>
            </a:pPr>
            <a:r>
              <a:rPr lang="en"/>
              <a:t>31 million flights between 372 airports</a:t>
            </a:r>
            <a:endParaRPr/>
          </a:p>
          <a:p>
            <a:pPr indent="-298450" lvl="0" marL="457200" rtl="0" algn="l">
              <a:spcBef>
                <a:spcPts val="0"/>
              </a:spcBef>
              <a:spcAft>
                <a:spcPts val="0"/>
              </a:spcAft>
              <a:buSzPts val="1100"/>
              <a:buChar char="●"/>
            </a:pPr>
            <a:r>
              <a:rPr lang="en"/>
              <a:t>Joins</a:t>
            </a:r>
            <a:endParaRPr/>
          </a:p>
          <a:p>
            <a:pPr indent="-298450" lvl="1" marL="914400" rtl="0" algn="l">
              <a:spcBef>
                <a:spcPts val="0"/>
              </a:spcBef>
              <a:spcAft>
                <a:spcPts val="0"/>
              </a:spcAft>
              <a:buSzPts val="1100"/>
              <a:buChar char="○"/>
            </a:pPr>
            <a:r>
              <a:rPr lang="en"/>
              <a:t>IATA &lt;-&gt; ICAO, IANA for TZ.</a:t>
            </a:r>
            <a:endParaRPr/>
          </a:p>
          <a:p>
            <a:pPr indent="-298450" lvl="1" marL="914400" rtl="0" algn="l">
              <a:spcBef>
                <a:spcPts val="0"/>
              </a:spcBef>
              <a:spcAft>
                <a:spcPts val="0"/>
              </a:spcAft>
              <a:buSzPts val="1100"/>
              <a:buChar char="○"/>
            </a:pPr>
            <a:r>
              <a:rPr lang="en"/>
              <a:t>Ball Tree based nearest neighbor search using latitude and longitude. Upto 5 weather stations within a 20 mile radius.</a:t>
            </a:r>
            <a:endParaRPr/>
          </a:p>
          <a:p>
            <a:pPr indent="-298450" lvl="1" marL="914400" rtl="0" algn="l">
              <a:spcBef>
                <a:spcPts val="0"/>
              </a:spcBef>
              <a:spcAft>
                <a:spcPts val="0"/>
              </a:spcAft>
              <a:buSzPts val="1100"/>
              <a:buChar char="○"/>
            </a:pPr>
            <a:r>
              <a:rPr lang="en"/>
              <a:t>Date + hour of day as partition key.</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f809162eb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f809162eb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f809162eb1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f809162eb1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f809162eb1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f809162eb1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f809162eb1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f809162eb1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f809162eb1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f809162eb1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f809162eb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f809162eb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f809162eb1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f809162eb1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f809162eb1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f809162eb1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f809162eb1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f809162eb1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f7fc7e1b7e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f7fc7e1b7e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19ca618f7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19ca618f7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begun to perform an initial exploration of the data to get some sense of the nature of flight delays.  Some initial insights include the fact that majority of flights are on-time (i.e. our dataset is unbalanced) and flight delays tend to grow towards the end of the day, which seems to suggest a chain effect caused by accumulated delays of flights operated with the same aircraft.  This is not a surprising finding as it is common knowledge that a very frequent cause of delay is the delay of the corresponding incoming flight.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also come across canceled flights, which could be considered as infinitely delayed flights, but we have not come to a final conclusion about how to handle them, except for the fact that they are a very small percentage of the total sample, so they should not change the final outcome in a significant way.</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f37124dd76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f37124dd76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gf7fc7e1b7e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0" name="Google Shape;2030;gf7fc7e1b7e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e4da87c09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e4da87c09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4" name="Shape 2044"/>
        <p:cNvGrpSpPr/>
        <p:nvPr/>
      </p:nvGrpSpPr>
      <p:grpSpPr>
        <a:xfrm>
          <a:off x="0" y="0"/>
          <a:ext cx="0" cy="0"/>
          <a:chOff x="0" y="0"/>
          <a:chExt cx="0" cy="0"/>
        </a:xfrm>
      </p:grpSpPr>
      <p:sp>
        <p:nvSpPr>
          <p:cNvPr id="2045" name="Google Shape;2045;ge4da87c09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6" name="Google Shape;2046;ge4da87c09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ge4da87c09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3" name="Google Shape;2053;ge4da87c09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ge4da87c09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9" name="Google Shape;2069;ge4da87c09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ge4da87c09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5" name="Google Shape;2085;ge4da87c09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ge4da87c090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4" name="Google Shape;2424;ge4da87c090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9" name="Shape 5209"/>
        <p:cNvGrpSpPr/>
        <p:nvPr/>
      </p:nvGrpSpPr>
      <p:grpSpPr>
        <a:xfrm>
          <a:off x="0" y="0"/>
          <a:ext cx="0" cy="0"/>
          <a:chOff x="0" y="0"/>
          <a:chExt cx="0" cy="0"/>
        </a:xfrm>
      </p:grpSpPr>
      <p:sp>
        <p:nvSpPr>
          <p:cNvPr id="5210" name="Google Shape;5210;ge4da87c090_0_3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1" name="Google Shape;5211;ge4da87c090_0_3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8" name="Shape 5628"/>
        <p:cNvGrpSpPr/>
        <p:nvPr/>
      </p:nvGrpSpPr>
      <p:grpSpPr>
        <a:xfrm>
          <a:off x="0" y="0"/>
          <a:ext cx="0" cy="0"/>
          <a:chOff x="0" y="0"/>
          <a:chExt cx="0" cy="0"/>
        </a:xfrm>
      </p:grpSpPr>
      <p:sp>
        <p:nvSpPr>
          <p:cNvPr id="5629" name="Google Shape;5629;ge4da87c090_0_3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0" name="Google Shape;5630;ge4da87c090_0_3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19ca618f7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19ca618f7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summarizes our main achievements for this week and highlights our goals for next one.  We feel we are on track with our project and have made good strides in getting things ready to work at scale.  In Phase II, we are going to be primarily focused on converging the final dataset and, if time allows, we would like to run an initial classification model to have baseline metrics for future analysis.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8" name="Shape 5798"/>
        <p:cNvGrpSpPr/>
        <p:nvPr/>
      </p:nvGrpSpPr>
      <p:grpSpPr>
        <a:xfrm>
          <a:off x="0" y="0"/>
          <a:ext cx="0" cy="0"/>
          <a:chOff x="0" y="0"/>
          <a:chExt cx="0" cy="0"/>
        </a:xfrm>
      </p:grpSpPr>
      <p:sp>
        <p:nvSpPr>
          <p:cNvPr id="5799" name="Google Shape;5799;ge4da87c090_0_3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0" name="Google Shape;5800;ge4da87c090_0_3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3" name="Shape 6203"/>
        <p:cNvGrpSpPr/>
        <p:nvPr/>
      </p:nvGrpSpPr>
      <p:grpSpPr>
        <a:xfrm>
          <a:off x="0" y="0"/>
          <a:ext cx="0" cy="0"/>
          <a:chOff x="0" y="0"/>
          <a:chExt cx="0" cy="0"/>
        </a:xfrm>
      </p:grpSpPr>
      <p:sp>
        <p:nvSpPr>
          <p:cNvPr id="6204" name="Google Shape;6204;ge4da87c090_0_4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5" name="Google Shape;6205;ge4da87c090_0_4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3" name="Shape 6583"/>
        <p:cNvGrpSpPr/>
        <p:nvPr/>
      </p:nvGrpSpPr>
      <p:grpSpPr>
        <a:xfrm>
          <a:off x="0" y="0"/>
          <a:ext cx="0" cy="0"/>
          <a:chOff x="0" y="0"/>
          <a:chExt cx="0" cy="0"/>
        </a:xfrm>
      </p:grpSpPr>
      <p:sp>
        <p:nvSpPr>
          <p:cNvPr id="6584" name="Google Shape;6584;ge4da87c090_0_4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5" name="Google Shape;6585;ge4da87c090_0_4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7" name="Shape 6997"/>
        <p:cNvGrpSpPr/>
        <p:nvPr/>
      </p:nvGrpSpPr>
      <p:grpSpPr>
        <a:xfrm>
          <a:off x="0" y="0"/>
          <a:ext cx="0" cy="0"/>
          <a:chOff x="0" y="0"/>
          <a:chExt cx="0" cy="0"/>
        </a:xfrm>
      </p:grpSpPr>
      <p:sp>
        <p:nvSpPr>
          <p:cNvPr id="6998" name="Google Shape;6998;ge4da87c090_0_5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9" name="Google Shape;6999;ge4da87c090_0_5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8" name="Shape 7358"/>
        <p:cNvGrpSpPr/>
        <p:nvPr/>
      </p:nvGrpSpPr>
      <p:grpSpPr>
        <a:xfrm>
          <a:off x="0" y="0"/>
          <a:ext cx="0" cy="0"/>
          <a:chOff x="0" y="0"/>
          <a:chExt cx="0" cy="0"/>
        </a:xfrm>
      </p:grpSpPr>
      <p:sp>
        <p:nvSpPr>
          <p:cNvPr id="7359" name="Google Shape;7359;ge4da87c090_0_5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0" name="Google Shape;7360;ge4da87c090_0_5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8" name="Shape 7868"/>
        <p:cNvGrpSpPr/>
        <p:nvPr/>
      </p:nvGrpSpPr>
      <p:grpSpPr>
        <a:xfrm>
          <a:off x="0" y="0"/>
          <a:ext cx="0" cy="0"/>
          <a:chOff x="0" y="0"/>
          <a:chExt cx="0" cy="0"/>
        </a:xfrm>
      </p:grpSpPr>
      <p:sp>
        <p:nvSpPr>
          <p:cNvPr id="7869" name="Google Shape;7869;ge4da87c090_0_5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0" name="Google Shape;7870;ge4da87c090_0_5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8" name="Shape 8488"/>
        <p:cNvGrpSpPr/>
        <p:nvPr/>
      </p:nvGrpSpPr>
      <p:grpSpPr>
        <a:xfrm>
          <a:off x="0" y="0"/>
          <a:ext cx="0" cy="0"/>
          <a:chOff x="0" y="0"/>
          <a:chExt cx="0" cy="0"/>
        </a:xfrm>
      </p:grpSpPr>
      <p:sp>
        <p:nvSpPr>
          <p:cNvPr id="8489" name="Google Shape;8489;ge4da87c090_0_6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0" name="Google Shape;8490;ge4da87c090_0_6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2" name="Shape 9082"/>
        <p:cNvGrpSpPr/>
        <p:nvPr/>
      </p:nvGrpSpPr>
      <p:grpSpPr>
        <a:xfrm>
          <a:off x="0" y="0"/>
          <a:ext cx="0" cy="0"/>
          <a:chOff x="0" y="0"/>
          <a:chExt cx="0" cy="0"/>
        </a:xfrm>
      </p:grpSpPr>
      <p:sp>
        <p:nvSpPr>
          <p:cNvPr id="9083" name="Google Shape;9083;ge4da87c090_0_7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4" name="Google Shape;9084;ge4da87c090_0_7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3" name="Shape 9403"/>
        <p:cNvGrpSpPr/>
        <p:nvPr/>
      </p:nvGrpSpPr>
      <p:grpSpPr>
        <a:xfrm>
          <a:off x="0" y="0"/>
          <a:ext cx="0" cy="0"/>
          <a:chOff x="0" y="0"/>
          <a:chExt cx="0" cy="0"/>
        </a:xfrm>
      </p:grpSpPr>
      <p:sp>
        <p:nvSpPr>
          <p:cNvPr id="9404" name="Google Shape;9404;ge4da87c090_0_7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5" name="Google Shape;9405;ge4da87c090_0_7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8" name="Shape 9708"/>
        <p:cNvGrpSpPr/>
        <p:nvPr/>
      </p:nvGrpSpPr>
      <p:grpSpPr>
        <a:xfrm>
          <a:off x="0" y="0"/>
          <a:ext cx="0" cy="0"/>
          <a:chOff x="0" y="0"/>
          <a:chExt cx="0" cy="0"/>
        </a:xfrm>
      </p:grpSpPr>
      <p:sp>
        <p:nvSpPr>
          <p:cNvPr id="9709" name="Google Shape;9709;ge4da87c090_0_7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0" name="Google Shape;9710;ge4da87c090_0_7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e4a403257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e4a403257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188132312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188132312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188132312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188132312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grpSp>
        <p:nvGrpSpPr>
          <p:cNvPr id="9" name="Google Shape;9;p2"/>
          <p:cNvGrpSpPr/>
          <p:nvPr/>
        </p:nvGrpSpPr>
        <p:grpSpPr>
          <a:xfrm>
            <a:off x="1329477" y="1798619"/>
            <a:ext cx="1171773" cy="564308"/>
            <a:chOff x="1329477" y="1798619"/>
            <a:chExt cx="1171773" cy="564308"/>
          </a:xfrm>
        </p:grpSpPr>
        <p:sp>
          <p:nvSpPr>
            <p:cNvPr id="10" name="Google Shape;10;p2"/>
            <p:cNvSpPr/>
            <p:nvPr/>
          </p:nvSpPr>
          <p:spPr>
            <a:xfrm>
              <a:off x="1844541" y="1845359"/>
              <a:ext cx="104307" cy="55063"/>
            </a:xfrm>
            <a:custGeom>
              <a:rect b="b" l="l" r="r" t="t"/>
              <a:pathLst>
                <a:path extrusionOk="0" h="1429" w="2707">
                  <a:moveTo>
                    <a:pt x="1969" y="0"/>
                  </a:moveTo>
                  <a:cubicBezTo>
                    <a:pt x="841" y="0"/>
                    <a:pt x="0" y="576"/>
                    <a:pt x="0" y="576"/>
                  </a:cubicBezTo>
                  <a:lnTo>
                    <a:pt x="1871" y="1428"/>
                  </a:lnTo>
                  <a:lnTo>
                    <a:pt x="2640" y="1378"/>
                  </a:lnTo>
                  <a:cubicBezTo>
                    <a:pt x="2707" y="459"/>
                    <a:pt x="2189" y="8"/>
                    <a:pt x="2189" y="8"/>
                  </a:cubicBezTo>
                  <a:cubicBezTo>
                    <a:pt x="2114" y="3"/>
                    <a:pt x="2041" y="0"/>
                    <a:pt x="1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867044" y="1864972"/>
              <a:ext cx="75370" cy="31558"/>
            </a:xfrm>
            <a:custGeom>
              <a:rect b="b" l="l" r="r" t="t"/>
              <a:pathLst>
                <a:path extrusionOk="0" h="819" w="1956">
                  <a:moveTo>
                    <a:pt x="1822" y="0"/>
                  </a:moveTo>
                  <a:cubicBezTo>
                    <a:pt x="1822" y="0"/>
                    <a:pt x="619" y="134"/>
                    <a:pt x="1" y="401"/>
                  </a:cubicBezTo>
                  <a:lnTo>
                    <a:pt x="1572" y="819"/>
                  </a:lnTo>
                  <a:lnTo>
                    <a:pt x="1956" y="702"/>
                  </a:lnTo>
                  <a:cubicBezTo>
                    <a:pt x="1956" y="702"/>
                    <a:pt x="1956" y="334"/>
                    <a:pt x="1822"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962335" y="1895567"/>
              <a:ext cx="105001" cy="55063"/>
            </a:xfrm>
            <a:custGeom>
              <a:rect b="b" l="l" r="r" t="t"/>
              <a:pathLst>
                <a:path extrusionOk="0" h="1429" w="2725">
                  <a:moveTo>
                    <a:pt x="1986" y="1"/>
                  </a:moveTo>
                  <a:cubicBezTo>
                    <a:pt x="857" y="1"/>
                    <a:pt x="1" y="576"/>
                    <a:pt x="1" y="576"/>
                  </a:cubicBezTo>
                  <a:lnTo>
                    <a:pt x="1889" y="1428"/>
                  </a:lnTo>
                  <a:lnTo>
                    <a:pt x="2657" y="1362"/>
                  </a:lnTo>
                  <a:cubicBezTo>
                    <a:pt x="2724" y="443"/>
                    <a:pt x="2206" y="8"/>
                    <a:pt x="2206" y="8"/>
                  </a:cubicBezTo>
                  <a:cubicBezTo>
                    <a:pt x="2132" y="3"/>
                    <a:pt x="2058" y="1"/>
                    <a:pt x="19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985532" y="1915180"/>
              <a:ext cx="75370" cy="31597"/>
            </a:xfrm>
            <a:custGeom>
              <a:rect b="b" l="l" r="r" t="t"/>
              <a:pathLst>
                <a:path extrusionOk="0" h="820" w="1956">
                  <a:moveTo>
                    <a:pt x="1805" y="0"/>
                  </a:moveTo>
                  <a:cubicBezTo>
                    <a:pt x="1805" y="0"/>
                    <a:pt x="618" y="117"/>
                    <a:pt x="0" y="401"/>
                  </a:cubicBezTo>
                  <a:lnTo>
                    <a:pt x="1554" y="819"/>
                  </a:lnTo>
                  <a:lnTo>
                    <a:pt x="1955" y="685"/>
                  </a:lnTo>
                  <a:cubicBezTo>
                    <a:pt x="1955" y="685"/>
                    <a:pt x="1955" y="335"/>
                    <a:pt x="1805"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944957" y="2169494"/>
              <a:ext cx="139102" cy="74753"/>
            </a:xfrm>
            <a:custGeom>
              <a:rect b="b" l="l" r="r" t="t"/>
              <a:pathLst>
                <a:path extrusionOk="0" h="1940" w="3610">
                  <a:moveTo>
                    <a:pt x="3092" y="0"/>
                  </a:moveTo>
                  <a:cubicBezTo>
                    <a:pt x="3092" y="0"/>
                    <a:pt x="2474" y="0"/>
                    <a:pt x="1471" y="284"/>
                  </a:cubicBezTo>
                  <a:lnTo>
                    <a:pt x="1" y="1755"/>
                  </a:lnTo>
                  <a:cubicBezTo>
                    <a:pt x="1" y="1755"/>
                    <a:pt x="540" y="1939"/>
                    <a:pt x="1115" y="1939"/>
                  </a:cubicBezTo>
                  <a:cubicBezTo>
                    <a:pt x="1139" y="1939"/>
                    <a:pt x="1163" y="1939"/>
                    <a:pt x="1187" y="1938"/>
                  </a:cubicBezTo>
                  <a:cubicBezTo>
                    <a:pt x="1187" y="1938"/>
                    <a:pt x="2691" y="1788"/>
                    <a:pt x="3409" y="1420"/>
                  </a:cubicBezTo>
                  <a:cubicBezTo>
                    <a:pt x="3409" y="1420"/>
                    <a:pt x="3610" y="485"/>
                    <a:pt x="30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599243" y="1798619"/>
              <a:ext cx="439771" cy="202450"/>
            </a:xfrm>
            <a:custGeom>
              <a:rect b="b" l="l" r="r" t="t"/>
              <a:pathLst>
                <a:path extrusionOk="0" h="5254" w="11413">
                  <a:moveTo>
                    <a:pt x="11412" y="3577"/>
                  </a:moveTo>
                  <a:lnTo>
                    <a:pt x="11412" y="3577"/>
                  </a:lnTo>
                  <a:cubicBezTo>
                    <a:pt x="11412" y="3577"/>
                    <a:pt x="11412" y="3577"/>
                    <a:pt x="11412" y="3577"/>
                  </a:cubicBezTo>
                  <a:cubicBezTo>
                    <a:pt x="11412" y="3577"/>
                    <a:pt x="11412" y="3577"/>
                    <a:pt x="11412" y="3577"/>
                  </a:cubicBezTo>
                  <a:close/>
                  <a:moveTo>
                    <a:pt x="1432" y="1"/>
                  </a:moveTo>
                  <a:cubicBezTo>
                    <a:pt x="1428" y="1"/>
                    <a:pt x="1424" y="1"/>
                    <a:pt x="1420" y="1"/>
                  </a:cubicBezTo>
                  <a:cubicBezTo>
                    <a:pt x="719" y="1"/>
                    <a:pt x="0" y="302"/>
                    <a:pt x="0" y="302"/>
                  </a:cubicBezTo>
                  <a:lnTo>
                    <a:pt x="6115" y="5198"/>
                  </a:lnTo>
                  <a:cubicBezTo>
                    <a:pt x="6338" y="5236"/>
                    <a:pt x="6564" y="5254"/>
                    <a:pt x="6791" y="5254"/>
                  </a:cubicBezTo>
                  <a:cubicBezTo>
                    <a:pt x="9018" y="5254"/>
                    <a:pt x="11376" y="3577"/>
                    <a:pt x="11412" y="3577"/>
                  </a:cubicBezTo>
                  <a:cubicBezTo>
                    <a:pt x="11412" y="3577"/>
                    <a:pt x="11412" y="3577"/>
                    <a:pt x="11412" y="3577"/>
                  </a:cubicBezTo>
                  <a:lnTo>
                    <a:pt x="11412" y="3577"/>
                  </a:lnTo>
                  <a:cubicBezTo>
                    <a:pt x="10730" y="3111"/>
                    <a:pt x="2196" y="1"/>
                    <a:pt x="14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348782" y="2050814"/>
              <a:ext cx="167424" cy="92940"/>
            </a:xfrm>
            <a:custGeom>
              <a:rect b="b" l="l" r="r" t="t"/>
              <a:pathLst>
                <a:path extrusionOk="0" h="2412" w="4345">
                  <a:moveTo>
                    <a:pt x="1761" y="0"/>
                  </a:moveTo>
                  <a:cubicBezTo>
                    <a:pt x="798" y="0"/>
                    <a:pt x="0" y="257"/>
                    <a:pt x="0" y="257"/>
                  </a:cubicBezTo>
                  <a:lnTo>
                    <a:pt x="2941" y="2412"/>
                  </a:lnTo>
                  <a:lnTo>
                    <a:pt x="4345" y="1978"/>
                  </a:lnTo>
                  <a:lnTo>
                    <a:pt x="2006" y="6"/>
                  </a:lnTo>
                  <a:cubicBezTo>
                    <a:pt x="1923" y="2"/>
                    <a:pt x="1842" y="0"/>
                    <a:pt x="1761"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424113" y="1858383"/>
              <a:ext cx="1077138" cy="314348"/>
            </a:xfrm>
            <a:custGeom>
              <a:rect b="b" l="l" r="r" t="t"/>
              <a:pathLst>
                <a:path extrusionOk="0" h="8158" w="27954">
                  <a:moveTo>
                    <a:pt x="23796" y="1"/>
                  </a:moveTo>
                  <a:cubicBezTo>
                    <a:pt x="22817" y="1"/>
                    <a:pt x="21509" y="191"/>
                    <a:pt x="19817" y="789"/>
                  </a:cubicBezTo>
                  <a:cubicBezTo>
                    <a:pt x="15222" y="2393"/>
                    <a:pt x="4295" y="5267"/>
                    <a:pt x="117" y="7573"/>
                  </a:cubicBezTo>
                  <a:cubicBezTo>
                    <a:pt x="117" y="7573"/>
                    <a:pt x="0" y="7907"/>
                    <a:pt x="318" y="8158"/>
                  </a:cubicBezTo>
                  <a:cubicBezTo>
                    <a:pt x="318" y="8158"/>
                    <a:pt x="10594" y="7890"/>
                    <a:pt x="15857" y="5885"/>
                  </a:cubicBezTo>
                  <a:cubicBezTo>
                    <a:pt x="21387" y="3763"/>
                    <a:pt x="24211" y="3045"/>
                    <a:pt x="26367" y="1875"/>
                  </a:cubicBezTo>
                  <a:cubicBezTo>
                    <a:pt x="27102" y="1474"/>
                    <a:pt x="27954" y="672"/>
                    <a:pt x="26199" y="572"/>
                  </a:cubicBezTo>
                  <a:cubicBezTo>
                    <a:pt x="26199" y="572"/>
                    <a:pt x="25494" y="1"/>
                    <a:pt x="237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329477" y="1947663"/>
              <a:ext cx="309724" cy="180640"/>
            </a:xfrm>
            <a:custGeom>
              <a:rect b="b" l="l" r="r" t="t"/>
              <a:pathLst>
                <a:path extrusionOk="0" h="4688" w="8038">
                  <a:moveTo>
                    <a:pt x="1567" y="0"/>
                  </a:moveTo>
                  <a:cubicBezTo>
                    <a:pt x="812" y="0"/>
                    <a:pt x="0" y="427"/>
                    <a:pt x="0" y="427"/>
                  </a:cubicBezTo>
                  <a:lnTo>
                    <a:pt x="4044" y="4688"/>
                  </a:lnTo>
                  <a:cubicBezTo>
                    <a:pt x="6049" y="4036"/>
                    <a:pt x="8037" y="3151"/>
                    <a:pt x="8037" y="3117"/>
                  </a:cubicBezTo>
                  <a:cubicBezTo>
                    <a:pt x="7352" y="2833"/>
                    <a:pt x="2540" y="93"/>
                    <a:pt x="1755" y="10"/>
                  </a:cubicBezTo>
                  <a:cubicBezTo>
                    <a:pt x="1693" y="3"/>
                    <a:pt x="1630" y="0"/>
                    <a:pt x="15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433130" y="1882967"/>
              <a:ext cx="1032093" cy="284640"/>
            </a:xfrm>
            <a:custGeom>
              <a:rect b="b" l="l" r="r" t="t"/>
              <a:pathLst>
                <a:path extrusionOk="0" h="7387" w="26785">
                  <a:moveTo>
                    <a:pt x="24980" y="1"/>
                  </a:moveTo>
                  <a:lnTo>
                    <a:pt x="67" y="7085"/>
                  </a:lnTo>
                  <a:cubicBezTo>
                    <a:pt x="0" y="7303"/>
                    <a:pt x="167" y="7386"/>
                    <a:pt x="167" y="7386"/>
                  </a:cubicBezTo>
                  <a:cubicBezTo>
                    <a:pt x="14971" y="6049"/>
                    <a:pt x="13300" y="5298"/>
                    <a:pt x="17544" y="3978"/>
                  </a:cubicBezTo>
                  <a:cubicBezTo>
                    <a:pt x="21889" y="2674"/>
                    <a:pt x="26784" y="937"/>
                    <a:pt x="26617" y="536"/>
                  </a:cubicBezTo>
                  <a:cubicBezTo>
                    <a:pt x="26523" y="312"/>
                    <a:pt x="26164" y="279"/>
                    <a:pt x="25960" y="279"/>
                  </a:cubicBezTo>
                  <a:cubicBezTo>
                    <a:pt x="25874" y="279"/>
                    <a:pt x="25815" y="285"/>
                    <a:pt x="25815" y="285"/>
                  </a:cubicBezTo>
                  <a:cubicBezTo>
                    <a:pt x="25581" y="101"/>
                    <a:pt x="24980" y="1"/>
                    <a:pt x="249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429277" y="2140518"/>
              <a:ext cx="164842" cy="110781"/>
            </a:xfrm>
            <a:custGeom>
              <a:rect b="b" l="l" r="r" t="t"/>
              <a:pathLst>
                <a:path extrusionOk="0" h="2875" w="4278">
                  <a:moveTo>
                    <a:pt x="4277" y="0"/>
                  </a:moveTo>
                  <a:cubicBezTo>
                    <a:pt x="2607" y="234"/>
                    <a:pt x="1036" y="635"/>
                    <a:pt x="1069" y="669"/>
                  </a:cubicBezTo>
                  <a:cubicBezTo>
                    <a:pt x="936" y="1003"/>
                    <a:pt x="0" y="2874"/>
                    <a:pt x="0" y="2874"/>
                  </a:cubicBezTo>
                  <a:cubicBezTo>
                    <a:pt x="0" y="2874"/>
                    <a:pt x="1253" y="2423"/>
                    <a:pt x="1671" y="2239"/>
                  </a:cubicBezTo>
                  <a:cubicBezTo>
                    <a:pt x="2089" y="2039"/>
                    <a:pt x="4277" y="0"/>
                    <a:pt x="427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962335" y="2192652"/>
              <a:ext cx="111436" cy="46316"/>
            </a:xfrm>
            <a:custGeom>
              <a:rect b="b" l="l" r="r" t="t"/>
              <a:pathLst>
                <a:path extrusionOk="0" h="1202" w="2892">
                  <a:moveTo>
                    <a:pt x="2741" y="1"/>
                  </a:moveTo>
                  <a:cubicBezTo>
                    <a:pt x="2741" y="1"/>
                    <a:pt x="953" y="268"/>
                    <a:pt x="285" y="335"/>
                  </a:cubicBezTo>
                  <a:lnTo>
                    <a:pt x="1" y="1137"/>
                  </a:lnTo>
                  <a:cubicBezTo>
                    <a:pt x="1" y="1137"/>
                    <a:pt x="289" y="1201"/>
                    <a:pt x="576" y="1201"/>
                  </a:cubicBezTo>
                  <a:cubicBezTo>
                    <a:pt x="648" y="1201"/>
                    <a:pt x="719" y="1197"/>
                    <a:pt x="786" y="1187"/>
                  </a:cubicBezTo>
                  <a:cubicBezTo>
                    <a:pt x="1087" y="1137"/>
                    <a:pt x="2089" y="987"/>
                    <a:pt x="2825" y="686"/>
                  </a:cubicBezTo>
                  <a:cubicBezTo>
                    <a:pt x="2825" y="686"/>
                    <a:pt x="2891" y="318"/>
                    <a:pt x="274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024141" y="2060023"/>
              <a:ext cx="132667" cy="71516"/>
            </a:xfrm>
            <a:custGeom>
              <a:rect b="b" l="l" r="r" t="t"/>
              <a:pathLst>
                <a:path extrusionOk="0" h="1856" w="3443">
                  <a:moveTo>
                    <a:pt x="2958" y="1"/>
                  </a:moveTo>
                  <a:cubicBezTo>
                    <a:pt x="2958" y="1"/>
                    <a:pt x="2357" y="1"/>
                    <a:pt x="1388" y="285"/>
                  </a:cubicBezTo>
                  <a:lnTo>
                    <a:pt x="1" y="1672"/>
                  </a:lnTo>
                  <a:cubicBezTo>
                    <a:pt x="1" y="1672"/>
                    <a:pt x="535" y="1855"/>
                    <a:pt x="1137" y="1855"/>
                  </a:cubicBezTo>
                  <a:cubicBezTo>
                    <a:pt x="1137" y="1855"/>
                    <a:pt x="2557" y="1705"/>
                    <a:pt x="3259" y="1354"/>
                  </a:cubicBezTo>
                  <a:cubicBezTo>
                    <a:pt x="3259" y="1354"/>
                    <a:pt x="3443" y="452"/>
                    <a:pt x="29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040903" y="2081293"/>
              <a:ext cx="105618" cy="44698"/>
            </a:xfrm>
            <a:custGeom>
              <a:rect b="b" l="l" r="r" t="t"/>
              <a:pathLst>
                <a:path extrusionOk="0" h="1160" w="2741">
                  <a:moveTo>
                    <a:pt x="2590" y="0"/>
                  </a:moveTo>
                  <a:cubicBezTo>
                    <a:pt x="2590" y="0"/>
                    <a:pt x="869" y="251"/>
                    <a:pt x="234" y="318"/>
                  </a:cubicBezTo>
                  <a:lnTo>
                    <a:pt x="0" y="1103"/>
                  </a:lnTo>
                  <a:cubicBezTo>
                    <a:pt x="0" y="1103"/>
                    <a:pt x="235" y="1159"/>
                    <a:pt x="487" y="1159"/>
                  </a:cubicBezTo>
                  <a:cubicBezTo>
                    <a:pt x="570" y="1159"/>
                    <a:pt x="656" y="1153"/>
                    <a:pt x="735" y="1136"/>
                  </a:cubicBezTo>
                  <a:cubicBezTo>
                    <a:pt x="1019" y="1103"/>
                    <a:pt x="1989" y="953"/>
                    <a:pt x="2674" y="652"/>
                  </a:cubicBezTo>
                  <a:cubicBezTo>
                    <a:pt x="2674" y="652"/>
                    <a:pt x="2740" y="301"/>
                    <a:pt x="259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777572" y="2011742"/>
              <a:ext cx="422393" cy="351185"/>
            </a:xfrm>
            <a:custGeom>
              <a:rect b="b" l="l" r="r" t="t"/>
              <a:pathLst>
                <a:path extrusionOk="0" h="9114" w="10962">
                  <a:moveTo>
                    <a:pt x="10443" y="1"/>
                  </a:moveTo>
                  <a:cubicBezTo>
                    <a:pt x="7837" y="402"/>
                    <a:pt x="4595" y="2189"/>
                    <a:pt x="4595" y="2189"/>
                  </a:cubicBezTo>
                  <a:lnTo>
                    <a:pt x="0" y="9040"/>
                  </a:lnTo>
                  <a:cubicBezTo>
                    <a:pt x="0" y="9040"/>
                    <a:pt x="193" y="9114"/>
                    <a:pt x="508" y="9114"/>
                  </a:cubicBezTo>
                  <a:cubicBezTo>
                    <a:pt x="863" y="9114"/>
                    <a:pt x="1372" y="9020"/>
                    <a:pt x="1939" y="8622"/>
                  </a:cubicBezTo>
                  <a:cubicBezTo>
                    <a:pt x="4178" y="7002"/>
                    <a:pt x="10961" y="1"/>
                    <a:pt x="104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389853" y="1870097"/>
              <a:ext cx="38032" cy="29709"/>
            </a:xfrm>
            <a:custGeom>
              <a:rect b="b" l="l" r="r" t="t"/>
              <a:pathLst>
                <a:path extrusionOk="0" h="771" w="987">
                  <a:moveTo>
                    <a:pt x="652" y="1"/>
                  </a:moveTo>
                  <a:cubicBezTo>
                    <a:pt x="652" y="1"/>
                    <a:pt x="585" y="285"/>
                    <a:pt x="34" y="519"/>
                  </a:cubicBezTo>
                  <a:lnTo>
                    <a:pt x="0" y="769"/>
                  </a:lnTo>
                  <a:cubicBezTo>
                    <a:pt x="0" y="770"/>
                    <a:pt x="2" y="771"/>
                    <a:pt x="6" y="771"/>
                  </a:cubicBezTo>
                  <a:cubicBezTo>
                    <a:pt x="76" y="771"/>
                    <a:pt x="733" y="626"/>
                    <a:pt x="986" y="168"/>
                  </a:cubicBezTo>
                  <a:cubicBezTo>
                    <a:pt x="903" y="118"/>
                    <a:pt x="802" y="68"/>
                    <a:pt x="65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2"/>
          <p:cNvSpPr/>
          <p:nvPr/>
        </p:nvSpPr>
        <p:spPr>
          <a:xfrm>
            <a:off x="-195099" y="2327208"/>
            <a:ext cx="3335026" cy="2816764"/>
          </a:xfrm>
          <a:custGeom>
            <a:rect b="b" l="l" r="r" t="t"/>
            <a:pathLst>
              <a:path extrusionOk="0" h="73101" w="86551">
                <a:moveTo>
                  <a:pt x="5063" y="18130"/>
                </a:moveTo>
                <a:lnTo>
                  <a:pt x="5063" y="73101"/>
                </a:lnTo>
                <a:lnTo>
                  <a:pt x="86551" y="73101"/>
                </a:lnTo>
                <a:lnTo>
                  <a:pt x="86551" y="24061"/>
                </a:lnTo>
                <a:cubicBezTo>
                  <a:pt x="81204" y="21304"/>
                  <a:pt x="73551" y="20887"/>
                  <a:pt x="68472" y="25064"/>
                </a:cubicBezTo>
                <a:cubicBezTo>
                  <a:pt x="65297" y="27670"/>
                  <a:pt x="62825" y="31680"/>
                  <a:pt x="62106" y="35774"/>
                </a:cubicBezTo>
                <a:cubicBezTo>
                  <a:pt x="61304" y="40185"/>
                  <a:pt x="63627" y="44880"/>
                  <a:pt x="66066" y="46116"/>
                </a:cubicBezTo>
                <a:cubicBezTo>
                  <a:pt x="67804" y="46985"/>
                  <a:pt x="65565" y="49024"/>
                  <a:pt x="64830" y="49575"/>
                </a:cubicBezTo>
                <a:cubicBezTo>
                  <a:pt x="63159" y="50878"/>
                  <a:pt x="61020" y="50945"/>
                  <a:pt x="60569" y="50377"/>
                </a:cubicBezTo>
                <a:cubicBezTo>
                  <a:pt x="60201" y="49909"/>
                  <a:pt x="61521" y="49224"/>
                  <a:pt x="61221" y="48055"/>
                </a:cubicBezTo>
                <a:cubicBezTo>
                  <a:pt x="60786" y="46751"/>
                  <a:pt x="60485" y="45882"/>
                  <a:pt x="59483" y="44730"/>
                </a:cubicBezTo>
                <a:cubicBezTo>
                  <a:pt x="56592" y="41555"/>
                  <a:pt x="51830" y="40820"/>
                  <a:pt x="48355" y="43727"/>
                </a:cubicBezTo>
                <a:cubicBezTo>
                  <a:pt x="45748" y="45899"/>
                  <a:pt x="45180" y="48372"/>
                  <a:pt x="40986" y="47202"/>
                </a:cubicBezTo>
                <a:cubicBezTo>
                  <a:pt x="37661" y="46317"/>
                  <a:pt x="36057" y="37010"/>
                  <a:pt x="30560" y="42708"/>
                </a:cubicBezTo>
                <a:cubicBezTo>
                  <a:pt x="29976" y="40235"/>
                  <a:pt x="26801" y="40385"/>
                  <a:pt x="25782" y="42557"/>
                </a:cubicBezTo>
                <a:cubicBezTo>
                  <a:pt x="24779" y="38664"/>
                  <a:pt x="26216" y="34170"/>
                  <a:pt x="21003" y="32867"/>
                </a:cubicBezTo>
                <a:cubicBezTo>
                  <a:pt x="18246" y="32148"/>
                  <a:pt x="14921" y="33017"/>
                  <a:pt x="12448" y="34454"/>
                </a:cubicBezTo>
                <a:cubicBezTo>
                  <a:pt x="11011" y="35339"/>
                  <a:pt x="10426" y="36492"/>
                  <a:pt x="9274" y="34755"/>
                </a:cubicBezTo>
                <a:cubicBezTo>
                  <a:pt x="8405" y="33451"/>
                  <a:pt x="9407" y="33151"/>
                  <a:pt x="7987" y="31279"/>
                </a:cubicBezTo>
                <a:cubicBezTo>
                  <a:pt x="7018" y="30026"/>
                  <a:pt x="6249" y="29826"/>
                  <a:pt x="6433" y="27269"/>
                </a:cubicBezTo>
                <a:cubicBezTo>
                  <a:pt x="6684" y="23978"/>
                  <a:pt x="0" y="17060"/>
                  <a:pt x="27553" y="953"/>
                </a:cubicBezTo>
                <a:cubicBezTo>
                  <a:pt x="28622" y="268"/>
                  <a:pt x="28305" y="1"/>
                  <a:pt x="27035" y="335"/>
                </a:cubicBezTo>
                <a:cubicBezTo>
                  <a:pt x="25615" y="686"/>
                  <a:pt x="19683" y="2524"/>
                  <a:pt x="15356" y="4378"/>
                </a:cubicBezTo>
                <a:cubicBezTo>
                  <a:pt x="3977" y="9291"/>
                  <a:pt x="5063" y="18130"/>
                  <a:pt x="5063" y="18130"/>
                </a:cubicBezTo>
                <a:close/>
              </a:path>
            </a:pathLst>
          </a:custGeom>
          <a:gradFill>
            <a:gsLst>
              <a:gs pos="0">
                <a:srgbClr val="FCBC5D"/>
              </a:gs>
              <a:gs pos="100000">
                <a:srgbClr val="F2724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925156" y="2160478"/>
            <a:ext cx="363130" cy="164226"/>
          </a:xfrm>
          <a:custGeom>
            <a:rect b="b" l="l" r="r" t="t"/>
            <a:pathLst>
              <a:path extrusionOk="0" h="4262" w="9424">
                <a:moveTo>
                  <a:pt x="151" y="3910"/>
                </a:moveTo>
                <a:cubicBezTo>
                  <a:pt x="268" y="4261"/>
                  <a:pt x="3943" y="3091"/>
                  <a:pt x="6266" y="2356"/>
                </a:cubicBezTo>
                <a:cubicBezTo>
                  <a:pt x="8588" y="1638"/>
                  <a:pt x="9424" y="1237"/>
                  <a:pt x="9340" y="602"/>
                </a:cubicBezTo>
                <a:cubicBezTo>
                  <a:pt x="9257" y="0"/>
                  <a:pt x="6065" y="936"/>
                  <a:pt x="4712" y="1588"/>
                </a:cubicBezTo>
                <a:cubicBezTo>
                  <a:pt x="3325" y="2256"/>
                  <a:pt x="0" y="3492"/>
                  <a:pt x="151" y="3910"/>
                </a:cubicBezTo>
                <a:close/>
              </a:path>
            </a:pathLst>
          </a:custGeom>
          <a:solidFill>
            <a:srgbClr val="F797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9" y="4008882"/>
            <a:ext cx="793847" cy="1135090"/>
          </a:xfrm>
          <a:custGeom>
            <a:rect b="b" l="l" r="r" t="t"/>
            <a:pathLst>
              <a:path extrusionOk="0" h="29458" w="20602">
                <a:moveTo>
                  <a:pt x="0" y="1"/>
                </a:moveTo>
                <a:lnTo>
                  <a:pt x="0" y="29458"/>
                </a:lnTo>
                <a:lnTo>
                  <a:pt x="20602" y="29458"/>
                </a:lnTo>
                <a:cubicBezTo>
                  <a:pt x="14988" y="28856"/>
                  <a:pt x="17711" y="25748"/>
                  <a:pt x="15957" y="22824"/>
                </a:cubicBezTo>
                <a:cubicBezTo>
                  <a:pt x="14992" y="21230"/>
                  <a:pt x="14069" y="20410"/>
                  <a:pt x="12777" y="20410"/>
                </a:cubicBezTo>
                <a:cubicBezTo>
                  <a:pt x="12078" y="20410"/>
                  <a:pt x="11272" y="20650"/>
                  <a:pt x="10293" y="21137"/>
                </a:cubicBezTo>
                <a:cubicBezTo>
                  <a:pt x="12248" y="16835"/>
                  <a:pt x="9150" y="13026"/>
                  <a:pt x="4919" y="13026"/>
                </a:cubicBezTo>
                <a:cubicBezTo>
                  <a:pt x="4812" y="13026"/>
                  <a:pt x="4704" y="13028"/>
                  <a:pt x="4595" y="13033"/>
                </a:cubicBezTo>
                <a:cubicBezTo>
                  <a:pt x="6483" y="6767"/>
                  <a:pt x="3860" y="2340"/>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682281" y="3309054"/>
            <a:ext cx="5715911" cy="195402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426720" y="30888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736439" y="3620012"/>
            <a:ext cx="4248632" cy="2511124"/>
          </a:xfrm>
          <a:custGeom>
            <a:rect b="b" l="l" r="r" t="t"/>
            <a:pathLst>
              <a:path extrusionOk="0" h="65169" w="110261">
                <a:moveTo>
                  <a:pt x="59187" y="1"/>
                </a:moveTo>
                <a:cubicBezTo>
                  <a:pt x="53901" y="1"/>
                  <a:pt x="48943" y="2323"/>
                  <a:pt x="45531" y="6183"/>
                </a:cubicBezTo>
                <a:cubicBezTo>
                  <a:pt x="44464" y="7391"/>
                  <a:pt x="42952" y="8026"/>
                  <a:pt x="41382" y="8026"/>
                </a:cubicBezTo>
                <a:cubicBezTo>
                  <a:pt x="40912" y="8026"/>
                  <a:pt x="40437" y="7969"/>
                  <a:pt x="39967" y="7854"/>
                </a:cubicBezTo>
                <a:lnTo>
                  <a:pt x="39934" y="7854"/>
                </a:lnTo>
                <a:cubicBezTo>
                  <a:pt x="38270" y="7457"/>
                  <a:pt x="36605" y="7267"/>
                  <a:pt x="34966" y="7267"/>
                </a:cubicBezTo>
                <a:cubicBezTo>
                  <a:pt x="28742" y="7267"/>
                  <a:pt x="22899" y="10011"/>
                  <a:pt x="18931" y="14587"/>
                </a:cubicBezTo>
                <a:cubicBezTo>
                  <a:pt x="16458" y="17444"/>
                  <a:pt x="13300" y="19717"/>
                  <a:pt x="9691" y="20853"/>
                </a:cubicBezTo>
                <a:cubicBezTo>
                  <a:pt x="5631" y="22106"/>
                  <a:pt x="2340" y="25448"/>
                  <a:pt x="1354" y="29892"/>
                </a:cubicBezTo>
                <a:cubicBezTo>
                  <a:pt x="0" y="36074"/>
                  <a:pt x="3693" y="42340"/>
                  <a:pt x="9725" y="44161"/>
                </a:cubicBezTo>
                <a:cubicBezTo>
                  <a:pt x="10909" y="44516"/>
                  <a:pt x="12099" y="44684"/>
                  <a:pt x="13265" y="44684"/>
                </a:cubicBezTo>
                <a:cubicBezTo>
                  <a:pt x="15504" y="44684"/>
                  <a:pt x="17653" y="44062"/>
                  <a:pt x="19499" y="42941"/>
                </a:cubicBezTo>
                <a:cubicBezTo>
                  <a:pt x="22240" y="45882"/>
                  <a:pt x="25815" y="48054"/>
                  <a:pt x="29992" y="49057"/>
                </a:cubicBezTo>
                <a:cubicBezTo>
                  <a:pt x="31636" y="49441"/>
                  <a:pt x="33296" y="49631"/>
                  <a:pt x="34921" y="49631"/>
                </a:cubicBezTo>
                <a:cubicBezTo>
                  <a:pt x="35625" y="49631"/>
                  <a:pt x="36323" y="49595"/>
                  <a:pt x="37010" y="49525"/>
                </a:cubicBezTo>
                <a:cubicBezTo>
                  <a:pt x="38163" y="56709"/>
                  <a:pt x="43476" y="62841"/>
                  <a:pt x="50995" y="64646"/>
                </a:cubicBezTo>
                <a:cubicBezTo>
                  <a:pt x="52460" y="64999"/>
                  <a:pt x="53925" y="65168"/>
                  <a:pt x="55368" y="65168"/>
                </a:cubicBezTo>
                <a:cubicBezTo>
                  <a:pt x="63749" y="65168"/>
                  <a:pt x="71346" y="59455"/>
                  <a:pt x="73384" y="50945"/>
                </a:cubicBezTo>
                <a:cubicBezTo>
                  <a:pt x="73535" y="50360"/>
                  <a:pt x="73635" y="49775"/>
                  <a:pt x="73719" y="49174"/>
                </a:cubicBezTo>
                <a:cubicBezTo>
                  <a:pt x="75774" y="50845"/>
                  <a:pt x="78197" y="52098"/>
                  <a:pt x="80953" y="52766"/>
                </a:cubicBezTo>
                <a:cubicBezTo>
                  <a:pt x="82340" y="53110"/>
                  <a:pt x="83740" y="53272"/>
                  <a:pt x="85120" y="53272"/>
                </a:cubicBezTo>
                <a:cubicBezTo>
                  <a:pt x="85952" y="53272"/>
                  <a:pt x="86776" y="53213"/>
                  <a:pt x="87587" y="53100"/>
                </a:cubicBezTo>
                <a:cubicBezTo>
                  <a:pt x="89308" y="55707"/>
                  <a:pt x="92065" y="57628"/>
                  <a:pt x="95440" y="58213"/>
                </a:cubicBezTo>
                <a:cubicBezTo>
                  <a:pt x="96107" y="58330"/>
                  <a:pt x="96772" y="58386"/>
                  <a:pt x="97430" y="58386"/>
                </a:cubicBezTo>
                <a:cubicBezTo>
                  <a:pt x="102609" y="58386"/>
                  <a:pt x="107335" y="54888"/>
                  <a:pt x="108773" y="49759"/>
                </a:cubicBezTo>
                <a:cubicBezTo>
                  <a:pt x="110260" y="44429"/>
                  <a:pt x="107787" y="38948"/>
                  <a:pt x="103193" y="36375"/>
                </a:cubicBezTo>
                <a:cubicBezTo>
                  <a:pt x="103744" y="27787"/>
                  <a:pt x="98063" y="19767"/>
                  <a:pt x="89408" y="17695"/>
                </a:cubicBezTo>
                <a:cubicBezTo>
                  <a:pt x="89057" y="17611"/>
                  <a:pt x="88723" y="17528"/>
                  <a:pt x="88372" y="17461"/>
                </a:cubicBezTo>
                <a:cubicBezTo>
                  <a:pt x="82725" y="16442"/>
                  <a:pt x="77695" y="13267"/>
                  <a:pt x="74604" y="8455"/>
                </a:cubicBezTo>
                <a:cubicBezTo>
                  <a:pt x="72165" y="4612"/>
                  <a:pt x="68272" y="1655"/>
                  <a:pt x="63493" y="519"/>
                </a:cubicBezTo>
                <a:cubicBezTo>
                  <a:pt x="62050" y="168"/>
                  <a:pt x="60607" y="1"/>
                  <a:pt x="591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257938" y="3616158"/>
            <a:ext cx="1897379" cy="567892"/>
          </a:xfrm>
          <a:custGeom>
            <a:rect b="b" l="l" r="r" t="t"/>
            <a:pathLst>
              <a:path extrusionOk="0" h="14738" w="49241">
                <a:moveTo>
                  <a:pt x="43643" y="10844"/>
                </a:moveTo>
                <a:cubicBezTo>
                  <a:pt x="43593" y="7837"/>
                  <a:pt x="40803" y="5414"/>
                  <a:pt x="37361" y="5414"/>
                </a:cubicBezTo>
                <a:cubicBezTo>
                  <a:pt x="36726" y="5414"/>
                  <a:pt x="36108" y="5497"/>
                  <a:pt x="35539" y="5648"/>
                </a:cubicBezTo>
                <a:cubicBezTo>
                  <a:pt x="34420" y="2373"/>
                  <a:pt x="31296" y="0"/>
                  <a:pt x="27653" y="0"/>
                </a:cubicBezTo>
                <a:cubicBezTo>
                  <a:pt x="23760" y="0"/>
                  <a:pt x="20502" y="2657"/>
                  <a:pt x="19566" y="6249"/>
                </a:cubicBezTo>
                <a:cubicBezTo>
                  <a:pt x="18513" y="5715"/>
                  <a:pt x="17310" y="5414"/>
                  <a:pt x="15990" y="5414"/>
                </a:cubicBezTo>
                <a:cubicBezTo>
                  <a:pt x="12816" y="5414"/>
                  <a:pt x="10159" y="7185"/>
                  <a:pt x="9441" y="9608"/>
                </a:cubicBezTo>
                <a:cubicBezTo>
                  <a:pt x="4211" y="9808"/>
                  <a:pt x="0" y="11396"/>
                  <a:pt x="134" y="13317"/>
                </a:cubicBezTo>
                <a:cubicBezTo>
                  <a:pt x="251" y="14737"/>
                  <a:pt x="49224" y="14069"/>
                  <a:pt x="49224" y="12916"/>
                </a:cubicBezTo>
                <a:cubicBezTo>
                  <a:pt x="49241" y="11863"/>
                  <a:pt x="46851" y="11011"/>
                  <a:pt x="43643" y="10844"/>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2"/>
          <p:cNvGrpSpPr/>
          <p:nvPr/>
        </p:nvGrpSpPr>
        <p:grpSpPr>
          <a:xfrm>
            <a:off x="272740" y="252581"/>
            <a:ext cx="1252660" cy="1204643"/>
            <a:chOff x="7384701" y="199425"/>
            <a:chExt cx="1572114" cy="1511851"/>
          </a:xfrm>
        </p:grpSpPr>
        <p:sp>
          <p:nvSpPr>
            <p:cNvPr id="34" name="Google Shape;34;p2"/>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2"/>
          <p:cNvSpPr txBox="1"/>
          <p:nvPr>
            <p:ph type="ctrTitle"/>
          </p:nvPr>
        </p:nvSpPr>
        <p:spPr>
          <a:xfrm>
            <a:off x="2377800" y="811653"/>
            <a:ext cx="6226200" cy="1386300"/>
          </a:xfrm>
          <a:prstGeom prst="rect">
            <a:avLst/>
          </a:prstGeom>
        </p:spPr>
        <p:txBody>
          <a:bodyPr anchorCtr="0" anchor="t" bIns="91425" lIns="91425" spcFirstLastPara="1" rIns="91425" wrap="square" tIns="91425">
            <a:noAutofit/>
          </a:bodyPr>
          <a:lstStyle>
            <a:lvl1pPr lvl="0" algn="r">
              <a:lnSpc>
                <a:spcPct val="90000"/>
              </a:lnSpc>
              <a:spcBef>
                <a:spcPts val="0"/>
              </a:spcBef>
              <a:spcAft>
                <a:spcPts val="0"/>
              </a:spcAft>
              <a:buClr>
                <a:schemeClr val="dk2"/>
              </a:buClr>
              <a:buSzPts val="3700"/>
              <a:buFont typeface="Poppins Black"/>
              <a:buNone/>
              <a:defRPr sz="7000">
                <a:solidFill>
                  <a:schemeClr val="dk2"/>
                </a:solidFill>
              </a:defRPr>
            </a:lvl1pPr>
            <a:lvl2pPr lvl="1" algn="ctr">
              <a:spcBef>
                <a:spcPts val="0"/>
              </a:spcBef>
              <a:spcAft>
                <a:spcPts val="0"/>
              </a:spcAft>
              <a:buClr>
                <a:schemeClr val="dk2"/>
              </a:buClr>
              <a:buSzPts val="5200"/>
              <a:buNone/>
              <a:defRPr sz="5200">
                <a:solidFill>
                  <a:schemeClr val="dk2"/>
                </a:solidFill>
              </a:defRPr>
            </a:lvl2pPr>
            <a:lvl3pPr lvl="2" algn="ctr">
              <a:spcBef>
                <a:spcPts val="0"/>
              </a:spcBef>
              <a:spcAft>
                <a:spcPts val="0"/>
              </a:spcAft>
              <a:buClr>
                <a:schemeClr val="dk2"/>
              </a:buClr>
              <a:buSzPts val="5200"/>
              <a:buNone/>
              <a:defRPr sz="5200">
                <a:solidFill>
                  <a:schemeClr val="dk2"/>
                </a:solidFill>
              </a:defRPr>
            </a:lvl3pPr>
            <a:lvl4pPr lvl="3" algn="ctr">
              <a:spcBef>
                <a:spcPts val="0"/>
              </a:spcBef>
              <a:spcAft>
                <a:spcPts val="0"/>
              </a:spcAft>
              <a:buClr>
                <a:schemeClr val="dk2"/>
              </a:buClr>
              <a:buSzPts val="5200"/>
              <a:buNone/>
              <a:defRPr sz="5200">
                <a:solidFill>
                  <a:schemeClr val="dk2"/>
                </a:solidFill>
              </a:defRPr>
            </a:lvl4pPr>
            <a:lvl5pPr lvl="4" algn="ctr">
              <a:spcBef>
                <a:spcPts val="0"/>
              </a:spcBef>
              <a:spcAft>
                <a:spcPts val="0"/>
              </a:spcAft>
              <a:buClr>
                <a:schemeClr val="dk2"/>
              </a:buClr>
              <a:buSzPts val="5200"/>
              <a:buNone/>
              <a:defRPr sz="5200">
                <a:solidFill>
                  <a:schemeClr val="dk2"/>
                </a:solidFill>
              </a:defRPr>
            </a:lvl5pPr>
            <a:lvl6pPr lvl="5" algn="ctr">
              <a:spcBef>
                <a:spcPts val="0"/>
              </a:spcBef>
              <a:spcAft>
                <a:spcPts val="0"/>
              </a:spcAft>
              <a:buClr>
                <a:schemeClr val="dk2"/>
              </a:buClr>
              <a:buSzPts val="5200"/>
              <a:buNone/>
              <a:defRPr sz="5200">
                <a:solidFill>
                  <a:schemeClr val="dk2"/>
                </a:solidFill>
              </a:defRPr>
            </a:lvl6pPr>
            <a:lvl7pPr lvl="6" algn="ctr">
              <a:spcBef>
                <a:spcPts val="0"/>
              </a:spcBef>
              <a:spcAft>
                <a:spcPts val="0"/>
              </a:spcAft>
              <a:buClr>
                <a:schemeClr val="dk2"/>
              </a:buClr>
              <a:buSzPts val="5200"/>
              <a:buNone/>
              <a:defRPr sz="5200">
                <a:solidFill>
                  <a:schemeClr val="dk2"/>
                </a:solidFill>
              </a:defRPr>
            </a:lvl7pPr>
            <a:lvl8pPr lvl="7" algn="ctr">
              <a:spcBef>
                <a:spcPts val="0"/>
              </a:spcBef>
              <a:spcAft>
                <a:spcPts val="0"/>
              </a:spcAft>
              <a:buClr>
                <a:schemeClr val="dk2"/>
              </a:buClr>
              <a:buSzPts val="5200"/>
              <a:buNone/>
              <a:defRPr sz="5200">
                <a:solidFill>
                  <a:schemeClr val="dk2"/>
                </a:solidFill>
              </a:defRPr>
            </a:lvl8pPr>
            <a:lvl9pPr lvl="8" algn="ctr">
              <a:spcBef>
                <a:spcPts val="0"/>
              </a:spcBef>
              <a:spcAft>
                <a:spcPts val="0"/>
              </a:spcAft>
              <a:buClr>
                <a:schemeClr val="dk2"/>
              </a:buClr>
              <a:buSzPts val="5200"/>
              <a:buNone/>
              <a:defRPr sz="5200">
                <a:solidFill>
                  <a:schemeClr val="dk2"/>
                </a:solidFill>
              </a:defRPr>
            </a:lvl9pPr>
          </a:lstStyle>
          <a:p/>
        </p:txBody>
      </p:sp>
      <p:sp>
        <p:nvSpPr>
          <p:cNvPr id="38" name="Google Shape;38;p2"/>
          <p:cNvSpPr txBox="1"/>
          <p:nvPr>
            <p:ph idx="1" type="subTitle"/>
          </p:nvPr>
        </p:nvSpPr>
        <p:spPr>
          <a:xfrm>
            <a:off x="3306000" y="2426888"/>
            <a:ext cx="5234700" cy="4023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b" bIns="91425" lIns="91425" spcFirstLastPara="1" rIns="91425" wrap="square" tIns="91425">
            <a:noAutofit/>
          </a:bodyPr>
          <a:lstStyle>
            <a:lvl1pPr lvl="0" algn="r">
              <a:lnSpc>
                <a:spcPct val="100000"/>
              </a:lnSpc>
              <a:spcBef>
                <a:spcPts val="0"/>
              </a:spcBef>
              <a:spcAft>
                <a:spcPts val="0"/>
              </a:spcAft>
              <a:buSzPts val="1400"/>
              <a:buFont typeface="Lato"/>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04" name="Shape 104"/>
        <p:cNvGrpSpPr/>
        <p:nvPr/>
      </p:nvGrpSpPr>
      <p:grpSpPr>
        <a:xfrm>
          <a:off x="0" y="0"/>
          <a:ext cx="0" cy="0"/>
          <a:chOff x="0" y="0"/>
          <a:chExt cx="0" cy="0"/>
        </a:xfrm>
      </p:grpSpPr>
      <p:sp>
        <p:nvSpPr>
          <p:cNvPr id="105" name="Google Shape;105;p11"/>
          <p:cNvSpPr/>
          <p:nvPr/>
        </p:nvSpPr>
        <p:spPr>
          <a:xfrm flipH="1">
            <a:off x="4809560" y="1319531"/>
            <a:ext cx="4606244" cy="3890435"/>
          </a:xfrm>
          <a:custGeom>
            <a:rect b="b" l="l" r="r" t="t"/>
            <a:pathLst>
              <a:path extrusionOk="0" h="73101" w="86551">
                <a:moveTo>
                  <a:pt x="5063" y="18130"/>
                </a:moveTo>
                <a:lnTo>
                  <a:pt x="5063" y="73101"/>
                </a:lnTo>
                <a:lnTo>
                  <a:pt x="86551" y="73101"/>
                </a:lnTo>
                <a:lnTo>
                  <a:pt x="86551" y="24061"/>
                </a:lnTo>
                <a:cubicBezTo>
                  <a:pt x="81204" y="21304"/>
                  <a:pt x="73551" y="20887"/>
                  <a:pt x="68472" y="25064"/>
                </a:cubicBezTo>
                <a:cubicBezTo>
                  <a:pt x="65297" y="27670"/>
                  <a:pt x="62825" y="31680"/>
                  <a:pt x="62106" y="35774"/>
                </a:cubicBezTo>
                <a:cubicBezTo>
                  <a:pt x="61304" y="40185"/>
                  <a:pt x="63627" y="44880"/>
                  <a:pt x="66066" y="46116"/>
                </a:cubicBezTo>
                <a:cubicBezTo>
                  <a:pt x="67804" y="46985"/>
                  <a:pt x="65565" y="49024"/>
                  <a:pt x="64830" y="49575"/>
                </a:cubicBezTo>
                <a:cubicBezTo>
                  <a:pt x="63159" y="50878"/>
                  <a:pt x="61020" y="50945"/>
                  <a:pt x="60569" y="50377"/>
                </a:cubicBezTo>
                <a:cubicBezTo>
                  <a:pt x="60201" y="49909"/>
                  <a:pt x="61521" y="49224"/>
                  <a:pt x="61221" y="48055"/>
                </a:cubicBezTo>
                <a:cubicBezTo>
                  <a:pt x="60786" y="46751"/>
                  <a:pt x="60485" y="45882"/>
                  <a:pt x="59483" y="44730"/>
                </a:cubicBezTo>
                <a:cubicBezTo>
                  <a:pt x="56592" y="41555"/>
                  <a:pt x="51830" y="40820"/>
                  <a:pt x="48355" y="43727"/>
                </a:cubicBezTo>
                <a:cubicBezTo>
                  <a:pt x="45748" y="45899"/>
                  <a:pt x="45180" y="48372"/>
                  <a:pt x="40986" y="47202"/>
                </a:cubicBezTo>
                <a:cubicBezTo>
                  <a:pt x="37661" y="46317"/>
                  <a:pt x="36057" y="37010"/>
                  <a:pt x="30560" y="42708"/>
                </a:cubicBezTo>
                <a:cubicBezTo>
                  <a:pt x="29976" y="40235"/>
                  <a:pt x="26801" y="40385"/>
                  <a:pt x="25782" y="42557"/>
                </a:cubicBezTo>
                <a:cubicBezTo>
                  <a:pt x="24779" y="38664"/>
                  <a:pt x="26216" y="34170"/>
                  <a:pt x="21003" y="32867"/>
                </a:cubicBezTo>
                <a:cubicBezTo>
                  <a:pt x="18246" y="32148"/>
                  <a:pt x="14921" y="33017"/>
                  <a:pt x="12448" y="34454"/>
                </a:cubicBezTo>
                <a:cubicBezTo>
                  <a:pt x="11011" y="35339"/>
                  <a:pt x="10426" y="36492"/>
                  <a:pt x="9274" y="34755"/>
                </a:cubicBezTo>
                <a:cubicBezTo>
                  <a:pt x="8405" y="33451"/>
                  <a:pt x="9407" y="33151"/>
                  <a:pt x="7987" y="31279"/>
                </a:cubicBezTo>
                <a:cubicBezTo>
                  <a:pt x="7018" y="30026"/>
                  <a:pt x="6249" y="29826"/>
                  <a:pt x="6433" y="27269"/>
                </a:cubicBezTo>
                <a:cubicBezTo>
                  <a:pt x="6684" y="23978"/>
                  <a:pt x="0" y="17060"/>
                  <a:pt x="27553" y="953"/>
                </a:cubicBezTo>
                <a:cubicBezTo>
                  <a:pt x="28622" y="268"/>
                  <a:pt x="28305" y="1"/>
                  <a:pt x="27035" y="335"/>
                </a:cubicBezTo>
                <a:cubicBezTo>
                  <a:pt x="25615" y="686"/>
                  <a:pt x="19683" y="2524"/>
                  <a:pt x="15356" y="4378"/>
                </a:cubicBezTo>
                <a:cubicBezTo>
                  <a:pt x="3977" y="9291"/>
                  <a:pt x="5063" y="18130"/>
                  <a:pt x="5063" y="18130"/>
                </a:cubicBezTo>
                <a:close/>
              </a:path>
            </a:pathLst>
          </a:custGeom>
          <a:gradFill>
            <a:gsLst>
              <a:gs pos="0">
                <a:srgbClr val="FCBC5D"/>
              </a:gs>
              <a:gs pos="100000">
                <a:srgbClr val="F2724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p:nvPr/>
        </p:nvSpPr>
        <p:spPr>
          <a:xfrm flipH="1">
            <a:off x="7337341" y="1039870"/>
            <a:ext cx="501545" cy="226824"/>
          </a:xfrm>
          <a:custGeom>
            <a:rect b="b" l="l" r="r" t="t"/>
            <a:pathLst>
              <a:path extrusionOk="0" h="4262" w="9424">
                <a:moveTo>
                  <a:pt x="151" y="3910"/>
                </a:moveTo>
                <a:cubicBezTo>
                  <a:pt x="268" y="4261"/>
                  <a:pt x="3943" y="3091"/>
                  <a:pt x="6266" y="2356"/>
                </a:cubicBezTo>
                <a:cubicBezTo>
                  <a:pt x="8588" y="1638"/>
                  <a:pt x="9424" y="1237"/>
                  <a:pt x="9340" y="602"/>
                </a:cubicBezTo>
                <a:cubicBezTo>
                  <a:pt x="9257" y="0"/>
                  <a:pt x="6065" y="936"/>
                  <a:pt x="4712" y="1588"/>
                </a:cubicBezTo>
                <a:cubicBezTo>
                  <a:pt x="3325" y="2256"/>
                  <a:pt x="0" y="3492"/>
                  <a:pt x="151" y="3910"/>
                </a:cubicBezTo>
                <a:close/>
              </a:path>
            </a:pathLst>
          </a:custGeom>
          <a:solidFill>
            <a:srgbClr val="F797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flipH="1">
            <a:off x="-1218455" y="2387375"/>
            <a:ext cx="8448334" cy="2888118"/>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a:off x="136737" y="307034"/>
            <a:ext cx="2448509" cy="732847"/>
          </a:xfrm>
          <a:custGeom>
            <a:rect b="b" l="l" r="r" t="t"/>
            <a:pathLst>
              <a:path extrusionOk="0" h="14738" w="49241">
                <a:moveTo>
                  <a:pt x="43643" y="10844"/>
                </a:moveTo>
                <a:cubicBezTo>
                  <a:pt x="43593" y="7837"/>
                  <a:pt x="40803" y="5414"/>
                  <a:pt x="37361" y="5414"/>
                </a:cubicBezTo>
                <a:cubicBezTo>
                  <a:pt x="36726" y="5414"/>
                  <a:pt x="36108" y="5497"/>
                  <a:pt x="35539" y="5648"/>
                </a:cubicBezTo>
                <a:cubicBezTo>
                  <a:pt x="34420" y="2373"/>
                  <a:pt x="31296" y="0"/>
                  <a:pt x="27653" y="0"/>
                </a:cubicBezTo>
                <a:cubicBezTo>
                  <a:pt x="23760" y="0"/>
                  <a:pt x="20502" y="2657"/>
                  <a:pt x="19566" y="6249"/>
                </a:cubicBezTo>
                <a:cubicBezTo>
                  <a:pt x="18513" y="5715"/>
                  <a:pt x="17310" y="5414"/>
                  <a:pt x="15990" y="5414"/>
                </a:cubicBezTo>
                <a:cubicBezTo>
                  <a:pt x="12816" y="5414"/>
                  <a:pt x="10159" y="7185"/>
                  <a:pt x="9441" y="9608"/>
                </a:cubicBezTo>
                <a:cubicBezTo>
                  <a:pt x="4211" y="9808"/>
                  <a:pt x="0" y="11396"/>
                  <a:pt x="134" y="13317"/>
                </a:cubicBezTo>
                <a:cubicBezTo>
                  <a:pt x="251" y="14737"/>
                  <a:pt x="49224" y="14069"/>
                  <a:pt x="49224" y="12916"/>
                </a:cubicBezTo>
                <a:cubicBezTo>
                  <a:pt x="49241" y="11863"/>
                  <a:pt x="46851" y="11011"/>
                  <a:pt x="43643" y="108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txBox="1"/>
          <p:nvPr>
            <p:ph idx="1" type="subTitle"/>
          </p:nvPr>
        </p:nvSpPr>
        <p:spPr>
          <a:xfrm>
            <a:off x="2304800" y="3284350"/>
            <a:ext cx="4534200" cy="4677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 name="Google Shape;110;p11"/>
          <p:cNvSpPr txBox="1"/>
          <p:nvPr>
            <p:ph hasCustomPrompt="1" type="title"/>
          </p:nvPr>
        </p:nvSpPr>
        <p:spPr>
          <a:xfrm>
            <a:off x="715100" y="1396950"/>
            <a:ext cx="7713600" cy="210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1200"/>
              <a:buNone/>
              <a:defRPr sz="14000">
                <a:solidFill>
                  <a:schemeClr val="dk2"/>
                </a:solidFill>
              </a:defRPr>
            </a:lvl1pPr>
            <a:lvl2pPr lvl="1" rtl="0" algn="ctr">
              <a:spcBef>
                <a:spcPts val="0"/>
              </a:spcBef>
              <a:spcAft>
                <a:spcPts val="0"/>
              </a:spcAft>
              <a:buClr>
                <a:schemeClr val="dk2"/>
              </a:buClr>
              <a:buSzPts val="9600"/>
              <a:buNone/>
              <a:defRPr sz="9600">
                <a:solidFill>
                  <a:schemeClr val="dk2"/>
                </a:solidFill>
              </a:defRPr>
            </a:lvl2pPr>
            <a:lvl3pPr lvl="2" rtl="0" algn="ctr">
              <a:spcBef>
                <a:spcPts val="0"/>
              </a:spcBef>
              <a:spcAft>
                <a:spcPts val="0"/>
              </a:spcAft>
              <a:buClr>
                <a:schemeClr val="dk2"/>
              </a:buClr>
              <a:buSzPts val="9600"/>
              <a:buNone/>
              <a:defRPr sz="9600">
                <a:solidFill>
                  <a:schemeClr val="dk2"/>
                </a:solidFill>
              </a:defRPr>
            </a:lvl3pPr>
            <a:lvl4pPr lvl="3" rtl="0" algn="ctr">
              <a:spcBef>
                <a:spcPts val="0"/>
              </a:spcBef>
              <a:spcAft>
                <a:spcPts val="0"/>
              </a:spcAft>
              <a:buClr>
                <a:schemeClr val="dk2"/>
              </a:buClr>
              <a:buSzPts val="9600"/>
              <a:buNone/>
              <a:defRPr sz="9600">
                <a:solidFill>
                  <a:schemeClr val="dk2"/>
                </a:solidFill>
              </a:defRPr>
            </a:lvl4pPr>
            <a:lvl5pPr lvl="4" rtl="0" algn="ctr">
              <a:spcBef>
                <a:spcPts val="0"/>
              </a:spcBef>
              <a:spcAft>
                <a:spcPts val="0"/>
              </a:spcAft>
              <a:buClr>
                <a:schemeClr val="dk2"/>
              </a:buClr>
              <a:buSzPts val="9600"/>
              <a:buNone/>
              <a:defRPr sz="9600">
                <a:solidFill>
                  <a:schemeClr val="dk2"/>
                </a:solidFill>
              </a:defRPr>
            </a:lvl5pPr>
            <a:lvl6pPr lvl="5" rtl="0" algn="ctr">
              <a:spcBef>
                <a:spcPts val="0"/>
              </a:spcBef>
              <a:spcAft>
                <a:spcPts val="0"/>
              </a:spcAft>
              <a:buClr>
                <a:schemeClr val="dk2"/>
              </a:buClr>
              <a:buSzPts val="9600"/>
              <a:buNone/>
              <a:defRPr sz="9600">
                <a:solidFill>
                  <a:schemeClr val="dk2"/>
                </a:solidFill>
              </a:defRPr>
            </a:lvl6pPr>
            <a:lvl7pPr lvl="6" rtl="0" algn="ctr">
              <a:spcBef>
                <a:spcPts val="0"/>
              </a:spcBef>
              <a:spcAft>
                <a:spcPts val="0"/>
              </a:spcAft>
              <a:buClr>
                <a:schemeClr val="dk2"/>
              </a:buClr>
              <a:buSzPts val="9600"/>
              <a:buNone/>
              <a:defRPr sz="9600">
                <a:solidFill>
                  <a:schemeClr val="dk2"/>
                </a:solidFill>
              </a:defRPr>
            </a:lvl7pPr>
            <a:lvl8pPr lvl="7" rtl="0" algn="ctr">
              <a:spcBef>
                <a:spcPts val="0"/>
              </a:spcBef>
              <a:spcAft>
                <a:spcPts val="0"/>
              </a:spcAft>
              <a:buClr>
                <a:schemeClr val="dk2"/>
              </a:buClr>
              <a:buSzPts val="9600"/>
              <a:buNone/>
              <a:defRPr sz="9600">
                <a:solidFill>
                  <a:schemeClr val="dk2"/>
                </a:solidFill>
              </a:defRPr>
            </a:lvl8pPr>
            <a:lvl9pPr lvl="8" rtl="0" algn="ctr">
              <a:spcBef>
                <a:spcPts val="0"/>
              </a:spcBef>
              <a:spcAft>
                <a:spcPts val="0"/>
              </a:spcAft>
              <a:buClr>
                <a:schemeClr val="dk2"/>
              </a:buClr>
              <a:buSzPts val="9600"/>
              <a:buNone/>
              <a:defRPr sz="9600">
                <a:solidFill>
                  <a:schemeClr val="dk2"/>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111" name="Shape 11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6">
    <p:bg>
      <p:bgPr>
        <a:solidFill>
          <a:schemeClr val="dk1"/>
        </a:solidFill>
      </p:bgPr>
    </p:bg>
    <p:spTree>
      <p:nvGrpSpPr>
        <p:cNvPr id="112" name="Shape 112"/>
        <p:cNvGrpSpPr/>
        <p:nvPr/>
      </p:nvGrpSpPr>
      <p:grpSpPr>
        <a:xfrm>
          <a:off x="0" y="0"/>
          <a:ext cx="0" cy="0"/>
          <a:chOff x="0" y="0"/>
          <a:chExt cx="0" cy="0"/>
        </a:xfrm>
      </p:grpSpPr>
      <p:sp>
        <p:nvSpPr>
          <p:cNvPr id="113" name="Google Shape;113;p13"/>
          <p:cNvSpPr txBox="1"/>
          <p:nvPr>
            <p:ph type="title"/>
          </p:nvPr>
        </p:nvSpPr>
        <p:spPr>
          <a:xfrm>
            <a:off x="1828178" y="163287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114" name="Google Shape;114;p13"/>
          <p:cNvSpPr txBox="1"/>
          <p:nvPr>
            <p:ph idx="1" type="subTitle"/>
          </p:nvPr>
        </p:nvSpPr>
        <p:spPr>
          <a:xfrm>
            <a:off x="1828075" y="214320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115" name="Google Shape;115;p13"/>
          <p:cNvSpPr txBox="1"/>
          <p:nvPr>
            <p:ph idx="2"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6" name="Google Shape;116;p13"/>
          <p:cNvSpPr txBox="1"/>
          <p:nvPr>
            <p:ph idx="3" type="title"/>
          </p:nvPr>
        </p:nvSpPr>
        <p:spPr>
          <a:xfrm>
            <a:off x="1828175" y="333692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117" name="Google Shape;117;p13"/>
          <p:cNvSpPr txBox="1"/>
          <p:nvPr>
            <p:ph idx="4" type="subTitle"/>
          </p:nvPr>
        </p:nvSpPr>
        <p:spPr>
          <a:xfrm>
            <a:off x="1828075" y="384725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118" name="Google Shape;118;p13"/>
          <p:cNvSpPr txBox="1"/>
          <p:nvPr>
            <p:ph idx="5" type="title"/>
          </p:nvPr>
        </p:nvSpPr>
        <p:spPr>
          <a:xfrm>
            <a:off x="5958953" y="163287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119" name="Google Shape;119;p13"/>
          <p:cNvSpPr txBox="1"/>
          <p:nvPr>
            <p:ph idx="6" type="subTitle"/>
          </p:nvPr>
        </p:nvSpPr>
        <p:spPr>
          <a:xfrm>
            <a:off x="5958850" y="214320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120" name="Google Shape;120;p13"/>
          <p:cNvSpPr txBox="1"/>
          <p:nvPr>
            <p:ph idx="7" type="title"/>
          </p:nvPr>
        </p:nvSpPr>
        <p:spPr>
          <a:xfrm>
            <a:off x="5958950" y="333692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121" name="Google Shape;121;p13"/>
          <p:cNvSpPr txBox="1"/>
          <p:nvPr>
            <p:ph idx="8" type="subTitle"/>
          </p:nvPr>
        </p:nvSpPr>
        <p:spPr>
          <a:xfrm>
            <a:off x="5958850" y="384725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122" name="Google Shape;122;p13"/>
          <p:cNvSpPr/>
          <p:nvPr/>
        </p:nvSpPr>
        <p:spPr>
          <a:xfrm>
            <a:off x="6559550" y="293980"/>
            <a:ext cx="2421488" cy="779257"/>
          </a:xfrm>
          <a:custGeom>
            <a:rect b="b" l="l" r="r" t="t"/>
            <a:pathLst>
              <a:path extrusionOk="0" h="13432" w="41739">
                <a:moveTo>
                  <a:pt x="20879" y="0"/>
                </a:moveTo>
                <a:cubicBezTo>
                  <a:pt x="19060" y="0"/>
                  <a:pt x="17217" y="609"/>
                  <a:pt x="15674" y="1909"/>
                </a:cubicBezTo>
                <a:cubicBezTo>
                  <a:pt x="15091" y="2395"/>
                  <a:pt x="14358" y="2661"/>
                  <a:pt x="13610" y="2661"/>
                </a:cubicBezTo>
                <a:cubicBezTo>
                  <a:pt x="13457" y="2661"/>
                  <a:pt x="13304" y="2650"/>
                  <a:pt x="13151" y="2628"/>
                </a:cubicBezTo>
                <a:cubicBezTo>
                  <a:pt x="12810" y="2573"/>
                  <a:pt x="12469" y="2547"/>
                  <a:pt x="12130" y="2547"/>
                </a:cubicBezTo>
                <a:cubicBezTo>
                  <a:pt x="10078" y="2547"/>
                  <a:pt x="8118" y="3525"/>
                  <a:pt x="6885" y="5217"/>
                </a:cubicBezTo>
                <a:cubicBezTo>
                  <a:pt x="6601" y="5602"/>
                  <a:pt x="6233" y="5902"/>
                  <a:pt x="5799" y="6103"/>
                </a:cubicBezTo>
                <a:cubicBezTo>
                  <a:pt x="4579" y="6671"/>
                  <a:pt x="2140" y="7991"/>
                  <a:pt x="1805" y="9612"/>
                </a:cubicBezTo>
                <a:cubicBezTo>
                  <a:pt x="1722" y="10046"/>
                  <a:pt x="1455" y="10447"/>
                  <a:pt x="1087" y="10698"/>
                </a:cubicBezTo>
                <a:cubicBezTo>
                  <a:pt x="402" y="11115"/>
                  <a:pt x="1" y="11867"/>
                  <a:pt x="1" y="12669"/>
                </a:cubicBezTo>
                <a:cubicBezTo>
                  <a:pt x="1" y="13218"/>
                  <a:pt x="4792" y="13432"/>
                  <a:pt x="11127" y="13432"/>
                </a:cubicBezTo>
                <a:cubicBezTo>
                  <a:pt x="23492" y="13432"/>
                  <a:pt x="41739" y="12619"/>
                  <a:pt x="41739" y="11901"/>
                </a:cubicBezTo>
                <a:cubicBezTo>
                  <a:pt x="41739" y="10831"/>
                  <a:pt x="39400" y="10614"/>
                  <a:pt x="36509" y="10614"/>
                </a:cubicBezTo>
                <a:cubicBezTo>
                  <a:pt x="36242" y="10614"/>
                  <a:pt x="35991" y="10614"/>
                  <a:pt x="35757" y="10631"/>
                </a:cubicBezTo>
                <a:cubicBezTo>
                  <a:pt x="36442" y="8659"/>
                  <a:pt x="35791" y="6471"/>
                  <a:pt x="34120" y="5217"/>
                </a:cubicBezTo>
                <a:cubicBezTo>
                  <a:pt x="33267" y="4578"/>
                  <a:pt x="32250" y="4256"/>
                  <a:pt x="31233" y="4256"/>
                </a:cubicBezTo>
                <a:cubicBezTo>
                  <a:pt x="30257" y="4256"/>
                  <a:pt x="29282" y="4553"/>
                  <a:pt x="28456" y="5151"/>
                </a:cubicBezTo>
                <a:cubicBezTo>
                  <a:pt x="27169" y="1865"/>
                  <a:pt x="24062" y="0"/>
                  <a:pt x="20879" y="0"/>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txBox="1"/>
          <p:nvPr>
            <p:ph hasCustomPrompt="1" idx="9" type="title"/>
          </p:nvPr>
        </p:nvSpPr>
        <p:spPr>
          <a:xfrm>
            <a:off x="582325" y="1498898"/>
            <a:ext cx="1141500" cy="1383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124" name="Google Shape;124;p13"/>
          <p:cNvSpPr txBox="1"/>
          <p:nvPr>
            <p:ph hasCustomPrompt="1" idx="13" type="title"/>
          </p:nvPr>
        </p:nvSpPr>
        <p:spPr>
          <a:xfrm>
            <a:off x="4798775" y="14988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125" name="Google Shape;125;p13"/>
          <p:cNvSpPr txBox="1"/>
          <p:nvPr>
            <p:ph hasCustomPrompt="1" idx="14" type="title"/>
          </p:nvPr>
        </p:nvSpPr>
        <p:spPr>
          <a:xfrm>
            <a:off x="582325" y="31950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126" name="Google Shape;126;p13"/>
          <p:cNvSpPr txBox="1"/>
          <p:nvPr>
            <p:ph hasCustomPrompt="1" idx="15" type="title"/>
          </p:nvPr>
        </p:nvSpPr>
        <p:spPr>
          <a:xfrm>
            <a:off x="4798775" y="31950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Tree>
  </p:cSld>
  <p:clrMapOvr>
    <a:masterClrMapping/>
  </p:clrMapOvr>
  <p:extLst>
    <p:ext uri="{DCECCB84-F9BA-43D5-87BE-67443E8EF086}">
      <p15:sldGuideLst>
        <p15:guide id="1" orient="horz" pos="960">
          <p15:clr>
            <a:srgbClr val="FA7B17"/>
          </p15:clr>
        </p15:guide>
        <p15:guide id="2" orient="horz" pos="1832">
          <p15:clr>
            <a:srgbClr val="FA7B17"/>
          </p15:clr>
        </p15:guide>
        <p15:guide id="3" pos="3748">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2">
    <p:bg>
      <p:bgPr>
        <a:solidFill>
          <a:schemeClr val="dk1"/>
        </a:solidFill>
      </p:bgPr>
    </p:bg>
    <p:spTree>
      <p:nvGrpSpPr>
        <p:cNvPr id="127" name="Shape 127"/>
        <p:cNvGrpSpPr/>
        <p:nvPr/>
      </p:nvGrpSpPr>
      <p:grpSpPr>
        <a:xfrm>
          <a:off x="0" y="0"/>
          <a:ext cx="0" cy="0"/>
          <a:chOff x="0" y="0"/>
          <a:chExt cx="0" cy="0"/>
        </a:xfrm>
      </p:grpSpPr>
      <p:sp>
        <p:nvSpPr>
          <p:cNvPr id="128" name="Google Shape;128;p14"/>
          <p:cNvSpPr txBox="1"/>
          <p:nvPr>
            <p:ph hasCustomPrompt="1" type="title"/>
          </p:nvPr>
        </p:nvSpPr>
        <p:spPr>
          <a:xfrm>
            <a:off x="540009" y="5254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000"/>
              <a:buNone/>
              <a:defRPr sz="9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129" name="Google Shape;129;p14"/>
          <p:cNvSpPr txBox="1"/>
          <p:nvPr>
            <p:ph idx="1" type="subTitle"/>
          </p:nvPr>
        </p:nvSpPr>
        <p:spPr>
          <a:xfrm>
            <a:off x="540000" y="3207925"/>
            <a:ext cx="3311400" cy="684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 name="Google Shape;130;p14"/>
          <p:cNvSpPr txBox="1"/>
          <p:nvPr>
            <p:ph idx="2" type="title"/>
          </p:nvPr>
        </p:nvSpPr>
        <p:spPr>
          <a:xfrm>
            <a:off x="540021" y="1857375"/>
            <a:ext cx="3855300" cy="1276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131" name="Google Shape;131;p14"/>
          <p:cNvSpPr/>
          <p:nvPr/>
        </p:nvSpPr>
        <p:spPr>
          <a:xfrm>
            <a:off x="7583400" y="34571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a:off x="-627350" y="4214988"/>
            <a:ext cx="4804150" cy="1642475"/>
          </a:xfrm>
          <a:custGeom>
            <a:rect b="b" l="l" r="r" t="t"/>
            <a:pathLst>
              <a:path extrusionOk="0" h="65699" w="192166">
                <a:moveTo>
                  <a:pt x="179233" y="54153"/>
                </a:moveTo>
                <a:cubicBezTo>
                  <a:pt x="182341" y="50544"/>
                  <a:pt x="184196" y="45799"/>
                  <a:pt x="184079" y="40636"/>
                </a:cubicBezTo>
                <a:cubicBezTo>
                  <a:pt x="183845" y="30343"/>
                  <a:pt x="175624" y="21739"/>
                  <a:pt x="165315" y="21087"/>
                </a:cubicBezTo>
                <a:cubicBezTo>
                  <a:pt x="153686" y="20352"/>
                  <a:pt x="144011" y="29592"/>
                  <a:pt x="144011" y="41087"/>
                </a:cubicBezTo>
                <a:cubicBezTo>
                  <a:pt x="144011" y="41221"/>
                  <a:pt x="144011" y="41371"/>
                  <a:pt x="144045" y="41521"/>
                </a:cubicBezTo>
                <a:cubicBezTo>
                  <a:pt x="141505" y="38681"/>
                  <a:pt x="137829" y="36860"/>
                  <a:pt x="133719" y="36860"/>
                </a:cubicBezTo>
                <a:cubicBezTo>
                  <a:pt x="132633" y="36860"/>
                  <a:pt x="131580" y="36993"/>
                  <a:pt x="130594" y="37244"/>
                </a:cubicBezTo>
                <a:cubicBezTo>
                  <a:pt x="129709" y="28171"/>
                  <a:pt x="122056" y="21070"/>
                  <a:pt x="112766" y="21070"/>
                </a:cubicBezTo>
                <a:cubicBezTo>
                  <a:pt x="112766" y="20920"/>
                  <a:pt x="112783" y="20753"/>
                  <a:pt x="112783" y="20602"/>
                </a:cubicBezTo>
                <a:cubicBezTo>
                  <a:pt x="112783" y="9525"/>
                  <a:pt x="103811" y="535"/>
                  <a:pt x="92716" y="535"/>
                </a:cubicBezTo>
                <a:cubicBezTo>
                  <a:pt x="83760" y="535"/>
                  <a:pt x="76175" y="6400"/>
                  <a:pt x="73585" y="14504"/>
                </a:cubicBezTo>
                <a:cubicBezTo>
                  <a:pt x="68455" y="5732"/>
                  <a:pt x="58714" y="1"/>
                  <a:pt x="47687" y="586"/>
                </a:cubicBezTo>
                <a:cubicBezTo>
                  <a:pt x="33735" y="1337"/>
                  <a:pt x="22289" y="12465"/>
                  <a:pt x="21170" y="26400"/>
                </a:cubicBezTo>
                <a:cubicBezTo>
                  <a:pt x="20853" y="30260"/>
                  <a:pt x="21337" y="33969"/>
                  <a:pt x="22440" y="37428"/>
                </a:cubicBezTo>
                <a:cubicBezTo>
                  <a:pt x="17828" y="39399"/>
                  <a:pt x="14570" y="43994"/>
                  <a:pt x="14570" y="49341"/>
                </a:cubicBezTo>
                <a:cubicBezTo>
                  <a:pt x="14570" y="52499"/>
                  <a:pt x="15690" y="55406"/>
                  <a:pt x="17578" y="57662"/>
                </a:cubicBezTo>
                <a:cubicBezTo>
                  <a:pt x="7185" y="58497"/>
                  <a:pt x="0" y="60268"/>
                  <a:pt x="0" y="62340"/>
                </a:cubicBezTo>
                <a:cubicBezTo>
                  <a:pt x="0" y="65197"/>
                  <a:pt x="192149" y="65699"/>
                  <a:pt x="192149" y="61121"/>
                </a:cubicBezTo>
                <a:cubicBezTo>
                  <a:pt x="192166" y="58180"/>
                  <a:pt x="187003" y="55623"/>
                  <a:pt x="179233" y="54153"/>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a:off x="6423825" y="4177800"/>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a:off x="3216750" y="86587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_1_1_1">
    <p:bg>
      <p:bgPr>
        <a:solidFill>
          <a:schemeClr val="dk1"/>
        </a:solidFill>
      </p:bgPr>
    </p:bg>
    <p:spTree>
      <p:nvGrpSpPr>
        <p:cNvPr id="135" name="Shape 135"/>
        <p:cNvGrpSpPr/>
        <p:nvPr/>
      </p:nvGrpSpPr>
      <p:grpSpPr>
        <a:xfrm>
          <a:off x="0" y="0"/>
          <a:ext cx="0" cy="0"/>
          <a:chOff x="0" y="0"/>
          <a:chExt cx="0" cy="0"/>
        </a:xfrm>
      </p:grpSpPr>
      <p:sp>
        <p:nvSpPr>
          <p:cNvPr id="136" name="Google Shape;136;p15"/>
          <p:cNvSpPr/>
          <p:nvPr/>
        </p:nvSpPr>
        <p:spPr>
          <a:xfrm flipH="1">
            <a:off x="4949002"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flipH="1">
            <a:off x="7392708"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flipH="1">
            <a:off x="3860301" y="1001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flipH="1">
            <a:off x="194066" y="4126503"/>
            <a:ext cx="2410533" cy="861563"/>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txBox="1"/>
          <p:nvPr>
            <p:ph hasCustomPrompt="1" type="title"/>
          </p:nvPr>
        </p:nvSpPr>
        <p:spPr>
          <a:xfrm>
            <a:off x="540009" y="5254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000"/>
              <a:buNone/>
              <a:defRPr sz="9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141" name="Google Shape;141;p15"/>
          <p:cNvSpPr txBox="1"/>
          <p:nvPr>
            <p:ph idx="1" type="subTitle"/>
          </p:nvPr>
        </p:nvSpPr>
        <p:spPr>
          <a:xfrm>
            <a:off x="540000" y="3207925"/>
            <a:ext cx="3311400" cy="684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 name="Google Shape;142;p15"/>
          <p:cNvSpPr txBox="1"/>
          <p:nvPr>
            <p:ph idx="2" type="title"/>
          </p:nvPr>
        </p:nvSpPr>
        <p:spPr>
          <a:xfrm>
            <a:off x="540021" y="1857375"/>
            <a:ext cx="3855300" cy="1276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1"/>
        </a:solidFill>
      </p:bgPr>
    </p:bg>
    <p:spTree>
      <p:nvGrpSpPr>
        <p:cNvPr id="143" name="Shape 143"/>
        <p:cNvGrpSpPr/>
        <p:nvPr/>
      </p:nvGrpSpPr>
      <p:grpSpPr>
        <a:xfrm>
          <a:off x="0" y="0"/>
          <a:ext cx="0" cy="0"/>
          <a:chOff x="0" y="0"/>
          <a:chExt cx="0" cy="0"/>
        </a:xfrm>
      </p:grpSpPr>
      <p:sp>
        <p:nvSpPr>
          <p:cNvPr id="144" name="Google Shape;144;p16"/>
          <p:cNvSpPr/>
          <p:nvPr/>
        </p:nvSpPr>
        <p:spPr>
          <a:xfrm>
            <a:off x="-937500" y="2730469"/>
            <a:ext cx="7568678" cy="25874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flipH="1">
            <a:off x="7251405" y="93800"/>
            <a:ext cx="2148846" cy="646266"/>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
          <p:cNvSpPr/>
          <p:nvPr/>
        </p:nvSpPr>
        <p:spPr>
          <a:xfrm>
            <a:off x="62200" y="216988"/>
            <a:ext cx="2148846" cy="646266"/>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txBox="1"/>
          <p:nvPr>
            <p:ph idx="1" type="subTitle"/>
          </p:nvPr>
        </p:nvSpPr>
        <p:spPr>
          <a:xfrm>
            <a:off x="1636950" y="1391475"/>
            <a:ext cx="58701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48" name="Google Shape;148;p16"/>
          <p:cNvSpPr txBox="1"/>
          <p:nvPr/>
        </p:nvSpPr>
        <p:spPr>
          <a:xfrm>
            <a:off x="2597713" y="4018925"/>
            <a:ext cx="3954600" cy="713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600">
              <a:solidFill>
                <a:schemeClr val="lt1"/>
              </a:solidFill>
            </a:endParaRPr>
          </a:p>
        </p:txBody>
      </p:sp>
      <p:sp>
        <p:nvSpPr>
          <p:cNvPr id="149" name="Google Shape;149;p16"/>
          <p:cNvSpPr txBox="1"/>
          <p:nvPr>
            <p:ph idx="2" type="subTitle"/>
          </p:nvPr>
        </p:nvSpPr>
        <p:spPr>
          <a:xfrm>
            <a:off x="2594700" y="3182525"/>
            <a:ext cx="3954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sz="2500">
                <a:solidFill>
                  <a:schemeClr val="accent1"/>
                </a:solidFill>
                <a:latin typeface="Poppins Medium"/>
                <a:ea typeface="Poppins Medium"/>
                <a:cs typeface="Poppins Medium"/>
                <a:sym typeface="Poppins Medium"/>
              </a:defRPr>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
    <p:bg>
      <p:bgPr>
        <a:solidFill>
          <a:schemeClr val="dk1"/>
        </a:solidFill>
      </p:bgPr>
    </p:bg>
    <p:spTree>
      <p:nvGrpSpPr>
        <p:cNvPr id="150" name="Shape 150"/>
        <p:cNvGrpSpPr/>
        <p:nvPr/>
      </p:nvGrpSpPr>
      <p:grpSpPr>
        <a:xfrm>
          <a:off x="0" y="0"/>
          <a:ext cx="0" cy="0"/>
          <a:chOff x="0" y="0"/>
          <a:chExt cx="0" cy="0"/>
        </a:xfrm>
      </p:grpSpPr>
      <p:sp>
        <p:nvSpPr>
          <p:cNvPr id="151" name="Google Shape;151;p17"/>
          <p:cNvSpPr txBox="1"/>
          <p:nvPr>
            <p:ph idx="1" type="subTitle"/>
          </p:nvPr>
        </p:nvSpPr>
        <p:spPr>
          <a:xfrm>
            <a:off x="5205550" y="1889225"/>
            <a:ext cx="2961600" cy="45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9pPr>
          </a:lstStyle>
          <a:p/>
        </p:txBody>
      </p:sp>
      <p:sp>
        <p:nvSpPr>
          <p:cNvPr id="152" name="Google Shape;152;p17"/>
          <p:cNvSpPr txBox="1"/>
          <p:nvPr>
            <p:ph idx="2" type="subTitle"/>
          </p:nvPr>
        </p:nvSpPr>
        <p:spPr>
          <a:xfrm>
            <a:off x="5205550" y="3421225"/>
            <a:ext cx="2961600" cy="45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153" name="Google Shape;153;p17"/>
          <p:cNvSpPr txBox="1"/>
          <p:nvPr>
            <p:ph idx="3" type="subTitle"/>
          </p:nvPr>
        </p:nvSpPr>
        <p:spPr>
          <a:xfrm>
            <a:off x="5205400" y="2342650"/>
            <a:ext cx="2961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154" name="Google Shape;154;p17"/>
          <p:cNvSpPr txBox="1"/>
          <p:nvPr>
            <p:ph idx="4" type="subTitle"/>
          </p:nvPr>
        </p:nvSpPr>
        <p:spPr>
          <a:xfrm>
            <a:off x="5205675" y="3874650"/>
            <a:ext cx="2961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155" name="Google Shape;155;p17"/>
          <p:cNvSpPr txBox="1"/>
          <p:nvPr>
            <p:ph type="title"/>
          </p:nvPr>
        </p:nvSpPr>
        <p:spPr>
          <a:xfrm>
            <a:off x="4346775" y="334325"/>
            <a:ext cx="3165000" cy="12930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7">
    <p:bg>
      <p:bgPr>
        <a:solidFill>
          <a:schemeClr val="dk1"/>
        </a:solidFill>
      </p:bgPr>
    </p:bg>
    <p:spTree>
      <p:nvGrpSpPr>
        <p:cNvPr id="156" name="Shape 156"/>
        <p:cNvGrpSpPr/>
        <p:nvPr/>
      </p:nvGrpSpPr>
      <p:grpSpPr>
        <a:xfrm>
          <a:off x="0" y="0"/>
          <a:ext cx="0" cy="0"/>
          <a:chOff x="0" y="0"/>
          <a:chExt cx="0" cy="0"/>
        </a:xfrm>
      </p:grpSpPr>
      <p:sp>
        <p:nvSpPr>
          <p:cNvPr id="157" name="Google Shape;157;p18"/>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8" name="Google Shape;158;p18"/>
          <p:cNvSpPr txBox="1"/>
          <p:nvPr>
            <p:ph idx="2" type="title"/>
          </p:nvPr>
        </p:nvSpPr>
        <p:spPr>
          <a:xfrm>
            <a:off x="1687025" y="1710150"/>
            <a:ext cx="2176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2pPr>
            <a:lvl3pPr lvl="2"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3pPr>
            <a:lvl4pPr lvl="3"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4pPr>
            <a:lvl5pPr lvl="4"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5pPr>
            <a:lvl6pPr lvl="5"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6pPr>
            <a:lvl7pPr lvl="6"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7pPr>
            <a:lvl8pPr lvl="7"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8pPr>
            <a:lvl9pPr lvl="8"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9pPr>
          </a:lstStyle>
          <a:p/>
        </p:txBody>
      </p:sp>
      <p:sp>
        <p:nvSpPr>
          <p:cNvPr id="159" name="Google Shape;159;p18"/>
          <p:cNvSpPr txBox="1"/>
          <p:nvPr>
            <p:ph idx="1" type="subTitle"/>
          </p:nvPr>
        </p:nvSpPr>
        <p:spPr>
          <a:xfrm>
            <a:off x="1686925" y="2144275"/>
            <a:ext cx="217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160" name="Google Shape;160;p18"/>
          <p:cNvSpPr txBox="1"/>
          <p:nvPr>
            <p:ph idx="3" type="title"/>
          </p:nvPr>
        </p:nvSpPr>
        <p:spPr>
          <a:xfrm>
            <a:off x="4057125" y="3219925"/>
            <a:ext cx="2176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2pPr>
            <a:lvl3pPr lvl="2"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3pPr>
            <a:lvl4pPr lvl="3"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4pPr>
            <a:lvl5pPr lvl="4"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5pPr>
            <a:lvl6pPr lvl="5"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6pPr>
            <a:lvl7pPr lvl="6"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7pPr>
            <a:lvl8pPr lvl="7"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8pPr>
            <a:lvl9pPr lvl="8"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9pPr>
          </a:lstStyle>
          <a:p/>
        </p:txBody>
      </p:sp>
      <p:sp>
        <p:nvSpPr>
          <p:cNvPr id="161" name="Google Shape;161;p18"/>
          <p:cNvSpPr txBox="1"/>
          <p:nvPr>
            <p:ph idx="4" type="subTitle"/>
          </p:nvPr>
        </p:nvSpPr>
        <p:spPr>
          <a:xfrm>
            <a:off x="4057125" y="3654050"/>
            <a:ext cx="217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grpSp>
        <p:nvGrpSpPr>
          <p:cNvPr id="162" name="Google Shape;162;p18"/>
          <p:cNvGrpSpPr/>
          <p:nvPr/>
        </p:nvGrpSpPr>
        <p:grpSpPr>
          <a:xfrm>
            <a:off x="7351340" y="252581"/>
            <a:ext cx="1252660" cy="1204643"/>
            <a:chOff x="7384701" y="199425"/>
            <a:chExt cx="1572114" cy="1511851"/>
          </a:xfrm>
        </p:grpSpPr>
        <p:sp>
          <p:nvSpPr>
            <p:cNvPr id="163" name="Google Shape;163;p18"/>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8"/>
          <p:cNvSpPr/>
          <p:nvPr/>
        </p:nvSpPr>
        <p:spPr>
          <a:xfrm flipH="1">
            <a:off x="4125399" y="724600"/>
            <a:ext cx="2734352" cy="91206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355224" y="3354000"/>
            <a:ext cx="3859601" cy="1379483"/>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txBox="1"/>
          <p:nvPr>
            <p:ph idx="5" type="title"/>
          </p:nvPr>
        </p:nvSpPr>
        <p:spPr>
          <a:xfrm>
            <a:off x="6423050" y="1710150"/>
            <a:ext cx="2176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2pPr>
            <a:lvl3pPr lvl="2"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3pPr>
            <a:lvl4pPr lvl="3"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4pPr>
            <a:lvl5pPr lvl="4"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5pPr>
            <a:lvl6pPr lvl="5"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6pPr>
            <a:lvl7pPr lvl="6"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7pPr>
            <a:lvl8pPr lvl="7"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8pPr>
            <a:lvl9pPr lvl="8"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9pPr>
          </a:lstStyle>
          <a:p/>
        </p:txBody>
      </p:sp>
      <p:sp>
        <p:nvSpPr>
          <p:cNvPr id="169" name="Google Shape;169;p18"/>
          <p:cNvSpPr txBox="1"/>
          <p:nvPr>
            <p:ph idx="6" type="subTitle"/>
          </p:nvPr>
        </p:nvSpPr>
        <p:spPr>
          <a:xfrm>
            <a:off x="6422950" y="2144275"/>
            <a:ext cx="217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0">
    <p:bg>
      <p:bgPr>
        <a:solidFill>
          <a:schemeClr val="dk1"/>
        </a:solidFill>
      </p:bgPr>
    </p:bg>
    <p:spTree>
      <p:nvGrpSpPr>
        <p:cNvPr id="170" name="Shape 170"/>
        <p:cNvGrpSpPr/>
        <p:nvPr/>
      </p:nvGrpSpPr>
      <p:grpSpPr>
        <a:xfrm>
          <a:off x="0" y="0"/>
          <a:ext cx="0" cy="0"/>
          <a:chOff x="0" y="0"/>
          <a:chExt cx="0" cy="0"/>
        </a:xfrm>
      </p:grpSpPr>
      <p:sp>
        <p:nvSpPr>
          <p:cNvPr id="171" name="Google Shape;171;p19"/>
          <p:cNvSpPr txBox="1"/>
          <p:nvPr>
            <p:ph idx="1" type="subTitle"/>
          </p:nvPr>
        </p:nvSpPr>
        <p:spPr>
          <a:xfrm>
            <a:off x="1247250" y="1453288"/>
            <a:ext cx="25401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Font typeface="Poppins Medium"/>
              <a:buNone/>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172" name="Google Shape;172;p19"/>
          <p:cNvSpPr txBox="1"/>
          <p:nvPr>
            <p:ph idx="2" type="subTitle"/>
          </p:nvPr>
        </p:nvSpPr>
        <p:spPr>
          <a:xfrm>
            <a:off x="540000" y="2059113"/>
            <a:ext cx="3954600" cy="506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2500">
                <a:latin typeface="Lato Black"/>
                <a:ea typeface="Lato Black"/>
                <a:cs typeface="Lato Black"/>
                <a:sym typeface="Lato Black"/>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173" name="Google Shape;173;p19"/>
          <p:cNvSpPr txBox="1"/>
          <p:nvPr>
            <p:ph idx="3" type="subTitle"/>
          </p:nvPr>
        </p:nvSpPr>
        <p:spPr>
          <a:xfrm>
            <a:off x="5340450" y="1453288"/>
            <a:ext cx="25401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Font typeface="Poppins Medium"/>
              <a:buNone/>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174" name="Google Shape;174;p19"/>
          <p:cNvSpPr txBox="1"/>
          <p:nvPr>
            <p:ph idx="4" type="subTitle"/>
          </p:nvPr>
        </p:nvSpPr>
        <p:spPr>
          <a:xfrm>
            <a:off x="4633200" y="2059113"/>
            <a:ext cx="3954600" cy="506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2500">
                <a:latin typeface="Lato Black"/>
                <a:ea typeface="Lato Black"/>
                <a:cs typeface="Lato Black"/>
                <a:sym typeface="Lato Black"/>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175" name="Google Shape;175;p19"/>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6" name="Google Shape;176;p19"/>
          <p:cNvSpPr/>
          <p:nvPr/>
        </p:nvSpPr>
        <p:spPr>
          <a:xfrm>
            <a:off x="0" y="3971975"/>
            <a:ext cx="9143689" cy="1171602"/>
          </a:xfrm>
          <a:custGeom>
            <a:rect b="b" l="l" r="r" t="t"/>
            <a:pathLst>
              <a:path extrusionOk="0" h="68756" w="285250">
                <a:moveTo>
                  <a:pt x="1" y="0"/>
                </a:moveTo>
                <a:lnTo>
                  <a:pt x="1" y="68672"/>
                </a:lnTo>
                <a:lnTo>
                  <a:pt x="285216" y="68756"/>
                </a:lnTo>
                <a:lnTo>
                  <a:pt x="2852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a:off x="-19225" y="3482677"/>
            <a:ext cx="4196974" cy="506102"/>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a:off x="4947025" y="3482675"/>
            <a:ext cx="3852461" cy="506102"/>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a:off x="7717725" y="94716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a:off x="152850" y="287492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dk1"/>
        </a:solidFill>
      </p:bgPr>
    </p:bg>
    <p:spTree>
      <p:nvGrpSpPr>
        <p:cNvPr id="181" name="Shape 181"/>
        <p:cNvGrpSpPr/>
        <p:nvPr/>
      </p:nvGrpSpPr>
      <p:grpSpPr>
        <a:xfrm>
          <a:off x="0" y="0"/>
          <a:ext cx="0" cy="0"/>
          <a:chOff x="0" y="0"/>
          <a:chExt cx="0" cy="0"/>
        </a:xfrm>
      </p:grpSpPr>
      <p:sp>
        <p:nvSpPr>
          <p:cNvPr id="182" name="Google Shape;182;p20"/>
          <p:cNvSpPr/>
          <p:nvPr/>
        </p:nvSpPr>
        <p:spPr>
          <a:xfrm>
            <a:off x="-1049989" y="1776166"/>
            <a:ext cx="10968630" cy="3749698"/>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20"/>
          <p:cNvGrpSpPr/>
          <p:nvPr/>
        </p:nvGrpSpPr>
        <p:grpSpPr>
          <a:xfrm>
            <a:off x="7927052" y="-114019"/>
            <a:ext cx="1252660" cy="1204643"/>
            <a:chOff x="7384701" y="199425"/>
            <a:chExt cx="1572114" cy="1511851"/>
          </a:xfrm>
        </p:grpSpPr>
        <p:sp>
          <p:nvSpPr>
            <p:cNvPr id="184" name="Google Shape;184;p20"/>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20"/>
          <p:cNvSpPr/>
          <p:nvPr/>
        </p:nvSpPr>
        <p:spPr>
          <a:xfrm>
            <a:off x="6033200" y="822325"/>
            <a:ext cx="2184917" cy="65711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txBox="1"/>
          <p:nvPr>
            <p:ph type="title"/>
          </p:nvPr>
        </p:nvSpPr>
        <p:spPr>
          <a:xfrm>
            <a:off x="547300" y="2299353"/>
            <a:ext cx="2341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189" name="Google Shape;189;p20"/>
          <p:cNvSpPr txBox="1"/>
          <p:nvPr>
            <p:ph idx="1" type="subTitle"/>
          </p:nvPr>
        </p:nvSpPr>
        <p:spPr>
          <a:xfrm>
            <a:off x="547396" y="2746028"/>
            <a:ext cx="234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190" name="Google Shape;190;p20"/>
          <p:cNvSpPr txBox="1"/>
          <p:nvPr>
            <p:ph idx="2" type="title"/>
          </p:nvPr>
        </p:nvSpPr>
        <p:spPr>
          <a:xfrm>
            <a:off x="3349450" y="2299353"/>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191" name="Google Shape;191;p20"/>
          <p:cNvSpPr txBox="1"/>
          <p:nvPr>
            <p:ph idx="3" type="subTitle"/>
          </p:nvPr>
        </p:nvSpPr>
        <p:spPr>
          <a:xfrm>
            <a:off x="3401350" y="2746028"/>
            <a:ext cx="234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192" name="Google Shape;192;p20"/>
          <p:cNvSpPr txBox="1"/>
          <p:nvPr>
            <p:ph idx="4" type="title"/>
          </p:nvPr>
        </p:nvSpPr>
        <p:spPr>
          <a:xfrm>
            <a:off x="6263200" y="2299353"/>
            <a:ext cx="2341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193" name="Google Shape;193;p20"/>
          <p:cNvSpPr txBox="1"/>
          <p:nvPr>
            <p:ph idx="5" type="subTitle"/>
          </p:nvPr>
        </p:nvSpPr>
        <p:spPr>
          <a:xfrm>
            <a:off x="6263200" y="2746028"/>
            <a:ext cx="234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194" name="Google Shape;194;p20"/>
          <p:cNvSpPr txBox="1"/>
          <p:nvPr>
            <p:ph idx="6"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9" name="Shape 39"/>
        <p:cNvGrpSpPr/>
        <p:nvPr/>
      </p:nvGrpSpPr>
      <p:grpSpPr>
        <a:xfrm>
          <a:off x="0" y="0"/>
          <a:ext cx="0" cy="0"/>
          <a:chOff x="0" y="0"/>
          <a:chExt cx="0" cy="0"/>
        </a:xfrm>
      </p:grpSpPr>
      <p:sp>
        <p:nvSpPr>
          <p:cNvPr id="40" name="Google Shape;40;p3"/>
          <p:cNvSpPr/>
          <p:nvPr/>
        </p:nvSpPr>
        <p:spPr>
          <a:xfrm>
            <a:off x="2950550" y="3285900"/>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492300" y="3674713"/>
            <a:ext cx="4804150" cy="1642475"/>
          </a:xfrm>
          <a:custGeom>
            <a:rect b="b" l="l" r="r" t="t"/>
            <a:pathLst>
              <a:path extrusionOk="0" h="65699" w="192166">
                <a:moveTo>
                  <a:pt x="179233" y="54153"/>
                </a:moveTo>
                <a:cubicBezTo>
                  <a:pt x="182341" y="50544"/>
                  <a:pt x="184196" y="45799"/>
                  <a:pt x="184079" y="40636"/>
                </a:cubicBezTo>
                <a:cubicBezTo>
                  <a:pt x="183845" y="30343"/>
                  <a:pt x="175624" y="21739"/>
                  <a:pt x="165315" y="21087"/>
                </a:cubicBezTo>
                <a:cubicBezTo>
                  <a:pt x="153686" y="20352"/>
                  <a:pt x="144011" y="29592"/>
                  <a:pt x="144011" y="41087"/>
                </a:cubicBezTo>
                <a:cubicBezTo>
                  <a:pt x="144011" y="41221"/>
                  <a:pt x="144011" y="41371"/>
                  <a:pt x="144045" y="41521"/>
                </a:cubicBezTo>
                <a:cubicBezTo>
                  <a:pt x="141505" y="38681"/>
                  <a:pt x="137829" y="36860"/>
                  <a:pt x="133719" y="36860"/>
                </a:cubicBezTo>
                <a:cubicBezTo>
                  <a:pt x="132633" y="36860"/>
                  <a:pt x="131580" y="36993"/>
                  <a:pt x="130594" y="37244"/>
                </a:cubicBezTo>
                <a:cubicBezTo>
                  <a:pt x="129709" y="28171"/>
                  <a:pt x="122056" y="21070"/>
                  <a:pt x="112766" y="21070"/>
                </a:cubicBezTo>
                <a:cubicBezTo>
                  <a:pt x="112766" y="20920"/>
                  <a:pt x="112783" y="20753"/>
                  <a:pt x="112783" y="20602"/>
                </a:cubicBezTo>
                <a:cubicBezTo>
                  <a:pt x="112783" y="9525"/>
                  <a:pt x="103811" y="535"/>
                  <a:pt x="92716" y="535"/>
                </a:cubicBezTo>
                <a:cubicBezTo>
                  <a:pt x="83760" y="535"/>
                  <a:pt x="76175" y="6400"/>
                  <a:pt x="73585" y="14504"/>
                </a:cubicBezTo>
                <a:cubicBezTo>
                  <a:pt x="68455" y="5732"/>
                  <a:pt x="58714" y="1"/>
                  <a:pt x="47687" y="586"/>
                </a:cubicBezTo>
                <a:cubicBezTo>
                  <a:pt x="33735" y="1337"/>
                  <a:pt x="22289" y="12465"/>
                  <a:pt x="21170" y="26400"/>
                </a:cubicBezTo>
                <a:cubicBezTo>
                  <a:pt x="20853" y="30260"/>
                  <a:pt x="21337" y="33969"/>
                  <a:pt x="22440" y="37428"/>
                </a:cubicBezTo>
                <a:cubicBezTo>
                  <a:pt x="17828" y="39399"/>
                  <a:pt x="14570" y="43994"/>
                  <a:pt x="14570" y="49341"/>
                </a:cubicBezTo>
                <a:cubicBezTo>
                  <a:pt x="14570" y="52499"/>
                  <a:pt x="15690" y="55406"/>
                  <a:pt x="17578" y="57662"/>
                </a:cubicBezTo>
                <a:cubicBezTo>
                  <a:pt x="7185" y="58497"/>
                  <a:pt x="0" y="60268"/>
                  <a:pt x="0" y="62340"/>
                </a:cubicBezTo>
                <a:cubicBezTo>
                  <a:pt x="0" y="65197"/>
                  <a:pt x="192149" y="65699"/>
                  <a:pt x="192149" y="61121"/>
                </a:cubicBezTo>
                <a:cubicBezTo>
                  <a:pt x="192166" y="58180"/>
                  <a:pt x="187003" y="55623"/>
                  <a:pt x="179233" y="54153"/>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7542870" y="4111407"/>
            <a:ext cx="1258532" cy="485097"/>
          </a:xfrm>
          <a:custGeom>
            <a:rect b="b" l="l" r="r" t="t"/>
            <a:pathLst>
              <a:path extrusionOk="0" h="16325" w="42357">
                <a:moveTo>
                  <a:pt x="41087" y="12181"/>
                </a:moveTo>
                <a:cubicBezTo>
                  <a:pt x="40653" y="11914"/>
                  <a:pt x="40369" y="11446"/>
                  <a:pt x="40268" y="10945"/>
                </a:cubicBezTo>
                <a:cubicBezTo>
                  <a:pt x="39901" y="9107"/>
                  <a:pt x="37110" y="7603"/>
                  <a:pt x="35724" y="6968"/>
                </a:cubicBezTo>
                <a:cubicBezTo>
                  <a:pt x="35239" y="6734"/>
                  <a:pt x="34805" y="6400"/>
                  <a:pt x="34487" y="5966"/>
                </a:cubicBezTo>
                <a:cubicBezTo>
                  <a:pt x="32816" y="3676"/>
                  <a:pt x="30043" y="2574"/>
                  <a:pt x="27336" y="3008"/>
                </a:cubicBezTo>
                <a:cubicBezTo>
                  <a:pt x="26300" y="3175"/>
                  <a:pt x="25247" y="2841"/>
                  <a:pt x="24462" y="2173"/>
                </a:cubicBezTo>
                <a:cubicBezTo>
                  <a:pt x="22858" y="819"/>
                  <a:pt x="20769" y="1"/>
                  <a:pt x="18514" y="1"/>
                </a:cubicBezTo>
                <a:cubicBezTo>
                  <a:pt x="14587" y="1"/>
                  <a:pt x="11245" y="2457"/>
                  <a:pt x="9875" y="5899"/>
                </a:cubicBezTo>
                <a:cubicBezTo>
                  <a:pt x="8990" y="5247"/>
                  <a:pt x="7904" y="4879"/>
                  <a:pt x="6701" y="4879"/>
                </a:cubicBezTo>
                <a:cubicBezTo>
                  <a:pt x="2607" y="4879"/>
                  <a:pt x="1" y="12014"/>
                  <a:pt x="1839" y="15623"/>
                </a:cubicBezTo>
                <a:cubicBezTo>
                  <a:pt x="1638" y="16174"/>
                  <a:pt x="42357" y="16325"/>
                  <a:pt x="42357" y="14487"/>
                </a:cubicBezTo>
                <a:cubicBezTo>
                  <a:pt x="42340" y="13501"/>
                  <a:pt x="41839" y="12666"/>
                  <a:pt x="41087" y="1218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6423825" y="4074175"/>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7583400" y="34571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txBox="1"/>
          <p:nvPr>
            <p:ph hasCustomPrompt="1" type="title"/>
          </p:nvPr>
        </p:nvSpPr>
        <p:spPr>
          <a:xfrm>
            <a:off x="4575313" y="5254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000"/>
              <a:buNone/>
              <a:defRPr sz="9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46" name="Google Shape;46;p3"/>
          <p:cNvSpPr txBox="1"/>
          <p:nvPr>
            <p:ph idx="1" type="subTitle"/>
          </p:nvPr>
        </p:nvSpPr>
        <p:spPr>
          <a:xfrm>
            <a:off x="4575325" y="3207925"/>
            <a:ext cx="3311400" cy="684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7" name="Google Shape;47;p3"/>
          <p:cNvSpPr txBox="1"/>
          <p:nvPr>
            <p:ph idx="2" type="title"/>
          </p:nvPr>
        </p:nvSpPr>
        <p:spPr>
          <a:xfrm>
            <a:off x="4575325" y="1857375"/>
            <a:ext cx="3855300" cy="127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sz="3600">
                <a:solidFill>
                  <a:schemeClr val="dk2"/>
                </a:solidFill>
              </a:defRPr>
            </a:lvl1pPr>
            <a:lvl2pPr lvl="1" algn="ctr">
              <a:spcBef>
                <a:spcPts val="0"/>
              </a:spcBef>
              <a:spcAft>
                <a:spcPts val="0"/>
              </a:spcAft>
              <a:buClr>
                <a:schemeClr val="dk2"/>
              </a:buClr>
              <a:buSzPts val="3600"/>
              <a:buNone/>
              <a:defRPr sz="3600">
                <a:solidFill>
                  <a:schemeClr val="dk2"/>
                </a:solidFill>
              </a:defRPr>
            </a:lvl2pPr>
            <a:lvl3pPr lvl="2" algn="ctr">
              <a:spcBef>
                <a:spcPts val="0"/>
              </a:spcBef>
              <a:spcAft>
                <a:spcPts val="0"/>
              </a:spcAft>
              <a:buClr>
                <a:schemeClr val="dk2"/>
              </a:buClr>
              <a:buSzPts val="3600"/>
              <a:buNone/>
              <a:defRPr sz="3600">
                <a:solidFill>
                  <a:schemeClr val="dk2"/>
                </a:solidFill>
              </a:defRPr>
            </a:lvl3pPr>
            <a:lvl4pPr lvl="3" algn="ctr">
              <a:spcBef>
                <a:spcPts val="0"/>
              </a:spcBef>
              <a:spcAft>
                <a:spcPts val="0"/>
              </a:spcAft>
              <a:buClr>
                <a:schemeClr val="dk2"/>
              </a:buClr>
              <a:buSzPts val="3600"/>
              <a:buNone/>
              <a:defRPr sz="3600">
                <a:solidFill>
                  <a:schemeClr val="dk2"/>
                </a:solidFill>
              </a:defRPr>
            </a:lvl4pPr>
            <a:lvl5pPr lvl="4" algn="ctr">
              <a:spcBef>
                <a:spcPts val="0"/>
              </a:spcBef>
              <a:spcAft>
                <a:spcPts val="0"/>
              </a:spcAft>
              <a:buClr>
                <a:schemeClr val="dk2"/>
              </a:buClr>
              <a:buSzPts val="3600"/>
              <a:buNone/>
              <a:defRPr sz="3600">
                <a:solidFill>
                  <a:schemeClr val="dk2"/>
                </a:solidFill>
              </a:defRPr>
            </a:lvl5pPr>
            <a:lvl6pPr lvl="5" algn="ctr">
              <a:spcBef>
                <a:spcPts val="0"/>
              </a:spcBef>
              <a:spcAft>
                <a:spcPts val="0"/>
              </a:spcAft>
              <a:buClr>
                <a:schemeClr val="dk2"/>
              </a:buClr>
              <a:buSzPts val="3600"/>
              <a:buNone/>
              <a:defRPr sz="3600">
                <a:solidFill>
                  <a:schemeClr val="dk2"/>
                </a:solidFill>
              </a:defRPr>
            </a:lvl6pPr>
            <a:lvl7pPr lvl="6" algn="ctr">
              <a:spcBef>
                <a:spcPts val="0"/>
              </a:spcBef>
              <a:spcAft>
                <a:spcPts val="0"/>
              </a:spcAft>
              <a:buClr>
                <a:schemeClr val="dk2"/>
              </a:buClr>
              <a:buSzPts val="3600"/>
              <a:buNone/>
              <a:defRPr sz="3600">
                <a:solidFill>
                  <a:schemeClr val="dk2"/>
                </a:solidFill>
              </a:defRPr>
            </a:lvl7pPr>
            <a:lvl8pPr lvl="7" algn="ctr">
              <a:spcBef>
                <a:spcPts val="0"/>
              </a:spcBef>
              <a:spcAft>
                <a:spcPts val="0"/>
              </a:spcAft>
              <a:buClr>
                <a:schemeClr val="dk2"/>
              </a:buClr>
              <a:buSzPts val="3600"/>
              <a:buNone/>
              <a:defRPr sz="3600">
                <a:solidFill>
                  <a:schemeClr val="dk2"/>
                </a:solidFill>
              </a:defRPr>
            </a:lvl8pPr>
            <a:lvl9pPr lvl="8" algn="ctr">
              <a:spcBef>
                <a:spcPts val="0"/>
              </a:spcBef>
              <a:spcAft>
                <a:spcPts val="0"/>
              </a:spcAft>
              <a:buClr>
                <a:schemeClr val="dk2"/>
              </a:buClr>
              <a:buSzPts val="3600"/>
              <a:buNone/>
              <a:defRPr sz="3600">
                <a:solidFill>
                  <a:schemeClr val="dk2"/>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2">
    <p:bg>
      <p:bgPr>
        <a:solidFill>
          <a:schemeClr val="dk1"/>
        </a:solidFill>
      </p:bgPr>
    </p:bg>
    <p:spTree>
      <p:nvGrpSpPr>
        <p:cNvPr id="195" name="Shape 195"/>
        <p:cNvGrpSpPr/>
        <p:nvPr/>
      </p:nvGrpSpPr>
      <p:grpSpPr>
        <a:xfrm>
          <a:off x="0" y="0"/>
          <a:ext cx="0" cy="0"/>
          <a:chOff x="0" y="0"/>
          <a:chExt cx="0" cy="0"/>
        </a:xfrm>
      </p:grpSpPr>
      <p:sp>
        <p:nvSpPr>
          <p:cNvPr id="196" name="Google Shape;196;p21"/>
          <p:cNvSpPr txBox="1"/>
          <p:nvPr>
            <p:ph type="title"/>
          </p:nvPr>
        </p:nvSpPr>
        <p:spPr>
          <a:xfrm>
            <a:off x="3350725" y="3195725"/>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atin typeface="Poppins Medium"/>
                <a:ea typeface="Poppins Medium"/>
                <a:cs typeface="Poppins Medium"/>
                <a:sym typeface="Poppins Medium"/>
              </a:defRPr>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197" name="Google Shape;197;p21"/>
          <p:cNvSpPr txBox="1"/>
          <p:nvPr>
            <p:ph idx="1" type="subTitle"/>
          </p:nvPr>
        </p:nvSpPr>
        <p:spPr>
          <a:xfrm>
            <a:off x="115672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198" name="Google Shape;198;p21"/>
          <p:cNvSpPr txBox="1"/>
          <p:nvPr>
            <p:ph idx="2" type="subTitle"/>
          </p:nvPr>
        </p:nvSpPr>
        <p:spPr>
          <a:xfrm>
            <a:off x="37928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199" name="Google Shape;199;p21"/>
          <p:cNvSpPr txBox="1"/>
          <p:nvPr>
            <p:ph idx="3" type="title"/>
          </p:nvPr>
        </p:nvSpPr>
        <p:spPr>
          <a:xfrm>
            <a:off x="5986450" y="3195725"/>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atin typeface="Poppins Medium"/>
                <a:ea typeface="Poppins Medium"/>
                <a:cs typeface="Poppins Medium"/>
                <a:sym typeface="Poppins Medium"/>
              </a:defRPr>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00" name="Google Shape;200;p21"/>
          <p:cNvSpPr txBox="1"/>
          <p:nvPr>
            <p:ph idx="4" type="subTitle"/>
          </p:nvPr>
        </p:nvSpPr>
        <p:spPr>
          <a:xfrm>
            <a:off x="64291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160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01" name="Google Shape;201;p21"/>
          <p:cNvSpPr txBox="1"/>
          <p:nvPr>
            <p:ph idx="5"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2" name="Google Shape;202;p21"/>
          <p:cNvSpPr txBox="1"/>
          <p:nvPr>
            <p:ph idx="6" type="title"/>
          </p:nvPr>
        </p:nvSpPr>
        <p:spPr>
          <a:xfrm>
            <a:off x="715000" y="3195725"/>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atin typeface="Poppins Medium"/>
                <a:ea typeface="Poppins Medium"/>
                <a:cs typeface="Poppins Medium"/>
                <a:sym typeface="Poppins Medium"/>
              </a:defRPr>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9">
    <p:bg>
      <p:bgPr>
        <a:solidFill>
          <a:schemeClr val="dk1"/>
        </a:solidFill>
      </p:bgPr>
    </p:bg>
    <p:spTree>
      <p:nvGrpSpPr>
        <p:cNvPr id="203" name="Shape 203"/>
        <p:cNvGrpSpPr/>
        <p:nvPr/>
      </p:nvGrpSpPr>
      <p:grpSpPr>
        <a:xfrm>
          <a:off x="0" y="0"/>
          <a:ext cx="0" cy="0"/>
          <a:chOff x="0" y="0"/>
          <a:chExt cx="0" cy="0"/>
        </a:xfrm>
      </p:grpSpPr>
      <p:sp>
        <p:nvSpPr>
          <p:cNvPr id="204" name="Google Shape;204;p22"/>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5782950" y="5401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6134550" y="37208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txBox="1"/>
          <p:nvPr>
            <p:ph type="title"/>
          </p:nvPr>
        </p:nvSpPr>
        <p:spPr>
          <a:xfrm>
            <a:off x="2197912" y="165810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10" name="Google Shape;210;p22"/>
          <p:cNvSpPr txBox="1"/>
          <p:nvPr>
            <p:ph idx="1" type="subTitle"/>
          </p:nvPr>
        </p:nvSpPr>
        <p:spPr>
          <a:xfrm>
            <a:off x="2197812" y="209222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11" name="Google Shape;211;p22"/>
          <p:cNvSpPr txBox="1"/>
          <p:nvPr>
            <p:ph idx="2" type="title"/>
          </p:nvPr>
        </p:nvSpPr>
        <p:spPr>
          <a:xfrm>
            <a:off x="6152312" y="165810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12" name="Google Shape;212;p22"/>
          <p:cNvSpPr txBox="1"/>
          <p:nvPr>
            <p:ph idx="3" type="subTitle"/>
          </p:nvPr>
        </p:nvSpPr>
        <p:spPr>
          <a:xfrm>
            <a:off x="6152312" y="209222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13" name="Google Shape;213;p22"/>
          <p:cNvSpPr txBox="1"/>
          <p:nvPr>
            <p:ph idx="4" type="title"/>
          </p:nvPr>
        </p:nvSpPr>
        <p:spPr>
          <a:xfrm>
            <a:off x="4175025" y="3250575"/>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2pPr>
            <a:lvl3pPr lvl="2"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3pPr>
            <a:lvl4pPr lvl="3"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4pPr>
            <a:lvl5pPr lvl="4"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5pPr>
            <a:lvl6pPr lvl="5"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6pPr>
            <a:lvl7pPr lvl="6"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7pPr>
            <a:lvl8pPr lvl="7"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8pPr>
            <a:lvl9pPr lvl="8"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9pPr>
          </a:lstStyle>
          <a:p/>
        </p:txBody>
      </p:sp>
      <p:sp>
        <p:nvSpPr>
          <p:cNvPr id="214" name="Google Shape;214;p22"/>
          <p:cNvSpPr txBox="1"/>
          <p:nvPr>
            <p:ph idx="5" type="subTitle"/>
          </p:nvPr>
        </p:nvSpPr>
        <p:spPr>
          <a:xfrm>
            <a:off x="4174924" y="3684700"/>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15" name="Google Shape;215;p22"/>
          <p:cNvSpPr txBox="1"/>
          <p:nvPr>
            <p:ph idx="6"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29">
    <p:spTree>
      <p:nvGrpSpPr>
        <p:cNvPr id="216" name="Shape 216"/>
        <p:cNvGrpSpPr/>
        <p:nvPr/>
      </p:nvGrpSpPr>
      <p:grpSpPr>
        <a:xfrm>
          <a:off x="0" y="0"/>
          <a:ext cx="0" cy="0"/>
          <a:chOff x="0" y="0"/>
          <a:chExt cx="0" cy="0"/>
        </a:xfrm>
      </p:grpSpPr>
      <p:sp>
        <p:nvSpPr>
          <p:cNvPr id="217" name="Google Shape;217;p23"/>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a:off x="6193475" y="10381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a:off x="6134550" y="37208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txBox="1"/>
          <p:nvPr>
            <p:ph type="title"/>
          </p:nvPr>
        </p:nvSpPr>
        <p:spPr>
          <a:xfrm>
            <a:off x="4462700" y="1545225"/>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23" name="Google Shape;223;p23"/>
          <p:cNvSpPr txBox="1"/>
          <p:nvPr>
            <p:ph idx="1" type="subTitle"/>
          </p:nvPr>
        </p:nvSpPr>
        <p:spPr>
          <a:xfrm>
            <a:off x="4462600" y="1979350"/>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24" name="Google Shape;224;p23"/>
          <p:cNvSpPr txBox="1"/>
          <p:nvPr>
            <p:ph idx="2" type="title"/>
          </p:nvPr>
        </p:nvSpPr>
        <p:spPr>
          <a:xfrm>
            <a:off x="6122800" y="295005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25" name="Google Shape;225;p23"/>
          <p:cNvSpPr txBox="1"/>
          <p:nvPr>
            <p:ph idx="3" type="subTitle"/>
          </p:nvPr>
        </p:nvSpPr>
        <p:spPr>
          <a:xfrm>
            <a:off x="6122800" y="338417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26" name="Google Shape;226;p23"/>
          <p:cNvSpPr txBox="1"/>
          <p:nvPr>
            <p:ph idx="4" type="title"/>
          </p:nvPr>
        </p:nvSpPr>
        <p:spPr>
          <a:xfrm>
            <a:off x="2802587" y="292810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2pPr>
            <a:lvl3pPr lvl="2"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3pPr>
            <a:lvl4pPr lvl="3"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4pPr>
            <a:lvl5pPr lvl="4"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5pPr>
            <a:lvl6pPr lvl="5"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6pPr>
            <a:lvl7pPr lvl="6"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7pPr>
            <a:lvl8pPr lvl="7"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8pPr>
            <a:lvl9pPr lvl="8"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9pPr>
          </a:lstStyle>
          <a:p/>
        </p:txBody>
      </p:sp>
      <p:sp>
        <p:nvSpPr>
          <p:cNvPr id="227" name="Google Shape;227;p23"/>
          <p:cNvSpPr txBox="1"/>
          <p:nvPr>
            <p:ph idx="5" type="subTitle"/>
          </p:nvPr>
        </p:nvSpPr>
        <p:spPr>
          <a:xfrm>
            <a:off x="2802487" y="336222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28" name="Google Shape;228;p23"/>
          <p:cNvSpPr txBox="1"/>
          <p:nvPr>
            <p:ph idx="6" type="title"/>
          </p:nvPr>
        </p:nvSpPr>
        <p:spPr>
          <a:xfrm>
            <a:off x="582325" y="334325"/>
            <a:ext cx="80217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9" name="Google Shape;229;p23"/>
          <p:cNvSpPr txBox="1"/>
          <p:nvPr>
            <p:ph idx="7" type="title"/>
          </p:nvPr>
        </p:nvSpPr>
        <p:spPr>
          <a:xfrm>
            <a:off x="1142750" y="1573413"/>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30" name="Google Shape;230;p23"/>
          <p:cNvSpPr txBox="1"/>
          <p:nvPr>
            <p:ph idx="8" type="subTitle"/>
          </p:nvPr>
        </p:nvSpPr>
        <p:spPr>
          <a:xfrm>
            <a:off x="1142650" y="2007538"/>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dk1"/>
        </a:solidFill>
      </p:bgPr>
    </p:bg>
    <p:spTree>
      <p:nvGrpSpPr>
        <p:cNvPr id="231" name="Shape 231"/>
        <p:cNvGrpSpPr/>
        <p:nvPr/>
      </p:nvGrpSpPr>
      <p:grpSpPr>
        <a:xfrm>
          <a:off x="0" y="0"/>
          <a:ext cx="0" cy="0"/>
          <a:chOff x="0" y="0"/>
          <a:chExt cx="0" cy="0"/>
        </a:xfrm>
      </p:grpSpPr>
      <p:sp>
        <p:nvSpPr>
          <p:cNvPr id="232" name="Google Shape;232;p24"/>
          <p:cNvSpPr/>
          <p:nvPr/>
        </p:nvSpPr>
        <p:spPr>
          <a:xfrm flipH="1">
            <a:off x="6940649" y="797500"/>
            <a:ext cx="2734352" cy="91206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a:off x="536390" y="4330983"/>
            <a:ext cx="1808679" cy="602561"/>
          </a:xfrm>
          <a:custGeom>
            <a:rect b="b" l="l" r="r" t="t"/>
            <a:pathLst>
              <a:path extrusionOk="0" h="18748" w="56275">
                <a:moveTo>
                  <a:pt x="49858" y="12566"/>
                </a:moveTo>
                <a:cubicBezTo>
                  <a:pt x="49792" y="9107"/>
                  <a:pt x="46600" y="6333"/>
                  <a:pt x="42657" y="6333"/>
                </a:cubicBezTo>
                <a:cubicBezTo>
                  <a:pt x="41955" y="6333"/>
                  <a:pt x="41253" y="6417"/>
                  <a:pt x="40568" y="6601"/>
                </a:cubicBezTo>
                <a:cubicBezTo>
                  <a:pt x="39198" y="2607"/>
                  <a:pt x="35372" y="1"/>
                  <a:pt x="31161" y="151"/>
                </a:cubicBezTo>
                <a:cubicBezTo>
                  <a:pt x="26951" y="318"/>
                  <a:pt x="23325" y="3209"/>
                  <a:pt x="22273" y="7302"/>
                </a:cubicBezTo>
                <a:cubicBezTo>
                  <a:pt x="20986" y="6651"/>
                  <a:pt x="19582" y="6317"/>
                  <a:pt x="18162" y="6333"/>
                </a:cubicBezTo>
                <a:cubicBezTo>
                  <a:pt x="14520" y="6333"/>
                  <a:pt x="11479" y="8372"/>
                  <a:pt x="10643" y="11129"/>
                </a:cubicBezTo>
                <a:cubicBezTo>
                  <a:pt x="4662" y="11346"/>
                  <a:pt x="0" y="13167"/>
                  <a:pt x="0" y="15373"/>
                </a:cubicBezTo>
                <a:cubicBezTo>
                  <a:pt x="0" y="18748"/>
                  <a:pt x="56258" y="16225"/>
                  <a:pt x="56258" y="14905"/>
                </a:cubicBezTo>
                <a:cubicBezTo>
                  <a:pt x="56274" y="13735"/>
                  <a:pt x="53501" y="12766"/>
                  <a:pt x="49858" y="12566"/>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a:off x="1434301" y="4428717"/>
            <a:ext cx="1808679" cy="602561"/>
          </a:xfrm>
          <a:custGeom>
            <a:rect b="b" l="l" r="r" t="t"/>
            <a:pathLst>
              <a:path extrusionOk="0" h="18748" w="56275">
                <a:moveTo>
                  <a:pt x="49859" y="12565"/>
                </a:moveTo>
                <a:cubicBezTo>
                  <a:pt x="49792" y="9123"/>
                  <a:pt x="46600" y="6333"/>
                  <a:pt x="42657" y="6333"/>
                </a:cubicBezTo>
                <a:cubicBezTo>
                  <a:pt x="41955" y="6333"/>
                  <a:pt x="41254" y="6433"/>
                  <a:pt x="40569" y="6617"/>
                </a:cubicBezTo>
                <a:cubicBezTo>
                  <a:pt x="39198" y="2624"/>
                  <a:pt x="35372" y="0"/>
                  <a:pt x="31162" y="151"/>
                </a:cubicBezTo>
                <a:cubicBezTo>
                  <a:pt x="26951" y="318"/>
                  <a:pt x="23325" y="3225"/>
                  <a:pt x="22273" y="7302"/>
                </a:cubicBezTo>
                <a:cubicBezTo>
                  <a:pt x="20986" y="6650"/>
                  <a:pt x="19583" y="6333"/>
                  <a:pt x="18162" y="6333"/>
                </a:cubicBezTo>
                <a:cubicBezTo>
                  <a:pt x="14537" y="6333"/>
                  <a:pt x="11496" y="8388"/>
                  <a:pt x="10660" y="11145"/>
                </a:cubicBezTo>
                <a:cubicBezTo>
                  <a:pt x="4679" y="11345"/>
                  <a:pt x="0" y="13167"/>
                  <a:pt x="0" y="15372"/>
                </a:cubicBezTo>
                <a:cubicBezTo>
                  <a:pt x="0" y="18747"/>
                  <a:pt x="56275" y="16241"/>
                  <a:pt x="56275" y="14921"/>
                </a:cubicBezTo>
                <a:cubicBezTo>
                  <a:pt x="56275" y="13752"/>
                  <a:pt x="53501" y="12766"/>
                  <a:pt x="49859" y="1256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txBox="1"/>
          <p:nvPr>
            <p:ph idx="1" type="subTitle"/>
          </p:nvPr>
        </p:nvSpPr>
        <p:spPr>
          <a:xfrm>
            <a:off x="1263325" y="2309300"/>
            <a:ext cx="1850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36" name="Google Shape;236;p24"/>
          <p:cNvSpPr txBox="1"/>
          <p:nvPr>
            <p:ph idx="2" type="subTitle"/>
          </p:nvPr>
        </p:nvSpPr>
        <p:spPr>
          <a:xfrm>
            <a:off x="4020725" y="230930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37" name="Google Shape;237;p24"/>
          <p:cNvSpPr txBox="1"/>
          <p:nvPr>
            <p:ph idx="3" type="subTitle"/>
          </p:nvPr>
        </p:nvSpPr>
        <p:spPr>
          <a:xfrm>
            <a:off x="1263325" y="3560450"/>
            <a:ext cx="1850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38" name="Google Shape;238;p24"/>
          <p:cNvSpPr txBox="1"/>
          <p:nvPr>
            <p:ph idx="4" type="subTitle"/>
          </p:nvPr>
        </p:nvSpPr>
        <p:spPr>
          <a:xfrm>
            <a:off x="4020725" y="356045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39" name="Google Shape;239;p24"/>
          <p:cNvSpPr txBox="1"/>
          <p:nvPr>
            <p:ph idx="5" type="subTitle"/>
          </p:nvPr>
        </p:nvSpPr>
        <p:spPr>
          <a:xfrm>
            <a:off x="6748125" y="230930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40" name="Google Shape;240;p24"/>
          <p:cNvSpPr txBox="1"/>
          <p:nvPr>
            <p:ph idx="6" type="subTitle"/>
          </p:nvPr>
        </p:nvSpPr>
        <p:spPr>
          <a:xfrm>
            <a:off x="6748125" y="356045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41" name="Google Shape;241;p24"/>
          <p:cNvSpPr txBox="1"/>
          <p:nvPr>
            <p:ph type="title"/>
          </p:nvPr>
        </p:nvSpPr>
        <p:spPr>
          <a:xfrm>
            <a:off x="1263325" y="1941650"/>
            <a:ext cx="18504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42" name="Google Shape;242;p24"/>
          <p:cNvSpPr txBox="1"/>
          <p:nvPr>
            <p:ph idx="7" type="title"/>
          </p:nvPr>
        </p:nvSpPr>
        <p:spPr>
          <a:xfrm>
            <a:off x="4020725" y="1941650"/>
            <a:ext cx="18183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43" name="Google Shape;243;p24"/>
          <p:cNvSpPr txBox="1"/>
          <p:nvPr>
            <p:ph idx="8" type="title"/>
          </p:nvPr>
        </p:nvSpPr>
        <p:spPr>
          <a:xfrm>
            <a:off x="1263325" y="3179350"/>
            <a:ext cx="18504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44" name="Google Shape;244;p24"/>
          <p:cNvSpPr txBox="1"/>
          <p:nvPr>
            <p:ph idx="9" type="title"/>
          </p:nvPr>
        </p:nvSpPr>
        <p:spPr>
          <a:xfrm>
            <a:off x="4020725" y="3179350"/>
            <a:ext cx="18183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45" name="Google Shape;245;p24"/>
          <p:cNvSpPr txBox="1"/>
          <p:nvPr>
            <p:ph idx="13" type="title"/>
          </p:nvPr>
        </p:nvSpPr>
        <p:spPr>
          <a:xfrm>
            <a:off x="6748125" y="1941650"/>
            <a:ext cx="18183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46" name="Google Shape;246;p24"/>
          <p:cNvSpPr txBox="1"/>
          <p:nvPr>
            <p:ph idx="14" type="title"/>
          </p:nvPr>
        </p:nvSpPr>
        <p:spPr>
          <a:xfrm>
            <a:off x="6748125" y="3179350"/>
            <a:ext cx="18183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47" name="Google Shape;247;p24"/>
          <p:cNvSpPr txBox="1"/>
          <p:nvPr>
            <p:ph idx="15"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BLANK_1_1_1_1_1_1">
    <p:bg>
      <p:bgPr>
        <a:solidFill>
          <a:schemeClr val="dk1"/>
        </a:solidFill>
      </p:bgPr>
    </p:bg>
    <p:spTree>
      <p:nvGrpSpPr>
        <p:cNvPr id="248" name="Shape 248"/>
        <p:cNvGrpSpPr/>
        <p:nvPr/>
      </p:nvGrpSpPr>
      <p:grpSpPr>
        <a:xfrm>
          <a:off x="0" y="0"/>
          <a:ext cx="0" cy="0"/>
          <a:chOff x="0" y="0"/>
          <a:chExt cx="0" cy="0"/>
        </a:xfrm>
      </p:grpSpPr>
      <p:sp>
        <p:nvSpPr>
          <p:cNvPr id="249" name="Google Shape;249;p25"/>
          <p:cNvSpPr/>
          <p:nvPr/>
        </p:nvSpPr>
        <p:spPr>
          <a:xfrm flipH="1">
            <a:off x="-3492100" y="2702094"/>
            <a:ext cx="9840760" cy="328251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p:nvPr/>
        </p:nvSpPr>
        <p:spPr>
          <a:xfrm flipH="1">
            <a:off x="2948086" y="3849819"/>
            <a:ext cx="7568678" cy="25874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p:nvPr/>
        </p:nvSpPr>
        <p:spPr>
          <a:xfrm flipH="1">
            <a:off x="6719333" y="3273250"/>
            <a:ext cx="3719855" cy="185891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txBox="1"/>
          <p:nvPr>
            <p:ph hasCustomPrompt="1" type="title"/>
          </p:nvPr>
        </p:nvSpPr>
        <p:spPr>
          <a:xfrm>
            <a:off x="1284000" y="435225"/>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53" name="Google Shape;253;p25"/>
          <p:cNvSpPr txBox="1"/>
          <p:nvPr>
            <p:ph idx="1" type="subTitle"/>
          </p:nvPr>
        </p:nvSpPr>
        <p:spPr>
          <a:xfrm>
            <a:off x="1284000" y="1293650"/>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254" name="Google Shape;254;p25"/>
          <p:cNvSpPr txBox="1"/>
          <p:nvPr>
            <p:ph hasCustomPrompt="1" idx="2" type="title"/>
          </p:nvPr>
        </p:nvSpPr>
        <p:spPr>
          <a:xfrm>
            <a:off x="1284000" y="194375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55" name="Google Shape;255;p25"/>
          <p:cNvSpPr txBox="1"/>
          <p:nvPr>
            <p:ph idx="3" type="subTitle"/>
          </p:nvPr>
        </p:nvSpPr>
        <p:spPr>
          <a:xfrm>
            <a:off x="1284000" y="2802175"/>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256" name="Google Shape;256;p25"/>
          <p:cNvSpPr txBox="1"/>
          <p:nvPr>
            <p:ph hasCustomPrompt="1" idx="4" type="title"/>
          </p:nvPr>
        </p:nvSpPr>
        <p:spPr>
          <a:xfrm>
            <a:off x="1284000" y="3452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57" name="Google Shape;257;p25"/>
          <p:cNvSpPr txBox="1"/>
          <p:nvPr>
            <p:ph idx="5" type="subTitle"/>
          </p:nvPr>
        </p:nvSpPr>
        <p:spPr>
          <a:xfrm>
            <a:off x="1284000" y="4310713"/>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258" name="Google Shape;258;p25"/>
          <p:cNvSpPr/>
          <p:nvPr/>
        </p:nvSpPr>
        <p:spPr>
          <a:xfrm>
            <a:off x="6829625" y="7542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solidFill>
          <a:schemeClr val="dk1"/>
        </a:solidFill>
      </p:bgPr>
    </p:bg>
    <p:spTree>
      <p:nvGrpSpPr>
        <p:cNvPr id="259" name="Shape 259"/>
        <p:cNvGrpSpPr/>
        <p:nvPr/>
      </p:nvGrpSpPr>
      <p:grpSpPr>
        <a:xfrm>
          <a:off x="0" y="0"/>
          <a:ext cx="0" cy="0"/>
          <a:chOff x="0" y="0"/>
          <a:chExt cx="0" cy="0"/>
        </a:xfrm>
      </p:grpSpPr>
      <p:sp>
        <p:nvSpPr>
          <p:cNvPr id="260" name="Google Shape;260;p26"/>
          <p:cNvSpPr/>
          <p:nvPr/>
        </p:nvSpPr>
        <p:spPr>
          <a:xfrm>
            <a:off x="5853640" y="2243983"/>
            <a:ext cx="1808679" cy="602561"/>
          </a:xfrm>
          <a:custGeom>
            <a:rect b="b" l="l" r="r" t="t"/>
            <a:pathLst>
              <a:path extrusionOk="0" h="18748" w="56275">
                <a:moveTo>
                  <a:pt x="49858" y="12566"/>
                </a:moveTo>
                <a:cubicBezTo>
                  <a:pt x="49792" y="9107"/>
                  <a:pt x="46600" y="6333"/>
                  <a:pt x="42657" y="6333"/>
                </a:cubicBezTo>
                <a:cubicBezTo>
                  <a:pt x="41955" y="6333"/>
                  <a:pt x="41253" y="6417"/>
                  <a:pt x="40568" y="6601"/>
                </a:cubicBezTo>
                <a:cubicBezTo>
                  <a:pt x="39198" y="2607"/>
                  <a:pt x="35372" y="1"/>
                  <a:pt x="31161" y="151"/>
                </a:cubicBezTo>
                <a:cubicBezTo>
                  <a:pt x="26951" y="318"/>
                  <a:pt x="23325" y="3209"/>
                  <a:pt x="22273" y="7302"/>
                </a:cubicBezTo>
                <a:cubicBezTo>
                  <a:pt x="20986" y="6651"/>
                  <a:pt x="19582" y="6317"/>
                  <a:pt x="18162" y="6333"/>
                </a:cubicBezTo>
                <a:cubicBezTo>
                  <a:pt x="14520" y="6333"/>
                  <a:pt x="11479" y="8372"/>
                  <a:pt x="10643" y="11129"/>
                </a:cubicBezTo>
                <a:cubicBezTo>
                  <a:pt x="4662" y="11346"/>
                  <a:pt x="0" y="13167"/>
                  <a:pt x="0" y="15373"/>
                </a:cubicBezTo>
                <a:cubicBezTo>
                  <a:pt x="0" y="18748"/>
                  <a:pt x="56258" y="16225"/>
                  <a:pt x="56258" y="14905"/>
                </a:cubicBezTo>
                <a:cubicBezTo>
                  <a:pt x="56274" y="13735"/>
                  <a:pt x="53501" y="12766"/>
                  <a:pt x="49858" y="12566"/>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p:nvPr/>
        </p:nvSpPr>
        <p:spPr>
          <a:xfrm>
            <a:off x="6751551" y="2341717"/>
            <a:ext cx="1808679" cy="602561"/>
          </a:xfrm>
          <a:custGeom>
            <a:rect b="b" l="l" r="r" t="t"/>
            <a:pathLst>
              <a:path extrusionOk="0" h="18748" w="56275">
                <a:moveTo>
                  <a:pt x="49859" y="12565"/>
                </a:moveTo>
                <a:cubicBezTo>
                  <a:pt x="49792" y="9123"/>
                  <a:pt x="46600" y="6333"/>
                  <a:pt x="42657" y="6333"/>
                </a:cubicBezTo>
                <a:cubicBezTo>
                  <a:pt x="41955" y="6333"/>
                  <a:pt x="41254" y="6433"/>
                  <a:pt x="40569" y="6617"/>
                </a:cubicBezTo>
                <a:cubicBezTo>
                  <a:pt x="39198" y="2624"/>
                  <a:pt x="35372" y="0"/>
                  <a:pt x="31162" y="151"/>
                </a:cubicBezTo>
                <a:cubicBezTo>
                  <a:pt x="26951" y="318"/>
                  <a:pt x="23325" y="3225"/>
                  <a:pt x="22273" y="7302"/>
                </a:cubicBezTo>
                <a:cubicBezTo>
                  <a:pt x="20986" y="6650"/>
                  <a:pt x="19583" y="6333"/>
                  <a:pt x="18162" y="6333"/>
                </a:cubicBezTo>
                <a:cubicBezTo>
                  <a:pt x="14537" y="6333"/>
                  <a:pt x="11496" y="8388"/>
                  <a:pt x="10660" y="11145"/>
                </a:cubicBezTo>
                <a:cubicBezTo>
                  <a:pt x="4679" y="11345"/>
                  <a:pt x="0" y="13167"/>
                  <a:pt x="0" y="15372"/>
                </a:cubicBezTo>
                <a:cubicBezTo>
                  <a:pt x="0" y="18747"/>
                  <a:pt x="56275" y="16241"/>
                  <a:pt x="56275" y="14921"/>
                </a:cubicBezTo>
                <a:cubicBezTo>
                  <a:pt x="56275" y="13752"/>
                  <a:pt x="53501" y="12766"/>
                  <a:pt x="49859" y="1256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
          <p:cNvSpPr/>
          <p:nvPr/>
        </p:nvSpPr>
        <p:spPr>
          <a:xfrm>
            <a:off x="0" y="4533398"/>
            <a:ext cx="9143833" cy="610296"/>
          </a:xfrm>
          <a:custGeom>
            <a:rect b="b" l="l" r="r" t="t"/>
            <a:pathLst>
              <a:path extrusionOk="0" h="34671" w="285299">
                <a:moveTo>
                  <a:pt x="0" y="1"/>
                </a:moveTo>
                <a:lnTo>
                  <a:pt x="0" y="34671"/>
                </a:lnTo>
                <a:lnTo>
                  <a:pt x="285299" y="34671"/>
                </a:lnTo>
                <a:lnTo>
                  <a:pt x="2852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txBox="1"/>
          <p:nvPr>
            <p:ph hasCustomPrompt="1" type="title"/>
          </p:nvPr>
        </p:nvSpPr>
        <p:spPr>
          <a:xfrm>
            <a:off x="716950" y="665025"/>
            <a:ext cx="21117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64" name="Google Shape;264;p26"/>
          <p:cNvSpPr txBox="1"/>
          <p:nvPr>
            <p:ph idx="1" type="subTitle"/>
          </p:nvPr>
        </p:nvSpPr>
        <p:spPr>
          <a:xfrm>
            <a:off x="716950" y="1523450"/>
            <a:ext cx="2111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65" name="Google Shape;265;p26"/>
          <p:cNvSpPr txBox="1"/>
          <p:nvPr>
            <p:ph hasCustomPrompt="1" idx="2" type="title"/>
          </p:nvPr>
        </p:nvSpPr>
        <p:spPr>
          <a:xfrm>
            <a:off x="3516000" y="665025"/>
            <a:ext cx="21117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66" name="Google Shape;266;p26"/>
          <p:cNvSpPr txBox="1"/>
          <p:nvPr>
            <p:ph idx="3" type="subTitle"/>
          </p:nvPr>
        </p:nvSpPr>
        <p:spPr>
          <a:xfrm>
            <a:off x="3516150" y="1523450"/>
            <a:ext cx="2111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67" name="Google Shape;267;p26"/>
          <p:cNvSpPr txBox="1"/>
          <p:nvPr>
            <p:ph hasCustomPrompt="1" idx="4" type="title"/>
          </p:nvPr>
        </p:nvSpPr>
        <p:spPr>
          <a:xfrm>
            <a:off x="6315350" y="665025"/>
            <a:ext cx="21117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68" name="Google Shape;268;p26"/>
          <p:cNvSpPr txBox="1"/>
          <p:nvPr>
            <p:ph idx="5" type="subTitle"/>
          </p:nvPr>
        </p:nvSpPr>
        <p:spPr>
          <a:xfrm>
            <a:off x="6315350" y="1523450"/>
            <a:ext cx="2111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
    <p:bg>
      <p:bgPr>
        <a:solidFill>
          <a:schemeClr val="dk1"/>
        </a:solidFill>
      </p:bgPr>
    </p:bg>
    <p:spTree>
      <p:nvGrpSpPr>
        <p:cNvPr id="269" name="Shape 269"/>
        <p:cNvGrpSpPr/>
        <p:nvPr/>
      </p:nvGrpSpPr>
      <p:grpSpPr>
        <a:xfrm>
          <a:off x="0" y="0"/>
          <a:ext cx="0" cy="0"/>
          <a:chOff x="0" y="0"/>
          <a:chExt cx="0" cy="0"/>
        </a:xfrm>
      </p:grpSpPr>
      <p:sp>
        <p:nvSpPr>
          <p:cNvPr id="270" name="Google Shape;270;p27"/>
          <p:cNvSpPr txBox="1"/>
          <p:nvPr>
            <p:ph idx="1" type="subTitle"/>
          </p:nvPr>
        </p:nvSpPr>
        <p:spPr>
          <a:xfrm>
            <a:off x="5694275" y="2591100"/>
            <a:ext cx="15288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71" name="Google Shape;271;p27"/>
          <p:cNvSpPr txBox="1"/>
          <p:nvPr>
            <p:ph idx="2" type="subTitle"/>
          </p:nvPr>
        </p:nvSpPr>
        <p:spPr>
          <a:xfrm>
            <a:off x="5694275" y="1917725"/>
            <a:ext cx="15288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72" name="Google Shape;272;p27"/>
          <p:cNvSpPr txBox="1"/>
          <p:nvPr>
            <p:ph hasCustomPrompt="1" type="title"/>
          </p:nvPr>
        </p:nvSpPr>
        <p:spPr>
          <a:xfrm>
            <a:off x="1953775" y="2695650"/>
            <a:ext cx="962100" cy="48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500"/>
              <a:buFont typeface="Poppins Medium"/>
              <a:buNone/>
              <a:defRPr sz="2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273" name="Google Shape;273;p27"/>
          <p:cNvSpPr txBox="1"/>
          <p:nvPr>
            <p:ph hasCustomPrompt="1" idx="3" type="title"/>
          </p:nvPr>
        </p:nvSpPr>
        <p:spPr>
          <a:xfrm>
            <a:off x="1953775" y="2022325"/>
            <a:ext cx="962100" cy="48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500"/>
              <a:buFont typeface="Poppins Medium"/>
              <a:buNone/>
              <a:defRPr sz="2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274" name="Google Shape;274;p27"/>
          <p:cNvSpPr txBox="1"/>
          <p:nvPr>
            <p:ph idx="4" type="subTitle"/>
          </p:nvPr>
        </p:nvSpPr>
        <p:spPr>
          <a:xfrm>
            <a:off x="5694275" y="3264500"/>
            <a:ext cx="15288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75" name="Google Shape;275;p27"/>
          <p:cNvSpPr txBox="1"/>
          <p:nvPr>
            <p:ph hasCustomPrompt="1" idx="5" type="title"/>
          </p:nvPr>
        </p:nvSpPr>
        <p:spPr>
          <a:xfrm>
            <a:off x="1953800" y="3369025"/>
            <a:ext cx="962100" cy="48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500"/>
              <a:buFont typeface="Poppins Medium"/>
              <a:buNone/>
              <a:defRPr sz="2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276" name="Google Shape;276;p27"/>
          <p:cNvSpPr/>
          <p:nvPr/>
        </p:nvSpPr>
        <p:spPr>
          <a:xfrm flipH="1">
            <a:off x="5399591" y="3717571"/>
            <a:ext cx="4453909" cy="1522471"/>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flipH="1">
            <a:off x="7618789" y="3415351"/>
            <a:ext cx="2189061" cy="109385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flipH="1">
            <a:off x="194066" y="4126503"/>
            <a:ext cx="2410533" cy="861563"/>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 name="Google Shape;279;p27"/>
          <p:cNvGrpSpPr/>
          <p:nvPr/>
        </p:nvGrpSpPr>
        <p:grpSpPr>
          <a:xfrm>
            <a:off x="194077" y="1997543"/>
            <a:ext cx="1252660" cy="1204643"/>
            <a:chOff x="7384701" y="199425"/>
            <a:chExt cx="1572114" cy="1511851"/>
          </a:xfrm>
        </p:grpSpPr>
        <p:sp>
          <p:nvSpPr>
            <p:cNvPr id="280" name="Google Shape;280;p27"/>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27"/>
          <p:cNvSpPr txBox="1"/>
          <p:nvPr>
            <p:ph idx="6" type="title"/>
          </p:nvPr>
        </p:nvSpPr>
        <p:spPr>
          <a:xfrm>
            <a:off x="582319" y="334320"/>
            <a:ext cx="7704000" cy="12930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24">
    <p:bg>
      <p:bgPr>
        <a:solidFill>
          <a:schemeClr val="dk1"/>
        </a:solidFill>
      </p:bgPr>
    </p:bg>
    <p:spTree>
      <p:nvGrpSpPr>
        <p:cNvPr id="284" name="Shape 284"/>
        <p:cNvGrpSpPr/>
        <p:nvPr/>
      </p:nvGrpSpPr>
      <p:grpSpPr>
        <a:xfrm>
          <a:off x="0" y="0"/>
          <a:ext cx="0" cy="0"/>
          <a:chOff x="0" y="0"/>
          <a:chExt cx="0" cy="0"/>
        </a:xfrm>
      </p:grpSpPr>
      <p:sp>
        <p:nvSpPr>
          <p:cNvPr id="285" name="Google Shape;285;p28"/>
          <p:cNvSpPr/>
          <p:nvPr/>
        </p:nvSpPr>
        <p:spPr>
          <a:xfrm>
            <a:off x="6831670" y="550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p:nvPr/>
        </p:nvSpPr>
        <p:spPr>
          <a:xfrm>
            <a:off x="1734750" y="41584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p:nvPr/>
        </p:nvSpPr>
        <p:spPr>
          <a:xfrm>
            <a:off x="2940850" y="43233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8"/>
          <p:cNvSpPr txBox="1"/>
          <p:nvPr>
            <p:ph idx="1" type="subTitle"/>
          </p:nvPr>
        </p:nvSpPr>
        <p:spPr>
          <a:xfrm>
            <a:off x="115672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89" name="Google Shape;289;p28"/>
          <p:cNvSpPr txBox="1"/>
          <p:nvPr>
            <p:ph idx="2" type="subTitle"/>
          </p:nvPr>
        </p:nvSpPr>
        <p:spPr>
          <a:xfrm>
            <a:off x="37928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90" name="Google Shape;290;p28"/>
          <p:cNvSpPr txBox="1"/>
          <p:nvPr>
            <p:ph idx="3" type="subTitle"/>
          </p:nvPr>
        </p:nvSpPr>
        <p:spPr>
          <a:xfrm>
            <a:off x="64291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91" name="Google Shape;291;p28"/>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2" name="Google Shape;292;p28"/>
          <p:cNvSpPr txBox="1"/>
          <p:nvPr>
            <p:ph hasCustomPrompt="1" idx="4" type="title"/>
          </p:nvPr>
        </p:nvSpPr>
        <p:spPr>
          <a:xfrm>
            <a:off x="11567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93" name="Google Shape;293;p28"/>
          <p:cNvSpPr txBox="1"/>
          <p:nvPr>
            <p:ph hasCustomPrompt="1" idx="5" type="title"/>
          </p:nvPr>
        </p:nvSpPr>
        <p:spPr>
          <a:xfrm>
            <a:off x="37928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94" name="Google Shape;294;p28"/>
          <p:cNvSpPr txBox="1"/>
          <p:nvPr>
            <p:ph hasCustomPrompt="1" idx="6" type="title"/>
          </p:nvPr>
        </p:nvSpPr>
        <p:spPr>
          <a:xfrm>
            <a:off x="6429250"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1">
  <p:cSld name="CUSTOM_24_1">
    <p:bg>
      <p:bgPr>
        <a:solidFill>
          <a:schemeClr val="accent1"/>
        </a:solidFill>
      </p:bgPr>
    </p:bg>
    <p:spTree>
      <p:nvGrpSpPr>
        <p:cNvPr id="295" name="Shape 295"/>
        <p:cNvGrpSpPr/>
        <p:nvPr/>
      </p:nvGrpSpPr>
      <p:grpSpPr>
        <a:xfrm>
          <a:off x="0" y="0"/>
          <a:ext cx="0" cy="0"/>
          <a:chOff x="0" y="0"/>
          <a:chExt cx="0" cy="0"/>
        </a:xfrm>
      </p:grpSpPr>
      <p:sp>
        <p:nvSpPr>
          <p:cNvPr id="296" name="Google Shape;296;p29"/>
          <p:cNvSpPr/>
          <p:nvPr/>
        </p:nvSpPr>
        <p:spPr>
          <a:xfrm>
            <a:off x="7462528" y="55073"/>
            <a:ext cx="1779619" cy="91613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a:off x="1734750" y="41584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9"/>
          <p:cNvSpPr/>
          <p:nvPr/>
        </p:nvSpPr>
        <p:spPr>
          <a:xfrm>
            <a:off x="2940850" y="43233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txBox="1"/>
          <p:nvPr>
            <p:ph idx="1" type="subTitle"/>
          </p:nvPr>
        </p:nvSpPr>
        <p:spPr>
          <a:xfrm>
            <a:off x="115672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00" name="Google Shape;300;p29"/>
          <p:cNvSpPr txBox="1"/>
          <p:nvPr>
            <p:ph idx="2" type="subTitle"/>
          </p:nvPr>
        </p:nvSpPr>
        <p:spPr>
          <a:xfrm>
            <a:off x="37928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01" name="Google Shape;301;p29"/>
          <p:cNvSpPr txBox="1"/>
          <p:nvPr>
            <p:ph idx="3" type="subTitle"/>
          </p:nvPr>
        </p:nvSpPr>
        <p:spPr>
          <a:xfrm>
            <a:off x="64291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02" name="Google Shape;302;p29"/>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3" name="Google Shape;303;p29"/>
          <p:cNvSpPr txBox="1"/>
          <p:nvPr>
            <p:ph hasCustomPrompt="1" idx="4" type="title"/>
          </p:nvPr>
        </p:nvSpPr>
        <p:spPr>
          <a:xfrm>
            <a:off x="11567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04" name="Google Shape;304;p29"/>
          <p:cNvSpPr txBox="1"/>
          <p:nvPr>
            <p:ph hasCustomPrompt="1" idx="5" type="title"/>
          </p:nvPr>
        </p:nvSpPr>
        <p:spPr>
          <a:xfrm>
            <a:off x="37928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05" name="Google Shape;305;p29"/>
          <p:cNvSpPr txBox="1"/>
          <p:nvPr>
            <p:ph hasCustomPrompt="1" idx="6" type="title"/>
          </p:nvPr>
        </p:nvSpPr>
        <p:spPr>
          <a:xfrm>
            <a:off x="6429250"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4">
    <p:bg>
      <p:bgPr>
        <a:solidFill>
          <a:schemeClr val="dk1"/>
        </a:solidFill>
      </p:bgPr>
    </p:bg>
    <p:spTree>
      <p:nvGrpSpPr>
        <p:cNvPr id="306" name="Shape 306"/>
        <p:cNvGrpSpPr/>
        <p:nvPr/>
      </p:nvGrpSpPr>
      <p:grpSpPr>
        <a:xfrm>
          <a:off x="0" y="0"/>
          <a:ext cx="0" cy="0"/>
          <a:chOff x="0" y="0"/>
          <a:chExt cx="0" cy="0"/>
        </a:xfrm>
      </p:grpSpPr>
      <p:sp>
        <p:nvSpPr>
          <p:cNvPr id="307" name="Google Shape;307;p30"/>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48" name="Shape 48"/>
        <p:cNvGrpSpPr/>
        <p:nvPr/>
      </p:nvGrpSpPr>
      <p:grpSpPr>
        <a:xfrm>
          <a:off x="0" y="0"/>
          <a:ext cx="0" cy="0"/>
          <a:chOff x="0" y="0"/>
          <a:chExt cx="0" cy="0"/>
        </a:xfrm>
      </p:grpSpPr>
      <p:sp>
        <p:nvSpPr>
          <p:cNvPr id="49" name="Google Shape;49;p4"/>
          <p:cNvSpPr txBox="1"/>
          <p:nvPr>
            <p:ph idx="1" type="body"/>
          </p:nvPr>
        </p:nvSpPr>
        <p:spPr>
          <a:xfrm>
            <a:off x="665400" y="1116088"/>
            <a:ext cx="7852800" cy="34482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1"/>
              </a:buClr>
              <a:buSzPts val="1200"/>
              <a:buAutoNum type="arabicPeriod"/>
              <a:defRPr sz="1300"/>
            </a:lvl1pPr>
            <a:lvl2pPr indent="-304800" lvl="1" marL="914400" rtl="0">
              <a:lnSpc>
                <a:spcPct val="115000"/>
              </a:lnSpc>
              <a:spcBef>
                <a:spcPts val="0"/>
              </a:spcBef>
              <a:spcAft>
                <a:spcPts val="0"/>
              </a:spcAft>
              <a:buClr>
                <a:schemeClr val="accent1"/>
              </a:buClr>
              <a:buSzPts val="1200"/>
              <a:buAutoNum type="alphaLcPeriod"/>
              <a:defRPr sz="1200"/>
            </a:lvl2pPr>
            <a:lvl3pPr indent="-304800" lvl="2" marL="1371600" rtl="0">
              <a:lnSpc>
                <a:spcPct val="115000"/>
              </a:lnSpc>
              <a:spcBef>
                <a:spcPts val="0"/>
              </a:spcBef>
              <a:spcAft>
                <a:spcPts val="0"/>
              </a:spcAft>
              <a:buSzPts val="1200"/>
              <a:buAutoNum type="romanLcPeriod"/>
              <a:defRPr sz="1200"/>
            </a:lvl3pPr>
            <a:lvl4pPr indent="-304800" lvl="3" marL="1828800" rtl="0">
              <a:lnSpc>
                <a:spcPct val="115000"/>
              </a:lnSpc>
              <a:spcBef>
                <a:spcPts val="0"/>
              </a:spcBef>
              <a:spcAft>
                <a:spcPts val="0"/>
              </a:spcAft>
              <a:buSzPts val="1200"/>
              <a:buAutoNum type="arabicPeriod"/>
              <a:defRPr sz="1200"/>
            </a:lvl4pPr>
            <a:lvl5pPr indent="-304800" lvl="4" marL="2286000" rtl="0">
              <a:lnSpc>
                <a:spcPct val="115000"/>
              </a:lnSpc>
              <a:spcBef>
                <a:spcPts val="0"/>
              </a:spcBef>
              <a:spcAft>
                <a:spcPts val="0"/>
              </a:spcAft>
              <a:buSzPts val="1200"/>
              <a:buAutoNum type="alphaLcPeriod"/>
              <a:defRPr sz="1200"/>
            </a:lvl5pPr>
            <a:lvl6pPr indent="-304800" lvl="5" marL="2743200" rtl="0">
              <a:lnSpc>
                <a:spcPct val="115000"/>
              </a:lnSpc>
              <a:spcBef>
                <a:spcPts val="0"/>
              </a:spcBef>
              <a:spcAft>
                <a:spcPts val="0"/>
              </a:spcAft>
              <a:buSzPts val="1200"/>
              <a:buAutoNum type="romanLcPeriod"/>
              <a:defRPr sz="1200"/>
            </a:lvl6pPr>
            <a:lvl7pPr indent="-304800" lvl="6" marL="3200400" rtl="0">
              <a:lnSpc>
                <a:spcPct val="115000"/>
              </a:lnSpc>
              <a:spcBef>
                <a:spcPts val="0"/>
              </a:spcBef>
              <a:spcAft>
                <a:spcPts val="0"/>
              </a:spcAft>
              <a:buSzPts val="1200"/>
              <a:buAutoNum type="arabicPeriod"/>
              <a:defRPr sz="1200"/>
            </a:lvl7pPr>
            <a:lvl8pPr indent="-304800" lvl="7" marL="3657600" rtl="0">
              <a:lnSpc>
                <a:spcPct val="115000"/>
              </a:lnSpc>
              <a:spcBef>
                <a:spcPts val="0"/>
              </a:spcBef>
              <a:spcAft>
                <a:spcPts val="0"/>
              </a:spcAft>
              <a:buSzPts val="1200"/>
              <a:buAutoNum type="alphaLcPeriod"/>
              <a:defRPr sz="1200"/>
            </a:lvl8pPr>
            <a:lvl9pPr indent="-304800" lvl="8" marL="4114800" rtl="0">
              <a:lnSpc>
                <a:spcPct val="115000"/>
              </a:lnSpc>
              <a:spcBef>
                <a:spcPts val="0"/>
              </a:spcBef>
              <a:spcAft>
                <a:spcPts val="0"/>
              </a:spcAft>
              <a:buSzPts val="1200"/>
              <a:buAutoNum type="romanLcPeriod"/>
              <a:defRPr sz="1200"/>
            </a:lvl9pPr>
          </a:lstStyle>
          <a:p/>
        </p:txBody>
      </p:sp>
      <p:sp>
        <p:nvSpPr>
          <p:cNvPr id="50" name="Google Shape;50;p4"/>
          <p:cNvSpPr txBox="1"/>
          <p:nvPr>
            <p:ph type="title"/>
          </p:nvPr>
        </p:nvSpPr>
        <p:spPr>
          <a:xfrm>
            <a:off x="555050" y="331800"/>
            <a:ext cx="7704000" cy="7452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Tree>
  </p:cSld>
  <p:clrMapOvr>
    <a:masterClrMapping/>
  </p:clrMapOvr>
  <p:extLst>
    <p:ext uri="{DCECCB84-F9BA-43D5-87BE-67443E8EF086}">
      <p15:sldGuideLst>
        <p15:guide id="1" orient="horz" pos="213">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5">
    <p:bg>
      <p:bgPr>
        <a:solidFill>
          <a:schemeClr val="dk1"/>
        </a:solidFill>
      </p:bgPr>
    </p:bg>
    <p:spTree>
      <p:nvGrpSpPr>
        <p:cNvPr id="308" name="Shape 308"/>
        <p:cNvGrpSpPr/>
        <p:nvPr/>
      </p:nvGrpSpPr>
      <p:grpSpPr>
        <a:xfrm>
          <a:off x="0" y="0"/>
          <a:ext cx="0" cy="0"/>
          <a:chOff x="0" y="0"/>
          <a:chExt cx="0" cy="0"/>
        </a:xfrm>
      </p:grpSpPr>
      <p:sp>
        <p:nvSpPr>
          <p:cNvPr id="309" name="Google Shape;309;p31"/>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10" name="Google Shape;310;p31"/>
          <p:cNvGrpSpPr/>
          <p:nvPr/>
        </p:nvGrpSpPr>
        <p:grpSpPr>
          <a:xfrm>
            <a:off x="7647365" y="107831"/>
            <a:ext cx="1252660" cy="1204643"/>
            <a:chOff x="7384701" y="199425"/>
            <a:chExt cx="1572114" cy="1511851"/>
          </a:xfrm>
        </p:grpSpPr>
        <p:sp>
          <p:nvSpPr>
            <p:cNvPr id="311" name="Google Shape;311;p31"/>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1"/>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31"/>
          <p:cNvSpPr/>
          <p:nvPr/>
        </p:nvSpPr>
        <p:spPr>
          <a:xfrm>
            <a:off x="-152425" y="40644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bg>
      <p:bgPr>
        <a:solidFill>
          <a:schemeClr val="dk1"/>
        </a:solidFill>
      </p:bgPr>
    </p:bg>
    <p:spTree>
      <p:nvGrpSpPr>
        <p:cNvPr id="315" name="Shape 315"/>
        <p:cNvGrpSpPr/>
        <p:nvPr/>
      </p:nvGrpSpPr>
      <p:grpSpPr>
        <a:xfrm>
          <a:off x="0" y="0"/>
          <a:ext cx="0" cy="0"/>
          <a:chOff x="0" y="0"/>
          <a:chExt cx="0" cy="0"/>
        </a:xfrm>
      </p:grpSpPr>
      <p:sp>
        <p:nvSpPr>
          <p:cNvPr id="316" name="Google Shape;316;p32"/>
          <p:cNvSpPr txBox="1"/>
          <p:nvPr>
            <p:ph idx="1" type="subTitle"/>
          </p:nvPr>
        </p:nvSpPr>
        <p:spPr>
          <a:xfrm>
            <a:off x="614730" y="2410325"/>
            <a:ext cx="34146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7" name="Google Shape;317;p32"/>
          <p:cNvSpPr txBox="1"/>
          <p:nvPr>
            <p:ph type="title"/>
          </p:nvPr>
        </p:nvSpPr>
        <p:spPr>
          <a:xfrm>
            <a:off x="595072" y="1816975"/>
            <a:ext cx="38793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
    <p:bg>
      <p:bgPr>
        <a:solidFill>
          <a:schemeClr val="dk1"/>
        </a:solidFill>
      </p:bgPr>
    </p:bg>
    <p:spTree>
      <p:nvGrpSpPr>
        <p:cNvPr id="318" name="Shape 318"/>
        <p:cNvGrpSpPr/>
        <p:nvPr/>
      </p:nvGrpSpPr>
      <p:grpSpPr>
        <a:xfrm>
          <a:off x="0" y="0"/>
          <a:ext cx="0" cy="0"/>
          <a:chOff x="0" y="0"/>
          <a:chExt cx="0" cy="0"/>
        </a:xfrm>
      </p:grpSpPr>
      <p:sp>
        <p:nvSpPr>
          <p:cNvPr id="319" name="Google Shape;319;p33"/>
          <p:cNvSpPr txBox="1"/>
          <p:nvPr>
            <p:ph idx="1" type="subTitle"/>
          </p:nvPr>
        </p:nvSpPr>
        <p:spPr>
          <a:xfrm>
            <a:off x="4581970" y="3162225"/>
            <a:ext cx="34146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20" name="Google Shape;320;p33"/>
          <p:cNvSpPr txBox="1"/>
          <p:nvPr>
            <p:ph type="title"/>
          </p:nvPr>
        </p:nvSpPr>
        <p:spPr>
          <a:xfrm>
            <a:off x="4581975" y="761024"/>
            <a:ext cx="3717300" cy="24012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
    <p:bg>
      <p:bgPr>
        <a:solidFill>
          <a:schemeClr val="dk1"/>
        </a:solidFill>
      </p:bgPr>
    </p:bg>
    <p:spTree>
      <p:nvGrpSpPr>
        <p:cNvPr id="321" name="Shape 321"/>
        <p:cNvGrpSpPr/>
        <p:nvPr/>
      </p:nvGrpSpPr>
      <p:grpSpPr>
        <a:xfrm>
          <a:off x="0" y="0"/>
          <a:ext cx="0" cy="0"/>
          <a:chOff x="0" y="0"/>
          <a:chExt cx="0" cy="0"/>
        </a:xfrm>
      </p:grpSpPr>
      <p:sp>
        <p:nvSpPr>
          <p:cNvPr id="322" name="Google Shape;322;p34"/>
          <p:cNvSpPr/>
          <p:nvPr/>
        </p:nvSpPr>
        <p:spPr>
          <a:xfrm>
            <a:off x="2024625" y="4109451"/>
            <a:ext cx="2749424" cy="137388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4"/>
          <p:cNvSpPr/>
          <p:nvPr/>
        </p:nvSpPr>
        <p:spPr>
          <a:xfrm>
            <a:off x="6733475" y="3010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4"/>
          <p:cNvSpPr txBox="1"/>
          <p:nvPr>
            <p:ph idx="1" type="subTitle"/>
          </p:nvPr>
        </p:nvSpPr>
        <p:spPr>
          <a:xfrm>
            <a:off x="1011450" y="1386400"/>
            <a:ext cx="2169300" cy="4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325" name="Google Shape;325;p34"/>
          <p:cNvSpPr txBox="1"/>
          <p:nvPr>
            <p:ph idx="2" type="subTitle"/>
          </p:nvPr>
        </p:nvSpPr>
        <p:spPr>
          <a:xfrm>
            <a:off x="1011575" y="1806700"/>
            <a:ext cx="2169300" cy="52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326" name="Google Shape;326;p34"/>
          <p:cNvSpPr txBox="1"/>
          <p:nvPr>
            <p:ph idx="3" type="subTitle"/>
          </p:nvPr>
        </p:nvSpPr>
        <p:spPr>
          <a:xfrm>
            <a:off x="1011575" y="3304850"/>
            <a:ext cx="2169300" cy="4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327" name="Google Shape;327;p34"/>
          <p:cNvSpPr txBox="1"/>
          <p:nvPr>
            <p:ph idx="4" type="subTitle"/>
          </p:nvPr>
        </p:nvSpPr>
        <p:spPr>
          <a:xfrm>
            <a:off x="1011700" y="3725150"/>
            <a:ext cx="2169300" cy="52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328" name="Google Shape;328;p34"/>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bg>
      <p:bgPr>
        <a:solidFill>
          <a:schemeClr val="dk1"/>
        </a:solidFill>
      </p:bgPr>
    </p:bg>
    <p:spTree>
      <p:nvGrpSpPr>
        <p:cNvPr id="329" name="Shape 329"/>
        <p:cNvGrpSpPr/>
        <p:nvPr/>
      </p:nvGrpSpPr>
      <p:grpSpPr>
        <a:xfrm>
          <a:off x="0" y="0"/>
          <a:ext cx="0" cy="0"/>
          <a:chOff x="0" y="0"/>
          <a:chExt cx="0" cy="0"/>
        </a:xfrm>
      </p:grpSpPr>
      <p:sp>
        <p:nvSpPr>
          <p:cNvPr id="330" name="Google Shape;330;p35"/>
          <p:cNvSpPr txBox="1"/>
          <p:nvPr>
            <p:ph idx="1" type="subTitle"/>
          </p:nvPr>
        </p:nvSpPr>
        <p:spPr>
          <a:xfrm>
            <a:off x="5993675" y="1802850"/>
            <a:ext cx="25401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Poppins Medium"/>
              <a:buNone/>
              <a:defRPr>
                <a:solidFill>
                  <a:schemeClr val="accent1"/>
                </a:solidFill>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331" name="Google Shape;331;p35"/>
          <p:cNvSpPr txBox="1"/>
          <p:nvPr>
            <p:ph idx="2" type="subTitle"/>
          </p:nvPr>
        </p:nvSpPr>
        <p:spPr>
          <a:xfrm>
            <a:off x="4579225" y="2408675"/>
            <a:ext cx="3954600" cy="506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2500">
                <a:latin typeface="Poppins Medium"/>
                <a:ea typeface="Poppins Medium"/>
                <a:cs typeface="Poppins Medium"/>
                <a:sym typeface="Poppins Medium"/>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332" name="Google Shape;332;p35"/>
          <p:cNvSpPr txBox="1"/>
          <p:nvPr>
            <p:ph idx="3" type="subTitle"/>
          </p:nvPr>
        </p:nvSpPr>
        <p:spPr>
          <a:xfrm>
            <a:off x="5993725" y="3403050"/>
            <a:ext cx="25401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Poppins Medium"/>
              <a:buNone/>
              <a:defRPr>
                <a:solidFill>
                  <a:schemeClr val="accent1"/>
                </a:solidFill>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333" name="Google Shape;333;p35"/>
          <p:cNvSpPr txBox="1"/>
          <p:nvPr>
            <p:ph idx="4" type="subTitle"/>
          </p:nvPr>
        </p:nvSpPr>
        <p:spPr>
          <a:xfrm>
            <a:off x="4579225" y="4008875"/>
            <a:ext cx="3954600" cy="506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2500">
                <a:latin typeface="Poppins Medium"/>
                <a:ea typeface="Poppins Medium"/>
                <a:cs typeface="Poppins Medium"/>
                <a:sym typeface="Poppins Medium"/>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334" name="Google Shape;334;p35"/>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5">
    <p:bg>
      <p:bgPr>
        <a:solidFill>
          <a:schemeClr val="dk1"/>
        </a:solidFill>
      </p:bgPr>
    </p:bg>
    <p:spTree>
      <p:nvGrpSpPr>
        <p:cNvPr id="335" name="Shape 335"/>
        <p:cNvGrpSpPr/>
        <p:nvPr/>
      </p:nvGrpSpPr>
      <p:grpSpPr>
        <a:xfrm>
          <a:off x="0" y="0"/>
          <a:ext cx="0" cy="0"/>
          <a:chOff x="0" y="0"/>
          <a:chExt cx="0" cy="0"/>
        </a:xfrm>
      </p:grpSpPr>
      <p:sp>
        <p:nvSpPr>
          <p:cNvPr id="336" name="Google Shape;336;p36"/>
          <p:cNvSpPr txBox="1"/>
          <p:nvPr>
            <p:ph idx="1" type="subTitle"/>
          </p:nvPr>
        </p:nvSpPr>
        <p:spPr>
          <a:xfrm>
            <a:off x="4578650" y="3194625"/>
            <a:ext cx="34146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337" name="Google Shape;337;p36"/>
          <p:cNvSpPr txBox="1"/>
          <p:nvPr>
            <p:ph type="title"/>
          </p:nvPr>
        </p:nvSpPr>
        <p:spPr>
          <a:xfrm>
            <a:off x="4578649" y="445025"/>
            <a:ext cx="3748500" cy="1237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8">
    <p:bg>
      <p:bgPr>
        <a:solidFill>
          <a:schemeClr val="dk1"/>
        </a:solidFill>
      </p:bgPr>
    </p:bg>
    <p:spTree>
      <p:nvGrpSpPr>
        <p:cNvPr id="338" name="Shape 338"/>
        <p:cNvGrpSpPr/>
        <p:nvPr/>
      </p:nvGrpSpPr>
      <p:grpSpPr>
        <a:xfrm>
          <a:off x="0" y="0"/>
          <a:ext cx="0" cy="0"/>
          <a:chOff x="0" y="0"/>
          <a:chExt cx="0" cy="0"/>
        </a:xfrm>
      </p:grpSpPr>
      <p:sp>
        <p:nvSpPr>
          <p:cNvPr id="339" name="Google Shape;339;p37"/>
          <p:cNvSpPr/>
          <p:nvPr/>
        </p:nvSpPr>
        <p:spPr>
          <a:xfrm>
            <a:off x="0" y="3971975"/>
            <a:ext cx="9143689" cy="1171602"/>
          </a:xfrm>
          <a:custGeom>
            <a:rect b="b" l="l" r="r" t="t"/>
            <a:pathLst>
              <a:path extrusionOk="0" h="68756" w="285250">
                <a:moveTo>
                  <a:pt x="1" y="0"/>
                </a:moveTo>
                <a:lnTo>
                  <a:pt x="1" y="68672"/>
                </a:lnTo>
                <a:lnTo>
                  <a:pt x="285216" y="68756"/>
                </a:lnTo>
                <a:lnTo>
                  <a:pt x="2852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7"/>
          <p:cNvSpPr/>
          <p:nvPr/>
        </p:nvSpPr>
        <p:spPr>
          <a:xfrm>
            <a:off x="1457494" y="3683251"/>
            <a:ext cx="2703102" cy="305525"/>
          </a:xfrm>
          <a:custGeom>
            <a:rect b="b" l="l" r="r" t="t"/>
            <a:pathLst>
              <a:path extrusionOk="0" h="12221" w="84327">
                <a:moveTo>
                  <a:pt x="48887" y="0"/>
                </a:moveTo>
                <a:cubicBezTo>
                  <a:pt x="43162" y="0"/>
                  <a:pt x="31120" y="3980"/>
                  <a:pt x="27918" y="4348"/>
                </a:cubicBezTo>
                <a:cubicBezTo>
                  <a:pt x="27652" y="4378"/>
                  <a:pt x="27370" y="4392"/>
                  <a:pt x="27075" y="4392"/>
                </a:cubicBezTo>
                <a:cubicBezTo>
                  <a:pt x="24207" y="4392"/>
                  <a:pt x="20103" y="3087"/>
                  <a:pt x="17166" y="3087"/>
                </a:cubicBezTo>
                <a:cubicBezTo>
                  <a:pt x="16424" y="3087"/>
                  <a:pt x="15757" y="3170"/>
                  <a:pt x="15203" y="3378"/>
                </a:cubicBezTo>
                <a:cubicBezTo>
                  <a:pt x="12279" y="4502"/>
                  <a:pt x="1" y="12220"/>
                  <a:pt x="74" y="12220"/>
                </a:cubicBezTo>
                <a:cubicBezTo>
                  <a:pt x="75" y="12220"/>
                  <a:pt x="77" y="12219"/>
                  <a:pt x="81" y="12217"/>
                </a:cubicBezTo>
                <a:cubicBezTo>
                  <a:pt x="198" y="12156"/>
                  <a:pt x="9598" y="12136"/>
                  <a:pt x="22079" y="12136"/>
                </a:cubicBezTo>
                <a:cubicBezTo>
                  <a:pt x="47040" y="12136"/>
                  <a:pt x="84326" y="12217"/>
                  <a:pt x="84326" y="12217"/>
                </a:cubicBezTo>
                <a:lnTo>
                  <a:pt x="80717" y="4348"/>
                </a:lnTo>
                <a:cubicBezTo>
                  <a:pt x="80717" y="4348"/>
                  <a:pt x="55136" y="972"/>
                  <a:pt x="50274" y="104"/>
                </a:cubicBezTo>
                <a:cubicBezTo>
                  <a:pt x="49871" y="33"/>
                  <a:pt x="49405" y="0"/>
                  <a:pt x="488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7"/>
          <p:cNvSpPr/>
          <p:nvPr/>
        </p:nvSpPr>
        <p:spPr>
          <a:xfrm>
            <a:off x="0" y="3785651"/>
            <a:ext cx="950719" cy="186325"/>
          </a:xfrm>
          <a:custGeom>
            <a:rect b="b" l="l" r="r" t="t"/>
            <a:pathLst>
              <a:path extrusionOk="0" h="7453" w="29659">
                <a:moveTo>
                  <a:pt x="1" y="1"/>
                </a:moveTo>
                <a:lnTo>
                  <a:pt x="1" y="7453"/>
                </a:lnTo>
                <a:lnTo>
                  <a:pt x="29659" y="7453"/>
                </a:lnTo>
                <a:cubicBezTo>
                  <a:pt x="28923" y="7453"/>
                  <a:pt x="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7"/>
          <p:cNvSpPr/>
          <p:nvPr/>
        </p:nvSpPr>
        <p:spPr>
          <a:xfrm>
            <a:off x="4065975" y="3677225"/>
            <a:ext cx="3452415" cy="311549"/>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7"/>
          <p:cNvSpPr txBox="1"/>
          <p:nvPr>
            <p:ph type="title"/>
          </p:nvPr>
        </p:nvSpPr>
        <p:spPr>
          <a:xfrm>
            <a:off x="1653600" y="480752"/>
            <a:ext cx="5836800" cy="168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100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344" name="Google Shape;344;p37"/>
          <p:cNvSpPr txBox="1"/>
          <p:nvPr>
            <p:ph idx="1" type="subTitle"/>
          </p:nvPr>
        </p:nvSpPr>
        <p:spPr>
          <a:xfrm>
            <a:off x="2002200" y="2049125"/>
            <a:ext cx="5139600" cy="46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Lato"/>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345" name="Google Shape;345;p37"/>
          <p:cNvGrpSpPr/>
          <p:nvPr/>
        </p:nvGrpSpPr>
        <p:grpSpPr>
          <a:xfrm>
            <a:off x="-150973" y="-114019"/>
            <a:ext cx="1252660" cy="1204643"/>
            <a:chOff x="7384701" y="199425"/>
            <a:chExt cx="1572114" cy="1511851"/>
          </a:xfrm>
        </p:grpSpPr>
        <p:sp>
          <p:nvSpPr>
            <p:cNvPr id="346" name="Google Shape;346;p37"/>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7"/>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7"/>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37"/>
          <p:cNvSpPr/>
          <p:nvPr/>
        </p:nvSpPr>
        <p:spPr>
          <a:xfrm>
            <a:off x="7691175" y="117667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CUSTOM_13">
    <p:bg>
      <p:bgPr>
        <a:solidFill>
          <a:schemeClr val="dk1"/>
        </a:solidFill>
      </p:bgPr>
    </p:bg>
    <p:spTree>
      <p:nvGrpSpPr>
        <p:cNvPr id="350" name="Shape 350"/>
        <p:cNvGrpSpPr/>
        <p:nvPr/>
      </p:nvGrpSpPr>
      <p:grpSpPr>
        <a:xfrm>
          <a:off x="0" y="0"/>
          <a:ext cx="0" cy="0"/>
          <a:chOff x="0" y="0"/>
          <a:chExt cx="0" cy="0"/>
        </a:xfrm>
      </p:grpSpPr>
      <p:grpSp>
        <p:nvGrpSpPr>
          <p:cNvPr id="351" name="Google Shape;351;p38"/>
          <p:cNvGrpSpPr/>
          <p:nvPr/>
        </p:nvGrpSpPr>
        <p:grpSpPr>
          <a:xfrm>
            <a:off x="194815" y="540131"/>
            <a:ext cx="1252660" cy="1204643"/>
            <a:chOff x="7384701" y="199425"/>
            <a:chExt cx="1572114" cy="1511851"/>
          </a:xfrm>
        </p:grpSpPr>
        <p:sp>
          <p:nvSpPr>
            <p:cNvPr id="352" name="Google Shape;352;p38"/>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8"/>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8"/>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38"/>
          <p:cNvSpPr/>
          <p:nvPr/>
        </p:nvSpPr>
        <p:spPr>
          <a:xfrm>
            <a:off x="7717725" y="94716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8"/>
          <p:cNvSpPr/>
          <p:nvPr/>
        </p:nvSpPr>
        <p:spPr>
          <a:xfrm>
            <a:off x="152850" y="287492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8"/>
          <p:cNvSpPr/>
          <p:nvPr/>
        </p:nvSpPr>
        <p:spPr>
          <a:xfrm>
            <a:off x="-991312" y="3931573"/>
            <a:ext cx="3062613" cy="369312"/>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8"/>
          <p:cNvSpPr/>
          <p:nvPr/>
        </p:nvSpPr>
        <p:spPr>
          <a:xfrm>
            <a:off x="0" y="4284527"/>
            <a:ext cx="9143833" cy="859147"/>
          </a:xfrm>
          <a:custGeom>
            <a:rect b="b" l="l" r="r" t="t"/>
            <a:pathLst>
              <a:path extrusionOk="0" h="34671" w="285299">
                <a:moveTo>
                  <a:pt x="0" y="1"/>
                </a:moveTo>
                <a:lnTo>
                  <a:pt x="0" y="34671"/>
                </a:lnTo>
                <a:lnTo>
                  <a:pt x="285299" y="34671"/>
                </a:lnTo>
                <a:lnTo>
                  <a:pt x="2852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
          <p:cNvSpPr txBox="1"/>
          <p:nvPr>
            <p:ph idx="1" type="subTitle"/>
          </p:nvPr>
        </p:nvSpPr>
        <p:spPr>
          <a:xfrm>
            <a:off x="2039275" y="2457025"/>
            <a:ext cx="5071500" cy="84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2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360" name="Google Shape;360;p38"/>
          <p:cNvSpPr txBox="1"/>
          <p:nvPr/>
        </p:nvSpPr>
        <p:spPr>
          <a:xfrm>
            <a:off x="2039275" y="3740053"/>
            <a:ext cx="5071500" cy="5541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dk2"/>
                </a:solidFill>
                <a:latin typeface="Lato"/>
                <a:ea typeface="Lato"/>
                <a:cs typeface="Lato"/>
                <a:sym typeface="Lato"/>
              </a:rPr>
              <a:t>CREDITS: This presentation template was created by </a:t>
            </a:r>
            <a:r>
              <a:rPr b="1" lang="en" sz="1200">
                <a:solidFill>
                  <a:schemeClr val="dk2"/>
                </a:solidFill>
                <a:uFill>
                  <a:noFill/>
                </a:uFill>
                <a:latin typeface="Lato"/>
                <a:ea typeface="Lato"/>
                <a:cs typeface="Lato"/>
                <a:sym typeface="Lato"/>
                <a:hlinkClick r:id="rId2">
                  <a:extLst>
                    <a:ext uri="{A12FA001-AC4F-418D-AE19-62706E023703}">
                      <ahyp:hlinkClr val="tx"/>
                    </a:ext>
                  </a:extLst>
                </a:hlinkClick>
              </a:rPr>
              <a:t>Slidesgo</a:t>
            </a:r>
            <a:r>
              <a:rPr lang="en" sz="1200">
                <a:solidFill>
                  <a:schemeClr val="dk2"/>
                </a:solidFill>
                <a:latin typeface="Lato"/>
                <a:ea typeface="Lato"/>
                <a:cs typeface="Lato"/>
                <a:sym typeface="Lato"/>
              </a:rPr>
              <a:t>, including icons by </a:t>
            </a:r>
            <a:r>
              <a:rPr b="1" lang="en" sz="1200">
                <a:solidFill>
                  <a:schemeClr val="dk2"/>
                </a:solidFill>
                <a:uFill>
                  <a:noFill/>
                </a:uFill>
                <a:latin typeface="Lato"/>
                <a:ea typeface="Lato"/>
                <a:cs typeface="Lato"/>
                <a:sym typeface="Lato"/>
                <a:hlinkClick r:id="rId3">
                  <a:extLst>
                    <a:ext uri="{A12FA001-AC4F-418D-AE19-62706E023703}">
                      <ahyp:hlinkClr val="tx"/>
                    </a:ext>
                  </a:extLst>
                </a:hlinkClick>
              </a:rPr>
              <a:t>Flaticon</a:t>
            </a:r>
            <a:r>
              <a:rPr lang="en" sz="1200">
                <a:solidFill>
                  <a:schemeClr val="dk2"/>
                </a:solidFill>
                <a:latin typeface="Lato"/>
                <a:ea typeface="Lato"/>
                <a:cs typeface="Lato"/>
                <a:sym typeface="Lato"/>
              </a:rPr>
              <a:t>, and infographics &amp; images by </a:t>
            </a:r>
            <a:r>
              <a:rPr b="1" lang="en" sz="1200">
                <a:solidFill>
                  <a:schemeClr val="dk2"/>
                </a:solidFill>
                <a:uFill>
                  <a:noFill/>
                </a:uFill>
                <a:latin typeface="Lato"/>
                <a:ea typeface="Lato"/>
                <a:cs typeface="Lato"/>
                <a:sym typeface="Lato"/>
                <a:hlinkClick r:id="rId4">
                  <a:extLst>
                    <a:ext uri="{A12FA001-AC4F-418D-AE19-62706E023703}">
                      <ahyp:hlinkClr val="tx"/>
                    </a:ext>
                  </a:extLst>
                </a:hlinkClick>
              </a:rPr>
              <a:t>Freepik</a:t>
            </a:r>
            <a:endParaRPr b="1" sz="1200">
              <a:solidFill>
                <a:schemeClr val="dk2"/>
              </a:solidFill>
              <a:latin typeface="Lato"/>
              <a:ea typeface="Lato"/>
              <a:cs typeface="Lato"/>
              <a:sym typeface="Lato"/>
            </a:endParaRPr>
          </a:p>
        </p:txBody>
      </p:sp>
      <p:sp>
        <p:nvSpPr>
          <p:cNvPr id="361" name="Google Shape;361;p38"/>
          <p:cNvSpPr txBox="1"/>
          <p:nvPr>
            <p:ph idx="2" type="subTitle"/>
          </p:nvPr>
        </p:nvSpPr>
        <p:spPr>
          <a:xfrm>
            <a:off x="1938700" y="4337906"/>
            <a:ext cx="5071500" cy="369300"/>
          </a:xfrm>
          <a:prstGeom prst="rect">
            <a:avLst/>
          </a:prstGeom>
        </p:spPr>
        <p:txBody>
          <a:bodyPr anchorCtr="0" anchor="t" bIns="91425" lIns="91425" spcFirstLastPara="1" rIns="91425" wrap="square" tIns="91425">
            <a:noAutofit/>
          </a:bodyPr>
          <a:lstStyle>
            <a:lvl1pPr lvl="0" rtl="0" algn="ctr">
              <a:lnSpc>
                <a:spcPct val="100000"/>
              </a:lnSpc>
              <a:spcBef>
                <a:spcPts val="300"/>
              </a:spcBef>
              <a:spcAft>
                <a:spcPts val="0"/>
              </a:spcAft>
              <a:buSzPts val="1200"/>
              <a:buNone/>
              <a:defRPr sz="1200">
                <a:solidFill>
                  <a:srgbClr val="FFFBF8"/>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2" name="Google Shape;362;p38"/>
          <p:cNvSpPr txBox="1"/>
          <p:nvPr>
            <p:ph type="ctrTitle"/>
          </p:nvPr>
        </p:nvSpPr>
        <p:spPr>
          <a:xfrm>
            <a:off x="715100" y="1386938"/>
            <a:ext cx="7713900" cy="9597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Clr>
                <a:schemeClr val="dk2"/>
              </a:buClr>
              <a:buSzPts val="3700"/>
              <a:buFont typeface="Poppins Black"/>
              <a:buNone/>
              <a:defRPr sz="7000">
                <a:solidFill>
                  <a:schemeClr val="dk2"/>
                </a:solidFill>
                <a:latin typeface="Poppins Black"/>
                <a:ea typeface="Poppins Black"/>
                <a:cs typeface="Poppins Black"/>
                <a:sym typeface="Poppins Black"/>
              </a:defRPr>
            </a:lvl1pPr>
            <a:lvl2pPr lvl="1" rtl="0" algn="ctr">
              <a:spcBef>
                <a:spcPts val="0"/>
              </a:spcBef>
              <a:spcAft>
                <a:spcPts val="0"/>
              </a:spcAft>
              <a:buClr>
                <a:schemeClr val="dk2"/>
              </a:buClr>
              <a:buSzPts val="5200"/>
              <a:buNone/>
              <a:defRPr sz="5200">
                <a:solidFill>
                  <a:schemeClr val="dk2"/>
                </a:solidFill>
              </a:defRPr>
            </a:lvl2pPr>
            <a:lvl3pPr lvl="2" rtl="0" algn="ctr">
              <a:spcBef>
                <a:spcPts val="0"/>
              </a:spcBef>
              <a:spcAft>
                <a:spcPts val="0"/>
              </a:spcAft>
              <a:buClr>
                <a:schemeClr val="dk2"/>
              </a:buClr>
              <a:buSzPts val="5200"/>
              <a:buNone/>
              <a:defRPr sz="5200">
                <a:solidFill>
                  <a:schemeClr val="dk2"/>
                </a:solidFill>
              </a:defRPr>
            </a:lvl3pPr>
            <a:lvl4pPr lvl="3" rtl="0" algn="ctr">
              <a:spcBef>
                <a:spcPts val="0"/>
              </a:spcBef>
              <a:spcAft>
                <a:spcPts val="0"/>
              </a:spcAft>
              <a:buClr>
                <a:schemeClr val="dk2"/>
              </a:buClr>
              <a:buSzPts val="5200"/>
              <a:buNone/>
              <a:defRPr sz="5200">
                <a:solidFill>
                  <a:schemeClr val="dk2"/>
                </a:solidFill>
              </a:defRPr>
            </a:lvl4pPr>
            <a:lvl5pPr lvl="4" rtl="0" algn="ctr">
              <a:spcBef>
                <a:spcPts val="0"/>
              </a:spcBef>
              <a:spcAft>
                <a:spcPts val="0"/>
              </a:spcAft>
              <a:buClr>
                <a:schemeClr val="dk2"/>
              </a:buClr>
              <a:buSzPts val="5200"/>
              <a:buNone/>
              <a:defRPr sz="5200">
                <a:solidFill>
                  <a:schemeClr val="dk2"/>
                </a:solidFill>
              </a:defRPr>
            </a:lvl5pPr>
            <a:lvl6pPr lvl="5" rtl="0" algn="ctr">
              <a:spcBef>
                <a:spcPts val="0"/>
              </a:spcBef>
              <a:spcAft>
                <a:spcPts val="0"/>
              </a:spcAft>
              <a:buClr>
                <a:schemeClr val="dk2"/>
              </a:buClr>
              <a:buSzPts val="5200"/>
              <a:buNone/>
              <a:defRPr sz="5200">
                <a:solidFill>
                  <a:schemeClr val="dk2"/>
                </a:solidFill>
              </a:defRPr>
            </a:lvl6pPr>
            <a:lvl7pPr lvl="6" rtl="0" algn="ctr">
              <a:spcBef>
                <a:spcPts val="0"/>
              </a:spcBef>
              <a:spcAft>
                <a:spcPts val="0"/>
              </a:spcAft>
              <a:buClr>
                <a:schemeClr val="dk2"/>
              </a:buClr>
              <a:buSzPts val="5200"/>
              <a:buNone/>
              <a:defRPr sz="5200">
                <a:solidFill>
                  <a:schemeClr val="dk2"/>
                </a:solidFill>
              </a:defRPr>
            </a:lvl7pPr>
            <a:lvl8pPr lvl="7" rtl="0" algn="ctr">
              <a:spcBef>
                <a:spcPts val="0"/>
              </a:spcBef>
              <a:spcAft>
                <a:spcPts val="0"/>
              </a:spcAft>
              <a:buClr>
                <a:schemeClr val="dk2"/>
              </a:buClr>
              <a:buSzPts val="5200"/>
              <a:buNone/>
              <a:defRPr sz="5200">
                <a:solidFill>
                  <a:schemeClr val="dk2"/>
                </a:solidFill>
              </a:defRPr>
            </a:lvl8pPr>
            <a:lvl9pPr lvl="8" rtl="0" algn="ctr">
              <a:spcBef>
                <a:spcPts val="0"/>
              </a:spcBef>
              <a:spcAft>
                <a:spcPts val="0"/>
              </a:spcAft>
              <a:buClr>
                <a:schemeClr val="dk2"/>
              </a:buClr>
              <a:buSzPts val="5200"/>
              <a:buNone/>
              <a:defRPr sz="5200">
                <a:solidFill>
                  <a:schemeClr val="dk2"/>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7">
    <p:bg>
      <p:bgPr>
        <a:solidFill>
          <a:schemeClr val="dk1"/>
        </a:solidFill>
      </p:bgPr>
    </p:bg>
    <p:spTree>
      <p:nvGrpSpPr>
        <p:cNvPr id="363" name="Shape 363"/>
        <p:cNvGrpSpPr/>
        <p:nvPr/>
      </p:nvGrpSpPr>
      <p:grpSpPr>
        <a:xfrm>
          <a:off x="0" y="0"/>
          <a:ext cx="0" cy="0"/>
          <a:chOff x="0" y="0"/>
          <a:chExt cx="0" cy="0"/>
        </a:xfrm>
      </p:grpSpPr>
      <p:sp>
        <p:nvSpPr>
          <p:cNvPr id="364" name="Google Shape;364;p39"/>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9"/>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9"/>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9"/>
          <p:cNvSpPr/>
          <p:nvPr/>
        </p:nvSpPr>
        <p:spPr>
          <a:xfrm>
            <a:off x="6134550" y="37208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9"/>
          <p:cNvSpPr/>
          <p:nvPr/>
        </p:nvSpPr>
        <p:spPr>
          <a:xfrm>
            <a:off x="320578"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9"/>
          <p:cNvSpPr/>
          <p:nvPr/>
        </p:nvSpPr>
        <p:spPr>
          <a:xfrm>
            <a:off x="6772253"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7_1">
    <p:bg>
      <p:bgPr>
        <a:solidFill>
          <a:schemeClr val="dk1"/>
        </a:solidFill>
      </p:bgPr>
    </p:bg>
    <p:spTree>
      <p:nvGrpSpPr>
        <p:cNvPr id="370" name="Shape 370"/>
        <p:cNvGrpSpPr/>
        <p:nvPr/>
      </p:nvGrpSpPr>
      <p:grpSpPr>
        <a:xfrm>
          <a:off x="0" y="0"/>
          <a:ext cx="0" cy="0"/>
          <a:chOff x="0" y="0"/>
          <a:chExt cx="0" cy="0"/>
        </a:xfrm>
      </p:grpSpPr>
      <p:sp>
        <p:nvSpPr>
          <p:cNvPr id="371" name="Google Shape;371;p40"/>
          <p:cNvSpPr/>
          <p:nvPr/>
        </p:nvSpPr>
        <p:spPr>
          <a:xfrm>
            <a:off x="-1163099" y="2720950"/>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0"/>
          <p:cNvSpPr/>
          <p:nvPr/>
        </p:nvSpPr>
        <p:spPr>
          <a:xfrm>
            <a:off x="2247520" y="3599491"/>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0"/>
          <p:cNvSpPr/>
          <p:nvPr/>
        </p:nvSpPr>
        <p:spPr>
          <a:xfrm>
            <a:off x="7619578" y="273638"/>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p:nvPr/>
        </p:nvSpPr>
        <p:spPr>
          <a:xfrm>
            <a:off x="6134550" y="342111"/>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0"/>
          <p:cNvSpPr/>
          <p:nvPr/>
        </p:nvSpPr>
        <p:spPr>
          <a:xfrm>
            <a:off x="7204628" y="41116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0"/>
          <p:cNvSpPr/>
          <p:nvPr/>
        </p:nvSpPr>
        <p:spPr>
          <a:xfrm>
            <a:off x="-678222" y="34210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51" name="Shape 51"/>
        <p:cNvGrpSpPr/>
        <p:nvPr/>
      </p:nvGrpSpPr>
      <p:grpSpPr>
        <a:xfrm>
          <a:off x="0" y="0"/>
          <a:ext cx="0" cy="0"/>
          <a:chOff x="0" y="0"/>
          <a:chExt cx="0" cy="0"/>
        </a:xfrm>
      </p:grpSpPr>
      <p:sp>
        <p:nvSpPr>
          <p:cNvPr id="52" name="Google Shape;52;p5"/>
          <p:cNvSpPr/>
          <p:nvPr/>
        </p:nvSpPr>
        <p:spPr>
          <a:xfrm>
            <a:off x="259050" y="3892000"/>
            <a:ext cx="5155928" cy="1783236"/>
          </a:xfrm>
          <a:custGeom>
            <a:rect b="b" l="l" r="r" t="t"/>
            <a:pathLst>
              <a:path extrusionOk="0" h="46150" w="133435">
                <a:moveTo>
                  <a:pt x="124446" y="38146"/>
                </a:moveTo>
                <a:cubicBezTo>
                  <a:pt x="126701" y="35539"/>
                  <a:pt x="127904" y="32198"/>
                  <a:pt x="127821" y="28756"/>
                </a:cubicBezTo>
                <a:cubicBezTo>
                  <a:pt x="127670" y="21604"/>
                  <a:pt x="121956" y="15623"/>
                  <a:pt x="114805" y="15188"/>
                </a:cubicBezTo>
                <a:cubicBezTo>
                  <a:pt x="106785" y="14670"/>
                  <a:pt x="100001" y="21036"/>
                  <a:pt x="100001" y="29056"/>
                </a:cubicBezTo>
                <a:lnTo>
                  <a:pt x="100001" y="29357"/>
                </a:lnTo>
                <a:cubicBezTo>
                  <a:pt x="97679" y="26717"/>
                  <a:pt x="94086" y="25581"/>
                  <a:pt x="90678" y="26400"/>
                </a:cubicBezTo>
                <a:cubicBezTo>
                  <a:pt x="90059" y="20034"/>
                  <a:pt x="84696" y="15172"/>
                  <a:pt x="78313" y="15172"/>
                </a:cubicBezTo>
                <a:lnTo>
                  <a:pt x="78313" y="14854"/>
                </a:lnTo>
                <a:cubicBezTo>
                  <a:pt x="78313" y="7970"/>
                  <a:pt x="73301" y="2122"/>
                  <a:pt x="66500" y="1070"/>
                </a:cubicBezTo>
                <a:cubicBezTo>
                  <a:pt x="59717" y="0"/>
                  <a:pt x="53167" y="4060"/>
                  <a:pt x="51078" y="10610"/>
                </a:cubicBezTo>
                <a:cubicBezTo>
                  <a:pt x="47369" y="4261"/>
                  <a:pt x="40435" y="518"/>
                  <a:pt x="33100" y="919"/>
                </a:cubicBezTo>
                <a:cubicBezTo>
                  <a:pt x="23392" y="1437"/>
                  <a:pt x="15456" y="9173"/>
                  <a:pt x="14670" y="18847"/>
                </a:cubicBezTo>
                <a:cubicBezTo>
                  <a:pt x="14453" y="21437"/>
                  <a:pt x="14754" y="24044"/>
                  <a:pt x="15556" y="26500"/>
                </a:cubicBezTo>
                <a:cubicBezTo>
                  <a:pt x="10009" y="28889"/>
                  <a:pt x="8321" y="35940"/>
                  <a:pt x="12181" y="40569"/>
                </a:cubicBezTo>
                <a:cubicBezTo>
                  <a:pt x="4979" y="41137"/>
                  <a:pt x="0" y="42373"/>
                  <a:pt x="0" y="43810"/>
                </a:cubicBezTo>
                <a:cubicBezTo>
                  <a:pt x="0" y="45782"/>
                  <a:pt x="133435" y="46149"/>
                  <a:pt x="133435" y="42975"/>
                </a:cubicBezTo>
                <a:cubicBezTo>
                  <a:pt x="133435" y="40953"/>
                  <a:pt x="129859" y="39165"/>
                  <a:pt x="124446" y="38146"/>
                </a:cubicBezTo>
                <a:close/>
              </a:path>
            </a:pathLst>
          </a:custGeom>
          <a:gradFill>
            <a:gsLst>
              <a:gs pos="0">
                <a:srgbClr val="F27243"/>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5"/>
          <p:cNvGrpSpPr/>
          <p:nvPr/>
        </p:nvGrpSpPr>
        <p:grpSpPr>
          <a:xfrm>
            <a:off x="7406901" y="172450"/>
            <a:ext cx="1572114" cy="1511851"/>
            <a:chOff x="7384701" y="199425"/>
            <a:chExt cx="1572114" cy="1511851"/>
          </a:xfrm>
        </p:grpSpPr>
        <p:sp>
          <p:nvSpPr>
            <p:cNvPr id="54" name="Google Shape;54;p5"/>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5"/>
          <p:cNvSpPr/>
          <p:nvPr/>
        </p:nvSpPr>
        <p:spPr>
          <a:xfrm>
            <a:off x="1747777" y="4458293"/>
            <a:ext cx="1756768" cy="877630"/>
          </a:xfrm>
          <a:custGeom>
            <a:rect b="b" l="l" r="r" t="t"/>
            <a:pathLst>
              <a:path extrusionOk="0" h="22713" w="45465">
                <a:moveTo>
                  <a:pt x="25261" y="1"/>
                </a:moveTo>
                <a:cubicBezTo>
                  <a:pt x="20045" y="1"/>
                  <a:pt x="15558" y="3786"/>
                  <a:pt x="14704" y="8960"/>
                </a:cubicBezTo>
                <a:cubicBezTo>
                  <a:pt x="13708" y="8514"/>
                  <a:pt x="12703" y="8311"/>
                  <a:pt x="11732" y="8311"/>
                </a:cubicBezTo>
                <a:cubicBezTo>
                  <a:pt x="7131" y="8311"/>
                  <a:pt x="3302" y="12870"/>
                  <a:pt x="4930" y="17782"/>
                </a:cubicBezTo>
                <a:cubicBezTo>
                  <a:pt x="2123" y="17966"/>
                  <a:pt x="1" y="19002"/>
                  <a:pt x="1" y="20221"/>
                </a:cubicBezTo>
                <a:cubicBezTo>
                  <a:pt x="1" y="21591"/>
                  <a:pt x="2641" y="22711"/>
                  <a:pt x="5882" y="22711"/>
                </a:cubicBezTo>
                <a:cubicBezTo>
                  <a:pt x="5939" y="22712"/>
                  <a:pt x="5996" y="22712"/>
                  <a:pt x="6052" y="22712"/>
                </a:cubicBezTo>
                <a:cubicBezTo>
                  <a:pt x="7132" y="22712"/>
                  <a:pt x="8209" y="22561"/>
                  <a:pt x="9240" y="22260"/>
                </a:cubicBezTo>
                <a:cubicBezTo>
                  <a:pt x="10055" y="22559"/>
                  <a:pt x="10916" y="22712"/>
                  <a:pt x="11778" y="22712"/>
                </a:cubicBezTo>
                <a:cubicBezTo>
                  <a:pt x="12455" y="22712"/>
                  <a:pt x="13131" y="22618"/>
                  <a:pt x="13785" y="22427"/>
                </a:cubicBezTo>
                <a:cubicBezTo>
                  <a:pt x="16316" y="21680"/>
                  <a:pt x="18914" y="21231"/>
                  <a:pt x="21528" y="21231"/>
                </a:cubicBezTo>
                <a:cubicBezTo>
                  <a:pt x="22366" y="21231"/>
                  <a:pt x="23205" y="21277"/>
                  <a:pt x="24044" y="21374"/>
                </a:cubicBezTo>
                <a:cubicBezTo>
                  <a:pt x="24443" y="21421"/>
                  <a:pt x="24847" y="21443"/>
                  <a:pt x="25252" y="21443"/>
                </a:cubicBezTo>
                <a:cubicBezTo>
                  <a:pt x="25865" y="21443"/>
                  <a:pt x="26481" y="21391"/>
                  <a:pt x="27085" y="21291"/>
                </a:cubicBezTo>
                <a:cubicBezTo>
                  <a:pt x="27703" y="21174"/>
                  <a:pt x="28330" y="21115"/>
                  <a:pt x="28957" y="21115"/>
                </a:cubicBezTo>
                <a:cubicBezTo>
                  <a:pt x="29583" y="21115"/>
                  <a:pt x="30210" y="21174"/>
                  <a:pt x="30828" y="21291"/>
                </a:cubicBezTo>
                <a:cubicBezTo>
                  <a:pt x="31279" y="21391"/>
                  <a:pt x="31747" y="21441"/>
                  <a:pt x="32231" y="21441"/>
                </a:cubicBezTo>
                <a:cubicBezTo>
                  <a:pt x="32632" y="21441"/>
                  <a:pt x="33050" y="21408"/>
                  <a:pt x="33451" y="21324"/>
                </a:cubicBezTo>
                <a:cubicBezTo>
                  <a:pt x="34420" y="21408"/>
                  <a:pt x="35473" y="21441"/>
                  <a:pt x="36559" y="21441"/>
                </a:cubicBezTo>
                <a:cubicBezTo>
                  <a:pt x="41471" y="21441"/>
                  <a:pt x="45465" y="20606"/>
                  <a:pt x="45465" y="19586"/>
                </a:cubicBezTo>
                <a:cubicBezTo>
                  <a:pt x="45465" y="18684"/>
                  <a:pt x="42290" y="17932"/>
                  <a:pt x="38113" y="17765"/>
                </a:cubicBezTo>
                <a:cubicBezTo>
                  <a:pt x="39550" y="14841"/>
                  <a:pt x="38614" y="11316"/>
                  <a:pt x="35924" y="9478"/>
                </a:cubicBezTo>
                <a:cubicBezTo>
                  <a:pt x="35289" y="4164"/>
                  <a:pt x="30861" y="138"/>
                  <a:pt x="25531" y="4"/>
                </a:cubicBezTo>
                <a:cubicBezTo>
                  <a:pt x="25441" y="2"/>
                  <a:pt x="25351" y="1"/>
                  <a:pt x="25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txBox="1"/>
          <p:nvPr>
            <p:ph idx="1" type="subTitle"/>
          </p:nvPr>
        </p:nvSpPr>
        <p:spPr>
          <a:xfrm>
            <a:off x="1935750" y="2231800"/>
            <a:ext cx="2538600" cy="4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700">
                <a:latin typeface="Lato Black"/>
                <a:ea typeface="Lato Black"/>
                <a:cs typeface="Lato Black"/>
                <a:sym typeface="Lato Black"/>
              </a:defRPr>
            </a:lvl1pPr>
            <a:lvl2pPr lvl="1"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9pPr>
          </a:lstStyle>
          <a:p/>
        </p:txBody>
      </p:sp>
      <p:sp>
        <p:nvSpPr>
          <p:cNvPr id="59" name="Google Shape;59;p5"/>
          <p:cNvSpPr txBox="1"/>
          <p:nvPr>
            <p:ph idx="2" type="subTitle"/>
          </p:nvPr>
        </p:nvSpPr>
        <p:spPr>
          <a:xfrm>
            <a:off x="5890000" y="2231800"/>
            <a:ext cx="2538600" cy="4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60" name="Google Shape;60;p5"/>
          <p:cNvSpPr txBox="1"/>
          <p:nvPr>
            <p:ph idx="3" type="subTitle"/>
          </p:nvPr>
        </p:nvSpPr>
        <p:spPr>
          <a:xfrm>
            <a:off x="1935600" y="2685225"/>
            <a:ext cx="2538600" cy="85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 name="Google Shape;61;p5"/>
          <p:cNvSpPr txBox="1"/>
          <p:nvPr>
            <p:ph idx="4" type="subTitle"/>
          </p:nvPr>
        </p:nvSpPr>
        <p:spPr>
          <a:xfrm>
            <a:off x="5890125" y="2685225"/>
            <a:ext cx="2538600" cy="85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2" name="Google Shape;62;p5"/>
          <p:cNvSpPr txBox="1"/>
          <p:nvPr>
            <p:ph type="title"/>
          </p:nvPr>
        </p:nvSpPr>
        <p:spPr>
          <a:xfrm>
            <a:off x="555050" y="33180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80" name="Shape 380"/>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81" name="Shape 381"/>
        <p:cNvGrpSpPr/>
        <p:nvPr/>
      </p:nvGrpSpPr>
      <p:grpSpPr>
        <a:xfrm>
          <a:off x="0" y="0"/>
          <a:ext cx="0" cy="0"/>
          <a:chOff x="0" y="0"/>
          <a:chExt cx="0" cy="0"/>
        </a:xfrm>
      </p:grpSpPr>
      <p:sp>
        <p:nvSpPr>
          <p:cNvPr id="382" name="Google Shape;382;p4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63" name="Shape 63"/>
        <p:cNvGrpSpPr/>
        <p:nvPr/>
      </p:nvGrpSpPr>
      <p:grpSpPr>
        <a:xfrm>
          <a:off x="0" y="0"/>
          <a:ext cx="0" cy="0"/>
          <a:chOff x="0" y="0"/>
          <a:chExt cx="0" cy="0"/>
        </a:xfrm>
      </p:grpSpPr>
      <p:sp>
        <p:nvSpPr>
          <p:cNvPr id="64" name="Google Shape;64;p6"/>
          <p:cNvSpPr txBox="1"/>
          <p:nvPr>
            <p:ph type="title"/>
          </p:nvPr>
        </p:nvSpPr>
        <p:spPr>
          <a:xfrm>
            <a:off x="595069" y="340695"/>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5" name="Google Shape;65;p6"/>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6"/>
          <p:cNvGrpSpPr/>
          <p:nvPr/>
        </p:nvGrpSpPr>
        <p:grpSpPr>
          <a:xfrm>
            <a:off x="7647365" y="107831"/>
            <a:ext cx="1252660" cy="1204643"/>
            <a:chOff x="7384701" y="199425"/>
            <a:chExt cx="1572114" cy="1511851"/>
          </a:xfrm>
        </p:grpSpPr>
        <p:sp>
          <p:nvSpPr>
            <p:cNvPr id="68" name="Google Shape;68;p6"/>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6"/>
          <p:cNvSpPr/>
          <p:nvPr/>
        </p:nvSpPr>
        <p:spPr>
          <a:xfrm>
            <a:off x="5782950" y="5401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72" name="Shape 72"/>
        <p:cNvGrpSpPr/>
        <p:nvPr/>
      </p:nvGrpSpPr>
      <p:grpSpPr>
        <a:xfrm>
          <a:off x="0" y="0"/>
          <a:ext cx="0" cy="0"/>
          <a:chOff x="0" y="0"/>
          <a:chExt cx="0" cy="0"/>
        </a:xfrm>
      </p:grpSpPr>
      <p:sp>
        <p:nvSpPr>
          <p:cNvPr id="73" name="Google Shape;73;p7"/>
          <p:cNvSpPr/>
          <p:nvPr/>
        </p:nvSpPr>
        <p:spPr>
          <a:xfrm>
            <a:off x="7542870" y="4318632"/>
            <a:ext cx="1258532" cy="485097"/>
          </a:xfrm>
          <a:custGeom>
            <a:rect b="b" l="l" r="r" t="t"/>
            <a:pathLst>
              <a:path extrusionOk="0" h="16325" w="42357">
                <a:moveTo>
                  <a:pt x="41087" y="12181"/>
                </a:moveTo>
                <a:cubicBezTo>
                  <a:pt x="40653" y="11914"/>
                  <a:pt x="40369" y="11446"/>
                  <a:pt x="40268" y="10945"/>
                </a:cubicBezTo>
                <a:cubicBezTo>
                  <a:pt x="39901" y="9107"/>
                  <a:pt x="37110" y="7603"/>
                  <a:pt x="35724" y="6968"/>
                </a:cubicBezTo>
                <a:cubicBezTo>
                  <a:pt x="35239" y="6734"/>
                  <a:pt x="34805" y="6400"/>
                  <a:pt x="34487" y="5966"/>
                </a:cubicBezTo>
                <a:cubicBezTo>
                  <a:pt x="32816" y="3676"/>
                  <a:pt x="30043" y="2574"/>
                  <a:pt x="27336" y="3008"/>
                </a:cubicBezTo>
                <a:cubicBezTo>
                  <a:pt x="26300" y="3175"/>
                  <a:pt x="25247" y="2841"/>
                  <a:pt x="24462" y="2173"/>
                </a:cubicBezTo>
                <a:cubicBezTo>
                  <a:pt x="22858" y="819"/>
                  <a:pt x="20769" y="1"/>
                  <a:pt x="18514" y="1"/>
                </a:cubicBezTo>
                <a:cubicBezTo>
                  <a:pt x="14587" y="1"/>
                  <a:pt x="11245" y="2457"/>
                  <a:pt x="9875" y="5899"/>
                </a:cubicBezTo>
                <a:cubicBezTo>
                  <a:pt x="8990" y="5247"/>
                  <a:pt x="7904" y="4879"/>
                  <a:pt x="6701" y="4879"/>
                </a:cubicBezTo>
                <a:cubicBezTo>
                  <a:pt x="2607" y="4879"/>
                  <a:pt x="1" y="12014"/>
                  <a:pt x="1839" y="15623"/>
                </a:cubicBezTo>
                <a:cubicBezTo>
                  <a:pt x="1638" y="16174"/>
                  <a:pt x="42357" y="16325"/>
                  <a:pt x="42357" y="14487"/>
                </a:cubicBezTo>
                <a:cubicBezTo>
                  <a:pt x="42340" y="13501"/>
                  <a:pt x="41839" y="12666"/>
                  <a:pt x="41087" y="1218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a:off x="6423825" y="4281400"/>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
          <p:cNvSpPr/>
          <p:nvPr/>
        </p:nvSpPr>
        <p:spPr>
          <a:xfrm>
            <a:off x="2055050" y="2952850"/>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
          <p:cNvSpPr/>
          <p:nvPr/>
        </p:nvSpPr>
        <p:spPr>
          <a:xfrm>
            <a:off x="-715524" y="359682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
          <p:cNvSpPr/>
          <p:nvPr/>
        </p:nvSpPr>
        <p:spPr>
          <a:xfrm>
            <a:off x="122788" y="231208"/>
            <a:ext cx="1897379" cy="567892"/>
          </a:xfrm>
          <a:custGeom>
            <a:rect b="b" l="l" r="r" t="t"/>
            <a:pathLst>
              <a:path extrusionOk="0" h="14738" w="49241">
                <a:moveTo>
                  <a:pt x="43643" y="10844"/>
                </a:moveTo>
                <a:cubicBezTo>
                  <a:pt x="43593" y="7837"/>
                  <a:pt x="40803" y="5414"/>
                  <a:pt x="37361" y="5414"/>
                </a:cubicBezTo>
                <a:cubicBezTo>
                  <a:pt x="36726" y="5414"/>
                  <a:pt x="36108" y="5497"/>
                  <a:pt x="35539" y="5648"/>
                </a:cubicBezTo>
                <a:cubicBezTo>
                  <a:pt x="34420" y="2373"/>
                  <a:pt x="31296" y="0"/>
                  <a:pt x="27653" y="0"/>
                </a:cubicBezTo>
                <a:cubicBezTo>
                  <a:pt x="23760" y="0"/>
                  <a:pt x="20502" y="2657"/>
                  <a:pt x="19566" y="6249"/>
                </a:cubicBezTo>
                <a:cubicBezTo>
                  <a:pt x="18513" y="5715"/>
                  <a:pt x="17310" y="5414"/>
                  <a:pt x="15990" y="5414"/>
                </a:cubicBezTo>
                <a:cubicBezTo>
                  <a:pt x="12816" y="5414"/>
                  <a:pt x="10159" y="7185"/>
                  <a:pt x="9441" y="9608"/>
                </a:cubicBezTo>
                <a:cubicBezTo>
                  <a:pt x="4211" y="9808"/>
                  <a:pt x="0" y="11396"/>
                  <a:pt x="134" y="13317"/>
                </a:cubicBezTo>
                <a:cubicBezTo>
                  <a:pt x="251" y="14737"/>
                  <a:pt x="49224" y="14069"/>
                  <a:pt x="49224" y="12916"/>
                </a:cubicBezTo>
                <a:cubicBezTo>
                  <a:pt x="49241" y="11863"/>
                  <a:pt x="46851" y="11011"/>
                  <a:pt x="43643" y="10844"/>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7"/>
          <p:cNvSpPr txBox="1"/>
          <p:nvPr>
            <p:ph type="title"/>
          </p:nvPr>
        </p:nvSpPr>
        <p:spPr>
          <a:xfrm>
            <a:off x="3863675" y="334325"/>
            <a:ext cx="4740600" cy="12930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0" name="Google Shape;80;p7"/>
          <p:cNvSpPr txBox="1"/>
          <p:nvPr>
            <p:ph idx="1" type="body"/>
          </p:nvPr>
        </p:nvSpPr>
        <p:spPr>
          <a:xfrm>
            <a:off x="3863175" y="1211950"/>
            <a:ext cx="4740600" cy="2956200"/>
          </a:xfrm>
          <a:prstGeom prst="rect">
            <a:avLst/>
          </a:prstGeom>
        </p:spPr>
        <p:txBody>
          <a:bodyPr anchorCtr="0" anchor="b" bIns="91425" lIns="91425" spcFirstLastPara="1" rIns="91425" wrap="square" tIns="91425">
            <a:noAutofit/>
          </a:bodyPr>
          <a:lstStyle>
            <a:lvl1pPr indent="-330200" lvl="0" marL="457200" rtl="0">
              <a:lnSpc>
                <a:spcPct val="115000"/>
              </a:lnSpc>
              <a:spcBef>
                <a:spcPts val="0"/>
              </a:spcBef>
              <a:spcAft>
                <a:spcPts val="0"/>
              </a:spcAft>
              <a:buSzPts val="1600"/>
              <a:buChar char="●"/>
              <a:defRPr sz="1600"/>
            </a:lvl1pPr>
            <a:lvl2pPr indent="-330200" lvl="1" marL="914400" rtl="0">
              <a:lnSpc>
                <a:spcPct val="115000"/>
              </a:lnSpc>
              <a:spcBef>
                <a:spcPts val="0"/>
              </a:spcBef>
              <a:spcAft>
                <a:spcPts val="0"/>
              </a:spcAft>
              <a:buSzPts val="1600"/>
              <a:buChar char="○"/>
              <a:defRPr sz="1600"/>
            </a:lvl2pPr>
            <a:lvl3pPr indent="-330200" lvl="2" marL="1371600" rtl="0">
              <a:lnSpc>
                <a:spcPct val="115000"/>
              </a:lnSpc>
              <a:spcBef>
                <a:spcPts val="0"/>
              </a:spcBef>
              <a:spcAft>
                <a:spcPts val="0"/>
              </a:spcAft>
              <a:buSzPts val="1600"/>
              <a:buChar char="■"/>
              <a:defRPr sz="1600"/>
            </a:lvl3pPr>
            <a:lvl4pPr indent="-330200" lvl="3" marL="1828800" rtl="0">
              <a:lnSpc>
                <a:spcPct val="115000"/>
              </a:lnSpc>
              <a:spcBef>
                <a:spcPts val="0"/>
              </a:spcBef>
              <a:spcAft>
                <a:spcPts val="0"/>
              </a:spcAft>
              <a:buSzPts val="1600"/>
              <a:buChar char="●"/>
              <a:defRPr sz="1600"/>
            </a:lvl4pPr>
            <a:lvl5pPr indent="-330200" lvl="4" marL="2286000" rtl="0">
              <a:lnSpc>
                <a:spcPct val="115000"/>
              </a:lnSpc>
              <a:spcBef>
                <a:spcPts val="0"/>
              </a:spcBef>
              <a:spcAft>
                <a:spcPts val="0"/>
              </a:spcAft>
              <a:buSzPts val="1600"/>
              <a:buChar char="○"/>
              <a:defRPr sz="1600"/>
            </a:lvl5pPr>
            <a:lvl6pPr indent="-330200" lvl="5" marL="2743200" rtl="0">
              <a:lnSpc>
                <a:spcPct val="115000"/>
              </a:lnSpc>
              <a:spcBef>
                <a:spcPts val="0"/>
              </a:spcBef>
              <a:spcAft>
                <a:spcPts val="0"/>
              </a:spcAft>
              <a:buSzPts val="1600"/>
              <a:buChar char="■"/>
              <a:defRPr sz="1600"/>
            </a:lvl6pPr>
            <a:lvl7pPr indent="-330200" lvl="6" marL="3200400" rtl="0">
              <a:lnSpc>
                <a:spcPct val="115000"/>
              </a:lnSpc>
              <a:spcBef>
                <a:spcPts val="0"/>
              </a:spcBef>
              <a:spcAft>
                <a:spcPts val="0"/>
              </a:spcAft>
              <a:buSzPts val="1600"/>
              <a:buChar char="●"/>
              <a:defRPr sz="1600"/>
            </a:lvl7pPr>
            <a:lvl8pPr indent="-330200" lvl="7" marL="3657600" rtl="0">
              <a:lnSpc>
                <a:spcPct val="115000"/>
              </a:lnSpc>
              <a:spcBef>
                <a:spcPts val="0"/>
              </a:spcBef>
              <a:spcAft>
                <a:spcPts val="0"/>
              </a:spcAft>
              <a:buSzPts val="1600"/>
              <a:buChar char="○"/>
              <a:defRPr sz="1600"/>
            </a:lvl8pPr>
            <a:lvl9pPr indent="-330200" lvl="8" marL="4114800" rtl="0">
              <a:lnSpc>
                <a:spcPct val="115000"/>
              </a:lnSpc>
              <a:spcBef>
                <a:spcPts val="0"/>
              </a:spcBef>
              <a:spcAft>
                <a:spcPts val="0"/>
              </a:spcAft>
              <a:buSzPts val="1600"/>
              <a:buChar char="■"/>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81" name="Shape 81"/>
        <p:cNvGrpSpPr/>
        <p:nvPr/>
      </p:nvGrpSpPr>
      <p:grpSpPr>
        <a:xfrm>
          <a:off x="0" y="0"/>
          <a:ext cx="0" cy="0"/>
          <a:chOff x="0" y="0"/>
          <a:chExt cx="0" cy="0"/>
        </a:xfrm>
      </p:grpSpPr>
      <p:sp>
        <p:nvSpPr>
          <p:cNvPr id="82" name="Google Shape;82;p8"/>
          <p:cNvSpPr/>
          <p:nvPr/>
        </p:nvSpPr>
        <p:spPr>
          <a:xfrm flipH="1">
            <a:off x="7251405" y="93800"/>
            <a:ext cx="2148846" cy="646266"/>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230604" y="1582744"/>
            <a:ext cx="9840760" cy="328251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a:off x="-937500" y="2730469"/>
            <a:ext cx="7568678" cy="25874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859924" y="2153900"/>
            <a:ext cx="3719855" cy="185891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a:off x="262025" y="4268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txBox="1"/>
          <p:nvPr>
            <p:ph type="title"/>
          </p:nvPr>
        </p:nvSpPr>
        <p:spPr>
          <a:xfrm>
            <a:off x="715100" y="1230900"/>
            <a:ext cx="77139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1000"/>
              <a:buNone/>
              <a:defRPr sz="10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88" name="Google Shape;88;p8"/>
          <p:cNvSpPr/>
          <p:nvPr/>
        </p:nvSpPr>
        <p:spPr>
          <a:xfrm rot="10800000">
            <a:off x="1460996" y="5344026"/>
            <a:ext cx="262500" cy="262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89" name="Shape 89"/>
        <p:cNvGrpSpPr/>
        <p:nvPr/>
      </p:nvGrpSpPr>
      <p:grpSpPr>
        <a:xfrm>
          <a:off x="0" y="0"/>
          <a:ext cx="0" cy="0"/>
          <a:chOff x="0" y="0"/>
          <a:chExt cx="0" cy="0"/>
        </a:xfrm>
      </p:grpSpPr>
      <p:sp>
        <p:nvSpPr>
          <p:cNvPr id="90" name="Google Shape;90;p9"/>
          <p:cNvSpPr/>
          <p:nvPr/>
        </p:nvSpPr>
        <p:spPr>
          <a:xfrm>
            <a:off x="4921525" y="3892000"/>
            <a:ext cx="5155928" cy="1783236"/>
          </a:xfrm>
          <a:custGeom>
            <a:rect b="b" l="l" r="r" t="t"/>
            <a:pathLst>
              <a:path extrusionOk="0" h="46150" w="133435">
                <a:moveTo>
                  <a:pt x="124446" y="38146"/>
                </a:moveTo>
                <a:cubicBezTo>
                  <a:pt x="126701" y="35539"/>
                  <a:pt x="127904" y="32198"/>
                  <a:pt x="127821" y="28756"/>
                </a:cubicBezTo>
                <a:cubicBezTo>
                  <a:pt x="127670" y="21604"/>
                  <a:pt x="121956" y="15623"/>
                  <a:pt x="114805" y="15188"/>
                </a:cubicBezTo>
                <a:cubicBezTo>
                  <a:pt x="106785" y="14670"/>
                  <a:pt x="100001" y="21036"/>
                  <a:pt x="100001" y="29056"/>
                </a:cubicBezTo>
                <a:lnTo>
                  <a:pt x="100001" y="29357"/>
                </a:lnTo>
                <a:cubicBezTo>
                  <a:pt x="97679" y="26717"/>
                  <a:pt x="94086" y="25581"/>
                  <a:pt x="90678" y="26400"/>
                </a:cubicBezTo>
                <a:cubicBezTo>
                  <a:pt x="90059" y="20034"/>
                  <a:pt x="84696" y="15172"/>
                  <a:pt x="78313" y="15172"/>
                </a:cubicBezTo>
                <a:lnTo>
                  <a:pt x="78313" y="14854"/>
                </a:lnTo>
                <a:cubicBezTo>
                  <a:pt x="78313" y="7970"/>
                  <a:pt x="73301" y="2122"/>
                  <a:pt x="66500" y="1070"/>
                </a:cubicBezTo>
                <a:cubicBezTo>
                  <a:pt x="59717" y="0"/>
                  <a:pt x="53167" y="4060"/>
                  <a:pt x="51078" y="10610"/>
                </a:cubicBezTo>
                <a:cubicBezTo>
                  <a:pt x="47369" y="4261"/>
                  <a:pt x="40435" y="518"/>
                  <a:pt x="33100" y="919"/>
                </a:cubicBezTo>
                <a:cubicBezTo>
                  <a:pt x="23392" y="1437"/>
                  <a:pt x="15456" y="9173"/>
                  <a:pt x="14670" y="18847"/>
                </a:cubicBezTo>
                <a:cubicBezTo>
                  <a:pt x="14453" y="21437"/>
                  <a:pt x="14754" y="24044"/>
                  <a:pt x="15556" y="26500"/>
                </a:cubicBezTo>
                <a:cubicBezTo>
                  <a:pt x="10009" y="28889"/>
                  <a:pt x="8321" y="35940"/>
                  <a:pt x="12181" y="40569"/>
                </a:cubicBezTo>
                <a:cubicBezTo>
                  <a:pt x="4979" y="41137"/>
                  <a:pt x="0" y="42373"/>
                  <a:pt x="0" y="43810"/>
                </a:cubicBezTo>
                <a:cubicBezTo>
                  <a:pt x="0" y="45782"/>
                  <a:pt x="133435" y="46149"/>
                  <a:pt x="133435" y="42975"/>
                </a:cubicBezTo>
                <a:cubicBezTo>
                  <a:pt x="133435" y="40953"/>
                  <a:pt x="129859" y="39165"/>
                  <a:pt x="124446" y="38146"/>
                </a:cubicBezTo>
                <a:close/>
              </a:path>
            </a:pathLst>
          </a:custGeom>
          <a:gradFill>
            <a:gsLst>
              <a:gs pos="0">
                <a:srgbClr val="F27243"/>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p:nvPr/>
        </p:nvSpPr>
        <p:spPr>
          <a:xfrm>
            <a:off x="254125" y="3924255"/>
            <a:ext cx="2421488" cy="779257"/>
          </a:xfrm>
          <a:custGeom>
            <a:rect b="b" l="l" r="r" t="t"/>
            <a:pathLst>
              <a:path extrusionOk="0" h="13432" w="41739">
                <a:moveTo>
                  <a:pt x="20879" y="0"/>
                </a:moveTo>
                <a:cubicBezTo>
                  <a:pt x="19060" y="0"/>
                  <a:pt x="17217" y="609"/>
                  <a:pt x="15674" y="1909"/>
                </a:cubicBezTo>
                <a:cubicBezTo>
                  <a:pt x="15091" y="2395"/>
                  <a:pt x="14358" y="2661"/>
                  <a:pt x="13610" y="2661"/>
                </a:cubicBezTo>
                <a:cubicBezTo>
                  <a:pt x="13457" y="2661"/>
                  <a:pt x="13304" y="2650"/>
                  <a:pt x="13151" y="2628"/>
                </a:cubicBezTo>
                <a:cubicBezTo>
                  <a:pt x="12810" y="2573"/>
                  <a:pt x="12469" y="2547"/>
                  <a:pt x="12130" y="2547"/>
                </a:cubicBezTo>
                <a:cubicBezTo>
                  <a:pt x="10078" y="2547"/>
                  <a:pt x="8118" y="3525"/>
                  <a:pt x="6885" y="5217"/>
                </a:cubicBezTo>
                <a:cubicBezTo>
                  <a:pt x="6601" y="5602"/>
                  <a:pt x="6233" y="5902"/>
                  <a:pt x="5799" y="6103"/>
                </a:cubicBezTo>
                <a:cubicBezTo>
                  <a:pt x="4579" y="6671"/>
                  <a:pt x="2140" y="7991"/>
                  <a:pt x="1805" y="9612"/>
                </a:cubicBezTo>
                <a:cubicBezTo>
                  <a:pt x="1722" y="10046"/>
                  <a:pt x="1455" y="10447"/>
                  <a:pt x="1087" y="10698"/>
                </a:cubicBezTo>
                <a:cubicBezTo>
                  <a:pt x="402" y="11115"/>
                  <a:pt x="1" y="11867"/>
                  <a:pt x="1" y="12669"/>
                </a:cubicBezTo>
                <a:cubicBezTo>
                  <a:pt x="1" y="13218"/>
                  <a:pt x="4792" y="13432"/>
                  <a:pt x="11127" y="13432"/>
                </a:cubicBezTo>
                <a:cubicBezTo>
                  <a:pt x="23492" y="13432"/>
                  <a:pt x="41739" y="12619"/>
                  <a:pt x="41739" y="11901"/>
                </a:cubicBezTo>
                <a:cubicBezTo>
                  <a:pt x="41739" y="10831"/>
                  <a:pt x="39400" y="10614"/>
                  <a:pt x="36509" y="10614"/>
                </a:cubicBezTo>
                <a:cubicBezTo>
                  <a:pt x="36242" y="10614"/>
                  <a:pt x="35991" y="10614"/>
                  <a:pt x="35757" y="10631"/>
                </a:cubicBezTo>
                <a:cubicBezTo>
                  <a:pt x="36442" y="8659"/>
                  <a:pt x="35791" y="6471"/>
                  <a:pt x="34120" y="5217"/>
                </a:cubicBezTo>
                <a:cubicBezTo>
                  <a:pt x="33267" y="4578"/>
                  <a:pt x="32250" y="4256"/>
                  <a:pt x="31233" y="4256"/>
                </a:cubicBezTo>
                <a:cubicBezTo>
                  <a:pt x="30257" y="4256"/>
                  <a:pt x="29282" y="4553"/>
                  <a:pt x="28456" y="5151"/>
                </a:cubicBezTo>
                <a:cubicBezTo>
                  <a:pt x="27169" y="1865"/>
                  <a:pt x="24062" y="0"/>
                  <a:pt x="208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a:off x="6395452" y="4211718"/>
            <a:ext cx="1756768" cy="877630"/>
          </a:xfrm>
          <a:custGeom>
            <a:rect b="b" l="l" r="r" t="t"/>
            <a:pathLst>
              <a:path extrusionOk="0" h="22713" w="45465">
                <a:moveTo>
                  <a:pt x="25261" y="1"/>
                </a:moveTo>
                <a:cubicBezTo>
                  <a:pt x="20045" y="1"/>
                  <a:pt x="15558" y="3786"/>
                  <a:pt x="14704" y="8960"/>
                </a:cubicBezTo>
                <a:cubicBezTo>
                  <a:pt x="13708" y="8514"/>
                  <a:pt x="12703" y="8311"/>
                  <a:pt x="11732" y="8311"/>
                </a:cubicBezTo>
                <a:cubicBezTo>
                  <a:pt x="7131" y="8311"/>
                  <a:pt x="3302" y="12870"/>
                  <a:pt x="4930" y="17782"/>
                </a:cubicBezTo>
                <a:cubicBezTo>
                  <a:pt x="2123" y="17966"/>
                  <a:pt x="1" y="19002"/>
                  <a:pt x="1" y="20221"/>
                </a:cubicBezTo>
                <a:cubicBezTo>
                  <a:pt x="1" y="21591"/>
                  <a:pt x="2641" y="22711"/>
                  <a:pt x="5882" y="22711"/>
                </a:cubicBezTo>
                <a:cubicBezTo>
                  <a:pt x="5939" y="22712"/>
                  <a:pt x="5996" y="22712"/>
                  <a:pt x="6052" y="22712"/>
                </a:cubicBezTo>
                <a:cubicBezTo>
                  <a:pt x="7132" y="22712"/>
                  <a:pt x="8209" y="22561"/>
                  <a:pt x="9240" y="22260"/>
                </a:cubicBezTo>
                <a:cubicBezTo>
                  <a:pt x="10055" y="22559"/>
                  <a:pt x="10916" y="22712"/>
                  <a:pt x="11778" y="22712"/>
                </a:cubicBezTo>
                <a:cubicBezTo>
                  <a:pt x="12455" y="22712"/>
                  <a:pt x="13131" y="22618"/>
                  <a:pt x="13785" y="22427"/>
                </a:cubicBezTo>
                <a:cubicBezTo>
                  <a:pt x="16316" y="21680"/>
                  <a:pt x="18914" y="21231"/>
                  <a:pt x="21528" y="21231"/>
                </a:cubicBezTo>
                <a:cubicBezTo>
                  <a:pt x="22366" y="21231"/>
                  <a:pt x="23205" y="21277"/>
                  <a:pt x="24044" y="21374"/>
                </a:cubicBezTo>
                <a:cubicBezTo>
                  <a:pt x="24443" y="21421"/>
                  <a:pt x="24847" y="21443"/>
                  <a:pt x="25252" y="21443"/>
                </a:cubicBezTo>
                <a:cubicBezTo>
                  <a:pt x="25865" y="21443"/>
                  <a:pt x="26481" y="21391"/>
                  <a:pt x="27085" y="21291"/>
                </a:cubicBezTo>
                <a:cubicBezTo>
                  <a:pt x="27703" y="21174"/>
                  <a:pt x="28330" y="21115"/>
                  <a:pt x="28957" y="21115"/>
                </a:cubicBezTo>
                <a:cubicBezTo>
                  <a:pt x="29583" y="21115"/>
                  <a:pt x="30210" y="21174"/>
                  <a:pt x="30828" y="21291"/>
                </a:cubicBezTo>
                <a:cubicBezTo>
                  <a:pt x="31279" y="21391"/>
                  <a:pt x="31747" y="21441"/>
                  <a:pt x="32231" y="21441"/>
                </a:cubicBezTo>
                <a:cubicBezTo>
                  <a:pt x="32632" y="21441"/>
                  <a:pt x="33050" y="21408"/>
                  <a:pt x="33451" y="21324"/>
                </a:cubicBezTo>
                <a:cubicBezTo>
                  <a:pt x="34420" y="21408"/>
                  <a:pt x="35473" y="21441"/>
                  <a:pt x="36559" y="21441"/>
                </a:cubicBezTo>
                <a:cubicBezTo>
                  <a:pt x="41471" y="21441"/>
                  <a:pt x="45465" y="20606"/>
                  <a:pt x="45465" y="19586"/>
                </a:cubicBezTo>
                <a:cubicBezTo>
                  <a:pt x="45465" y="18684"/>
                  <a:pt x="42290" y="17932"/>
                  <a:pt x="38113" y="17765"/>
                </a:cubicBezTo>
                <a:cubicBezTo>
                  <a:pt x="39550" y="14841"/>
                  <a:pt x="38614" y="11316"/>
                  <a:pt x="35924" y="9478"/>
                </a:cubicBezTo>
                <a:cubicBezTo>
                  <a:pt x="35289" y="4164"/>
                  <a:pt x="30861" y="138"/>
                  <a:pt x="25531" y="4"/>
                </a:cubicBezTo>
                <a:cubicBezTo>
                  <a:pt x="25441" y="2"/>
                  <a:pt x="25351" y="1"/>
                  <a:pt x="25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p:nvPr/>
        </p:nvSpPr>
        <p:spPr>
          <a:xfrm>
            <a:off x="1148253" y="9697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a:off x="-336775" y="16544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9"/>
          <p:cNvGrpSpPr/>
          <p:nvPr/>
        </p:nvGrpSpPr>
        <p:grpSpPr>
          <a:xfrm>
            <a:off x="7821351" y="674425"/>
            <a:ext cx="1572114" cy="1511851"/>
            <a:chOff x="7384701" y="199425"/>
            <a:chExt cx="1572114" cy="1511851"/>
          </a:xfrm>
        </p:grpSpPr>
        <p:sp>
          <p:nvSpPr>
            <p:cNvPr id="96" name="Google Shape;96;p9"/>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9"/>
          <p:cNvSpPr/>
          <p:nvPr/>
        </p:nvSpPr>
        <p:spPr>
          <a:xfrm>
            <a:off x="7362075" y="2028813"/>
            <a:ext cx="2715369" cy="816457"/>
          </a:xfrm>
          <a:custGeom>
            <a:rect b="b" l="l" r="r" t="t"/>
            <a:pathLst>
              <a:path extrusionOk="0" h="15077" w="50143">
                <a:moveTo>
                  <a:pt x="28059" y="0"/>
                </a:moveTo>
                <a:cubicBezTo>
                  <a:pt x="27957" y="0"/>
                  <a:pt x="27855" y="2"/>
                  <a:pt x="27753" y="6"/>
                </a:cubicBezTo>
                <a:cubicBezTo>
                  <a:pt x="23994" y="156"/>
                  <a:pt x="20786" y="2746"/>
                  <a:pt x="19833" y="6388"/>
                </a:cubicBezTo>
                <a:cubicBezTo>
                  <a:pt x="18697" y="5804"/>
                  <a:pt x="17444" y="5520"/>
                  <a:pt x="16174" y="5520"/>
                </a:cubicBezTo>
                <a:cubicBezTo>
                  <a:pt x="12949" y="5520"/>
                  <a:pt x="10226" y="7341"/>
                  <a:pt x="9491" y="9797"/>
                </a:cubicBezTo>
                <a:cubicBezTo>
                  <a:pt x="4160" y="9981"/>
                  <a:pt x="0" y="11601"/>
                  <a:pt x="0" y="13573"/>
                </a:cubicBezTo>
                <a:cubicBezTo>
                  <a:pt x="0" y="14681"/>
                  <a:pt x="6800" y="15077"/>
                  <a:pt x="15391" y="15077"/>
                </a:cubicBezTo>
                <a:cubicBezTo>
                  <a:pt x="30130" y="15077"/>
                  <a:pt x="50142" y="13911"/>
                  <a:pt x="50142" y="13172"/>
                </a:cubicBezTo>
                <a:cubicBezTo>
                  <a:pt x="50142" y="12119"/>
                  <a:pt x="47670" y="11267"/>
                  <a:pt x="44428" y="11067"/>
                </a:cubicBezTo>
                <a:cubicBezTo>
                  <a:pt x="44361" y="7992"/>
                  <a:pt x="41521" y="5520"/>
                  <a:pt x="38012" y="5520"/>
                </a:cubicBezTo>
                <a:cubicBezTo>
                  <a:pt x="37377" y="5520"/>
                  <a:pt x="36742" y="5603"/>
                  <a:pt x="36141" y="5770"/>
                </a:cubicBezTo>
                <a:cubicBezTo>
                  <a:pt x="34954" y="2308"/>
                  <a:pt x="31696" y="0"/>
                  <a:pt x="28059"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txBox="1"/>
          <p:nvPr>
            <p:ph type="title"/>
          </p:nvPr>
        </p:nvSpPr>
        <p:spPr>
          <a:xfrm>
            <a:off x="1124900" y="1492375"/>
            <a:ext cx="7304100" cy="738900"/>
          </a:xfrm>
          <a:prstGeom prst="rect">
            <a:avLst/>
          </a:prstGeom>
        </p:spPr>
        <p:txBody>
          <a:bodyPr anchorCtr="0" anchor="ctr" bIns="91425" lIns="91425" spcFirstLastPara="1" rIns="91425" wrap="square" tIns="91425">
            <a:spAutoFit/>
          </a:bodyPr>
          <a:lstStyle>
            <a:lvl1pPr lvl="0" rtl="0" algn="ctr">
              <a:spcBef>
                <a:spcPts val="0"/>
              </a:spcBef>
              <a:spcAft>
                <a:spcPts val="0"/>
              </a:spcAft>
              <a:buClr>
                <a:schemeClr val="dk2"/>
              </a:buClr>
              <a:buSzPts val="3600"/>
              <a:buNone/>
              <a:defRPr sz="60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1" name="Google Shape;101;p9"/>
          <p:cNvSpPr txBox="1"/>
          <p:nvPr>
            <p:ph idx="1" type="subTitle"/>
          </p:nvPr>
        </p:nvSpPr>
        <p:spPr>
          <a:xfrm>
            <a:off x="2039275" y="2529150"/>
            <a:ext cx="5071500" cy="11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102" name="Shape 102"/>
        <p:cNvGrpSpPr/>
        <p:nvPr/>
      </p:nvGrpSpPr>
      <p:grpSpPr>
        <a:xfrm>
          <a:off x="0" y="0"/>
          <a:ext cx="0" cy="0"/>
          <a:chOff x="0" y="0"/>
          <a:chExt cx="0" cy="0"/>
        </a:xfrm>
      </p:grpSpPr>
      <p:sp>
        <p:nvSpPr>
          <p:cNvPr id="103" name="Google Shape;103;p10"/>
          <p:cNvSpPr txBox="1"/>
          <p:nvPr>
            <p:ph type="title"/>
          </p:nvPr>
        </p:nvSpPr>
        <p:spPr>
          <a:xfrm>
            <a:off x="599875" y="3833575"/>
            <a:ext cx="5071500" cy="769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800"/>
              <a:buNone/>
              <a:defRPr sz="2800">
                <a:solidFill>
                  <a:schemeClr val="accen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3.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700"/>
              <a:buFont typeface="Lato Black"/>
              <a:buNone/>
              <a:defRPr sz="2700">
                <a:solidFill>
                  <a:schemeClr val="dk2"/>
                </a:solidFill>
                <a:latin typeface="Lato Black"/>
                <a:ea typeface="Lato Black"/>
                <a:cs typeface="Lato Black"/>
                <a:sym typeface="Lato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accent1"/>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77" name="Shape 377"/>
        <p:cNvGrpSpPr/>
        <p:nvPr/>
      </p:nvGrpSpPr>
      <p:grpSpPr>
        <a:xfrm>
          <a:off x="0" y="0"/>
          <a:ext cx="0" cy="0"/>
          <a:chOff x="0" y="0"/>
          <a:chExt cx="0" cy="0"/>
        </a:xfrm>
      </p:grpSpPr>
      <p:sp>
        <p:nvSpPr>
          <p:cNvPr id="378" name="Google Shape;378;p4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79" name="Google Shape;379;p4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slidesgo.com/?utm_source=Slidesgo_template&amp;utm_medium=referral-link&amp;utm_campaign=SG_Credits&amp;utm_term=Freepik" TargetMode="External"/><Relationship Id="rId4" Type="http://schemas.openxmlformats.org/officeDocument/2006/relationships/hyperlink" Target="https://slidesgo.com/slidesgo-school/?utm_source=slidesgo_template&amp;utm_medium=referral-link&amp;utm_campaign=sg_credits&amp;utm_content=slidesgo-school" TargetMode="External"/><Relationship Id="rId9" Type="http://schemas.openxmlformats.org/officeDocument/2006/relationships/slide" Target="/ppt/slides/slide51.xml"/><Relationship Id="rId5" Type="http://schemas.openxmlformats.org/officeDocument/2006/relationships/hyperlink" Target="https://slidesgo.com/faqs/?utm_source=slidesgo_template&amp;utm_medium=referral-link&amp;utm_campaign=sg_credits&amp;utm_content=slidesgo-faqs" TargetMode="External"/><Relationship Id="rId6" Type="http://schemas.openxmlformats.org/officeDocument/2006/relationships/slide" Target="/ppt/slides/slide49.xml"/><Relationship Id="rId7" Type="http://schemas.openxmlformats.org/officeDocument/2006/relationships/slide" Target="/ppt/slides/slide49.xml"/><Relationship Id="rId8" Type="http://schemas.openxmlformats.org/officeDocument/2006/relationships/slide" Target="/ppt/slides/slide48.xml"/><Relationship Id="rId11" Type="http://schemas.openxmlformats.org/officeDocument/2006/relationships/slide" Target="/ppt/slides/slide54.xml"/><Relationship Id="rId10" Type="http://schemas.openxmlformats.org/officeDocument/2006/relationships/slide" Target="/ppt/slides/slide52.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55.xml"/><Relationship Id="rId15" Type="http://schemas.openxmlformats.org/officeDocument/2006/relationships/slide" Target="/ppt/slides/slide62.xml"/><Relationship Id="rId14" Type="http://schemas.openxmlformats.org/officeDocument/2006/relationships/slide" Target="/ppt/slides/slide5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6.xml"/><Relationship Id="rId3" Type="http://schemas.openxmlformats.org/officeDocument/2006/relationships/image" Target="../media/image1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2.xml"/><Relationship Id="rId3" Type="http://schemas.openxmlformats.org/officeDocument/2006/relationships/hyperlink" Target="https://docs.google.com/spreadsheets/d/16WubjkUSIOLj-lPlOavdnjXGJXMipLltJuy9P0QNY90/copy#gid=0" TargetMode="External"/><Relationship Id="rId4" Type="http://schemas.openxmlformats.org/officeDocument/2006/relationships/image" Target="../media/image8.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4.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6WubjkUSIOLj-lPlOavdnjXGJXMipLltJuy9P0QNY90/copy#gid=1325251527" TargetMode="External"/><Relationship Id="rId5"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9.xml"/><Relationship Id="rId3" Type="http://schemas.openxmlformats.org/officeDocument/2006/relationships/hyperlink" Target="https://www.freepik.com/free-vector/flat-travel-background_3858552.htm/?utm_source=slidesgo_template&amp;utm_medium=referral-link&amp;utm_campaign=sg_resources&amp;utm_content=freepik" TargetMode="External"/><Relationship Id="rId4" Type="http://schemas.openxmlformats.org/officeDocument/2006/relationships/hyperlink" Target="https://www.freepik.com/free-vector/flat-vintage-promotional-travel-poster_4675698.htm/?utm_source=slidesgo_template&amp;utm_medium=referral-link&amp;utm_campaign=sg_resources&amp;utm_content=freepik" TargetMode="External"/><Relationship Id="rId5" Type="http://schemas.openxmlformats.org/officeDocument/2006/relationships/hyperlink" Target="https://www.freepik.com/free-vector/flat-travel-background_3849479.htm/?utm_source=slidesgo_template&amp;utm_medium=referral-link&amp;utm_campaign=sg_resources&amp;utm_content=freepik" TargetMode="External"/><Relationship Id="rId6" Type="http://schemas.openxmlformats.org/officeDocument/2006/relationships/hyperlink" Target="https://www.freepik.com/free-vector/flat-vintage-promotional-travel-poster_4675701.htm/?utm_source=slidesgo_template&amp;utm_medium=referral-link&amp;utm_campaign=sg_resources&amp;utm_content=freepik" TargetMode="External"/><Relationship Id="rId7" Type="http://schemas.openxmlformats.org/officeDocument/2006/relationships/hyperlink" Target="https://www.freepik.com/free-vector/flat-vintage-travel-poster_4565178.htm/?utm_source=slidesgo_template&amp;utm_medium=referral-link&amp;utm_campaign=sg_resources&amp;utm_content=freepi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1.xml"/><Relationship Id="rId3" Type="http://schemas.openxmlformats.org/officeDocument/2006/relationships/hyperlink" Target="https://www.freepik.com/free-vector/sky-wallpaper-video-conferencing_9470360.htm/?utm_source=slidesgo_template&amp;utm_medium=referral-link&amp;utm_campaign=sg_resources&amp;utm_content=freepik" TargetMode="External"/><Relationship Id="rId4" Type="http://schemas.openxmlformats.org/officeDocument/2006/relationships/hyperlink" Target="https://www.freepik.com/free-vector/retro-travel-poster-flat-design_4849265.htm/?utm_source=slidesgo_template&amp;utm_medium=referral-link&amp;utm_campaign=sg_resources&amp;utm_content=freepik" TargetMode="External"/><Relationship Id="rId9" Type="http://schemas.openxmlformats.org/officeDocument/2006/relationships/hyperlink" Target="https://www.freepik.com/free-vector/travel-banners-with-plane-train_1239367.htm/?utm_source=slidesgo_template&amp;utm_medium=referral-link&amp;utm_campaign=sg_resources&amp;utm_content=freepik" TargetMode="External"/><Relationship Id="rId5" Type="http://schemas.openxmlformats.org/officeDocument/2006/relationships/hyperlink" Target="https://www.freepik.com/free-vector/closed-airport-rescheduling-vacation_7950788.htm/?utm_source=slidesgo_template&amp;utm_medium=referral-link&amp;utm_campaign=sg_resources&amp;utm_content=freepik" TargetMode="External"/><Relationship Id="rId6" Type="http://schemas.openxmlformats.org/officeDocument/2006/relationships/hyperlink" Target="https://www.freepik.com/free-vector/travel-landing-page-isometric-style_4848839.htm/?utm_source=slidesgo_template&amp;utm_medium=referral-link&amp;utm_campaign=sg_resources&amp;utm_content=freepik" TargetMode="External"/><Relationship Id="rId7" Type="http://schemas.openxmlformats.org/officeDocument/2006/relationships/hyperlink" Target="https://www.freepik.com/free-vector/sky-background-video-conferencing_9427922.htm/?utm_source=slidesgo_template&amp;utm_medium=referral-link&amp;utm_campaign=sg_resources&amp;utm_content=freepik" TargetMode="External"/><Relationship Id="rId8" Type="http://schemas.openxmlformats.org/officeDocument/2006/relationships/hyperlink" Target="https://www.freepik.com/free-vector/flat-vintage-promotional-travel-poster_4675702.htm/?utm_source=slidesgo_template&amp;utm_medium=referral-link&amp;utm_campaign=sg_resources&amp;utm_content=freepik" TargetMode="External"/><Relationship Id="rId11" Type="http://schemas.openxmlformats.org/officeDocument/2006/relationships/hyperlink" Target="https://www.freepik.com/free-photo/close-up-hand-holding-small-plane_17806299.htm/?utm_source=slidesgo_template&amp;utm_medium=referral-link&amp;utm_campaign=sg_resources&amp;utm_content=freepik" TargetMode="External"/><Relationship Id="rId10" Type="http://schemas.openxmlformats.org/officeDocument/2006/relationships/hyperlink" Target="https://www.freepik.com/free-vector/travelling-poster-window-plane_7534219.htm/?utm_source=slidesgo_template&amp;utm_medium=referral-link&amp;utm_campaign=sg_resources&amp;utm_content=freepik" TargetMode="External"/><Relationship Id="rId12" Type="http://schemas.openxmlformats.org/officeDocument/2006/relationships/hyperlink" Target="https://www.freepik.com/free-photo/hand-holding-small-plane-close-up_17806312.htm/?utm_source=slidesgo_template&amp;utm_medium=referral-link&amp;utm_campaign=sg_resources&amp;utm_content=freepik"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2.xml"/><Relationship Id="rId3" Type="http://schemas.openxmlformats.org/officeDocument/2006/relationships/hyperlink" Target="http://bit.ly/2PfT4lq" TargetMode="External"/><Relationship Id="rId4" Type="http://schemas.openxmlformats.org/officeDocument/2006/relationships/slide" Target="/ppt/slides/slide48.xml"/><Relationship Id="rId5" Type="http://schemas.openxmlformats.org/officeDocument/2006/relationships/slide" Target="/ppt/slides/slide48.xml"/><Relationship Id="rId6" Type="http://schemas.openxmlformats.org/officeDocument/2006/relationships/hyperlink" Target="http://bit.ly/33VAFh3" TargetMode="External"/><Relationship Id="rId7" Type="http://schemas.openxmlformats.org/officeDocument/2006/relationships/hyperlink" Target="http://bit.ly/30B07Gq"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3.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4.xml"/><Relationship Id="rId3" Type="http://schemas.openxmlformats.org/officeDocument/2006/relationships/hyperlink" Target="https://fonts.google.com/specimen/Lato)"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5.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2.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0.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4.gif"/><Relationship Id="rId14" Type="http://schemas.openxmlformats.org/officeDocument/2006/relationships/image" Target="../media/image13.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1.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6.xml"/><Relationship Id="rId3" Type="http://schemas.openxmlformats.org/officeDocument/2006/relationships/hyperlink" Target="https://bit.ly/2ZjL1pd"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2.xml"/><Relationship Id="rId3" Type="http://schemas.openxmlformats.org/officeDocument/2006/relationships/hyperlink" Target="https://chrome.google.com/webstore/detail/flaticon-for-gsuit-gslide/haekgjfnhhdkgfgmldhfokhmfkgmciba"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9.xml"/><Relationship Id="rId3" Type="http://schemas.openxmlformats.org/officeDocument/2006/relationships/hyperlink" Target="http://bit.ly/2PfT4lq" TargetMode="Externa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4"/>
          <p:cNvSpPr txBox="1"/>
          <p:nvPr>
            <p:ph type="ctrTitle"/>
          </p:nvPr>
        </p:nvSpPr>
        <p:spPr>
          <a:xfrm>
            <a:off x="2377800" y="811653"/>
            <a:ext cx="6226200" cy="1386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600"/>
              <a:t>Predicting</a:t>
            </a:r>
            <a:r>
              <a:rPr lang="en" sz="3600"/>
              <a:t> </a:t>
            </a:r>
            <a:endParaRPr sz="3600"/>
          </a:p>
          <a:p>
            <a:pPr indent="0" lvl="0" marL="0" rtl="0" algn="r">
              <a:spcBef>
                <a:spcPts val="0"/>
              </a:spcBef>
              <a:spcAft>
                <a:spcPts val="0"/>
              </a:spcAft>
              <a:buNone/>
            </a:pPr>
            <a:r>
              <a:rPr lang="en" sz="6000"/>
              <a:t>FLIGHT DELAYS</a:t>
            </a:r>
            <a:endParaRPr sz="6000"/>
          </a:p>
        </p:txBody>
      </p:sp>
      <p:sp>
        <p:nvSpPr>
          <p:cNvPr id="388" name="Google Shape;388;p44"/>
          <p:cNvSpPr txBox="1"/>
          <p:nvPr>
            <p:ph idx="1" type="subTitle"/>
          </p:nvPr>
        </p:nvSpPr>
        <p:spPr>
          <a:xfrm>
            <a:off x="2776375" y="2426900"/>
            <a:ext cx="5873700" cy="592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600"/>
              <a:t>W261 Final Project Phase I – Group 11 – March 13, 2022</a:t>
            </a:r>
            <a:endParaRPr sz="1600"/>
          </a:p>
          <a:p>
            <a:pPr indent="0" lvl="0" marL="0" rtl="0" algn="r">
              <a:spcBef>
                <a:spcPts val="0"/>
              </a:spcBef>
              <a:spcAft>
                <a:spcPts val="0"/>
              </a:spcAft>
              <a:buNone/>
            </a:pPr>
            <a:r>
              <a:rPr lang="en" sz="1400"/>
              <a:t>Jeff Adams, Jenny Conde, Dante Malagrino, Joy Moglia, Ram Senthamarai </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3"/>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Phase I Updates: EDA</a:t>
            </a:r>
            <a:endParaRPr/>
          </a:p>
        </p:txBody>
      </p:sp>
      <p:pic>
        <p:nvPicPr>
          <p:cNvPr id="523" name="Google Shape;523;p53"/>
          <p:cNvPicPr preferRelativeResize="0"/>
          <p:nvPr/>
        </p:nvPicPr>
        <p:blipFill>
          <a:blip r:embed="rId3">
            <a:alphaModFix/>
          </a:blip>
          <a:stretch>
            <a:fillRect/>
          </a:stretch>
        </p:blipFill>
        <p:spPr>
          <a:xfrm>
            <a:off x="582325" y="1284020"/>
            <a:ext cx="3905250" cy="2686050"/>
          </a:xfrm>
          <a:prstGeom prst="rect">
            <a:avLst/>
          </a:prstGeom>
          <a:noFill/>
          <a:ln>
            <a:noFill/>
          </a:ln>
        </p:spPr>
      </p:pic>
      <p:sp>
        <p:nvSpPr>
          <p:cNvPr id="524" name="Google Shape;524;p53"/>
          <p:cNvSpPr txBox="1"/>
          <p:nvPr>
            <p:ph idx="4294967295" type="subTitle"/>
          </p:nvPr>
        </p:nvSpPr>
        <p:spPr>
          <a:xfrm>
            <a:off x="4796675" y="1680125"/>
            <a:ext cx="3954900" cy="42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500">
                <a:latin typeface="Lato Black"/>
                <a:ea typeface="Lato Black"/>
                <a:cs typeface="Lato Black"/>
                <a:sym typeface="Lato Black"/>
              </a:rPr>
              <a:t>Potential Features</a:t>
            </a:r>
            <a:endParaRPr/>
          </a:p>
        </p:txBody>
      </p:sp>
      <p:sp>
        <p:nvSpPr>
          <p:cNvPr id="525" name="Google Shape;525;p53"/>
          <p:cNvSpPr txBox="1"/>
          <p:nvPr>
            <p:ph idx="1" type="subTitle"/>
          </p:nvPr>
        </p:nvSpPr>
        <p:spPr>
          <a:xfrm>
            <a:off x="4796675" y="2212200"/>
            <a:ext cx="4053900" cy="147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a:t>Time-based: quarter, month, day of week, hour of day</a:t>
            </a:r>
            <a:endParaRPr/>
          </a:p>
          <a:p>
            <a:pPr indent="-317500" lvl="0" marL="457200" rtl="0" algn="l">
              <a:spcBef>
                <a:spcPts val="0"/>
              </a:spcBef>
              <a:spcAft>
                <a:spcPts val="0"/>
              </a:spcAft>
              <a:buClr>
                <a:schemeClr val="dk2"/>
              </a:buClr>
              <a:buSzPts val="1400"/>
              <a:buChar char="●"/>
            </a:pPr>
            <a:r>
              <a:rPr lang="en"/>
              <a:t>Airline, airplane type</a:t>
            </a:r>
            <a:endParaRPr/>
          </a:p>
          <a:p>
            <a:pPr indent="-317500" lvl="0" marL="457200" rtl="0" algn="l">
              <a:spcBef>
                <a:spcPts val="0"/>
              </a:spcBef>
              <a:spcAft>
                <a:spcPts val="0"/>
              </a:spcAft>
              <a:buClr>
                <a:schemeClr val="dk2"/>
              </a:buClr>
              <a:buSzPts val="1400"/>
              <a:buChar char="●"/>
            </a:pPr>
            <a:r>
              <a:rPr lang="en"/>
              <a:t>Airport: arrival, departure, importance of respective airports based on PageRank</a:t>
            </a:r>
            <a:endParaRPr/>
          </a:p>
          <a:p>
            <a:pPr indent="-317500" lvl="0" marL="457200" rtl="0" algn="l">
              <a:spcBef>
                <a:spcPts val="0"/>
              </a:spcBef>
              <a:spcAft>
                <a:spcPts val="0"/>
              </a:spcAft>
              <a:buClr>
                <a:schemeClr val="dk2"/>
              </a:buClr>
              <a:buSzPts val="1400"/>
              <a:buChar char="●"/>
            </a:pPr>
            <a:r>
              <a:rPr lang="en"/>
              <a:t>Weather up to 2 hours before departure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29" name="Shape 529"/>
        <p:cNvGrpSpPr/>
        <p:nvPr/>
      </p:nvGrpSpPr>
      <p:grpSpPr>
        <a:xfrm>
          <a:off x="0" y="0"/>
          <a:ext cx="0" cy="0"/>
          <a:chOff x="0" y="0"/>
          <a:chExt cx="0" cy="0"/>
        </a:xfrm>
      </p:grpSpPr>
      <p:sp>
        <p:nvSpPr>
          <p:cNvPr id="530" name="Google Shape;530;p54"/>
          <p:cNvSpPr/>
          <p:nvPr/>
        </p:nvSpPr>
        <p:spPr>
          <a:xfrm>
            <a:off x="540000" y="2062075"/>
            <a:ext cx="3889500" cy="16650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531" name="Google Shape;531;p54"/>
          <p:cNvSpPr/>
          <p:nvPr/>
        </p:nvSpPr>
        <p:spPr>
          <a:xfrm>
            <a:off x="4670775" y="2062075"/>
            <a:ext cx="3889500" cy="16650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532" name="Google Shape;532;p54"/>
          <p:cNvSpPr txBox="1"/>
          <p:nvPr/>
        </p:nvSpPr>
        <p:spPr>
          <a:xfrm>
            <a:off x="591975" y="2090177"/>
            <a:ext cx="1236300" cy="138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6000">
                <a:solidFill>
                  <a:schemeClr val="accent1"/>
                </a:solidFill>
                <a:latin typeface="Poppins Black"/>
                <a:ea typeface="Poppins Black"/>
                <a:cs typeface="Poppins Black"/>
                <a:sym typeface="Poppins Black"/>
              </a:rPr>
              <a:t>01</a:t>
            </a:r>
            <a:endParaRPr/>
          </a:p>
        </p:txBody>
      </p:sp>
      <p:sp>
        <p:nvSpPr>
          <p:cNvPr id="533" name="Google Shape;533;p54"/>
          <p:cNvSpPr txBox="1"/>
          <p:nvPr/>
        </p:nvSpPr>
        <p:spPr>
          <a:xfrm>
            <a:off x="4714250" y="2090177"/>
            <a:ext cx="1236300" cy="138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6000">
                <a:solidFill>
                  <a:schemeClr val="accent1"/>
                </a:solidFill>
                <a:latin typeface="Poppins Black"/>
                <a:ea typeface="Poppins Black"/>
                <a:cs typeface="Poppins Black"/>
                <a:sym typeface="Poppins Black"/>
              </a:rPr>
              <a:t>02</a:t>
            </a:r>
            <a:endParaRPr/>
          </a:p>
        </p:txBody>
      </p:sp>
      <p:sp>
        <p:nvSpPr>
          <p:cNvPr id="534" name="Google Shape;534;p54"/>
          <p:cNvSpPr txBox="1"/>
          <p:nvPr>
            <p:ph type="title"/>
          </p:nvPr>
        </p:nvSpPr>
        <p:spPr>
          <a:xfrm>
            <a:off x="555050" y="33180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CONCLUSIONS &amp; NEXT STEPS</a:t>
            </a:r>
            <a:endParaRPr/>
          </a:p>
        </p:txBody>
      </p:sp>
      <p:sp>
        <p:nvSpPr>
          <p:cNvPr id="535" name="Google Shape;535;p54"/>
          <p:cNvSpPr txBox="1"/>
          <p:nvPr>
            <p:ph idx="1" type="subTitle"/>
          </p:nvPr>
        </p:nvSpPr>
        <p:spPr>
          <a:xfrm>
            <a:off x="1935750" y="2231800"/>
            <a:ext cx="2538600" cy="49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536" name="Google Shape;536;p54"/>
          <p:cNvSpPr txBox="1"/>
          <p:nvPr>
            <p:ph idx="2" type="subTitle"/>
          </p:nvPr>
        </p:nvSpPr>
        <p:spPr>
          <a:xfrm>
            <a:off x="5890000" y="2231800"/>
            <a:ext cx="2538600" cy="49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537" name="Google Shape;537;p54"/>
          <p:cNvSpPr txBox="1"/>
          <p:nvPr>
            <p:ph idx="3" type="subTitle"/>
          </p:nvPr>
        </p:nvSpPr>
        <p:spPr>
          <a:xfrm>
            <a:off x="1935600" y="2685225"/>
            <a:ext cx="2538600" cy="85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It’s the closest planet to the Sun and the smallest in the Solar System</a:t>
            </a:r>
            <a:endParaRPr/>
          </a:p>
        </p:txBody>
      </p:sp>
      <p:sp>
        <p:nvSpPr>
          <p:cNvPr id="538" name="Google Shape;538;p54"/>
          <p:cNvSpPr txBox="1"/>
          <p:nvPr>
            <p:ph idx="4" type="subTitle"/>
          </p:nvPr>
        </p:nvSpPr>
        <p:spPr>
          <a:xfrm>
            <a:off x="5890125" y="2685225"/>
            <a:ext cx="2538600" cy="85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Jupiter is a gas giant and the biggest planet in the entire Solar System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2" name="Shape 542"/>
        <p:cNvGrpSpPr/>
        <p:nvPr/>
      </p:nvGrpSpPr>
      <p:grpSpPr>
        <a:xfrm>
          <a:off x="0" y="0"/>
          <a:ext cx="0" cy="0"/>
          <a:chOff x="0" y="0"/>
          <a:chExt cx="0" cy="0"/>
        </a:xfrm>
      </p:grpSpPr>
      <p:sp>
        <p:nvSpPr>
          <p:cNvPr id="543" name="Google Shape;543;p55"/>
          <p:cNvSpPr/>
          <p:nvPr/>
        </p:nvSpPr>
        <p:spPr>
          <a:xfrm>
            <a:off x="3401225" y="2087200"/>
            <a:ext cx="2341500" cy="16650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544" name="Google Shape;544;p55"/>
          <p:cNvSpPr/>
          <p:nvPr/>
        </p:nvSpPr>
        <p:spPr>
          <a:xfrm>
            <a:off x="547300" y="2087200"/>
            <a:ext cx="2341500" cy="16650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545" name="Google Shape;545;p55"/>
          <p:cNvSpPr/>
          <p:nvPr/>
        </p:nvSpPr>
        <p:spPr>
          <a:xfrm>
            <a:off x="6263200" y="2087200"/>
            <a:ext cx="2341500" cy="16650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546" name="Google Shape;546;p55"/>
          <p:cNvSpPr txBox="1"/>
          <p:nvPr>
            <p:ph idx="6"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CURRENT CHALLENGES</a:t>
            </a:r>
            <a:endParaRPr/>
          </a:p>
        </p:txBody>
      </p:sp>
      <p:sp>
        <p:nvSpPr>
          <p:cNvPr id="547" name="Google Shape;547;p55"/>
          <p:cNvSpPr txBox="1"/>
          <p:nvPr>
            <p:ph type="title"/>
          </p:nvPr>
        </p:nvSpPr>
        <p:spPr>
          <a:xfrm>
            <a:off x="547300" y="2299353"/>
            <a:ext cx="2341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548" name="Google Shape;548;p55"/>
          <p:cNvSpPr txBox="1"/>
          <p:nvPr>
            <p:ph idx="1" type="subTitle"/>
          </p:nvPr>
        </p:nvSpPr>
        <p:spPr>
          <a:xfrm>
            <a:off x="547396" y="2746028"/>
            <a:ext cx="23415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 in the Solar System</a:t>
            </a:r>
            <a:endParaRPr/>
          </a:p>
          <a:p>
            <a:pPr indent="0" lvl="0" marL="0" rtl="0" algn="ctr">
              <a:spcBef>
                <a:spcPts val="0"/>
              </a:spcBef>
              <a:spcAft>
                <a:spcPts val="0"/>
              </a:spcAft>
              <a:buNone/>
            </a:pPr>
            <a:r>
              <a:t/>
            </a:r>
            <a:endParaRPr/>
          </a:p>
        </p:txBody>
      </p:sp>
      <p:sp>
        <p:nvSpPr>
          <p:cNvPr id="549" name="Google Shape;549;p55"/>
          <p:cNvSpPr txBox="1"/>
          <p:nvPr>
            <p:ph idx="2" type="title"/>
          </p:nvPr>
        </p:nvSpPr>
        <p:spPr>
          <a:xfrm>
            <a:off x="3349450" y="2299353"/>
            <a:ext cx="24414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50" name="Google Shape;550;p55"/>
          <p:cNvSpPr txBox="1"/>
          <p:nvPr>
            <p:ph idx="3" type="subTitle"/>
          </p:nvPr>
        </p:nvSpPr>
        <p:spPr>
          <a:xfrm>
            <a:off x="3401350" y="2746028"/>
            <a:ext cx="23415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a:p>
            <a:pPr indent="0" lvl="0" marL="0" rtl="0" algn="ctr">
              <a:spcBef>
                <a:spcPts val="0"/>
              </a:spcBef>
              <a:spcAft>
                <a:spcPts val="0"/>
              </a:spcAft>
              <a:buNone/>
            </a:pPr>
            <a:r>
              <a:t/>
            </a:r>
            <a:endParaRPr/>
          </a:p>
        </p:txBody>
      </p:sp>
      <p:sp>
        <p:nvSpPr>
          <p:cNvPr id="551" name="Google Shape;551;p55"/>
          <p:cNvSpPr txBox="1"/>
          <p:nvPr>
            <p:ph idx="4" type="title"/>
          </p:nvPr>
        </p:nvSpPr>
        <p:spPr>
          <a:xfrm>
            <a:off x="6263200" y="2299353"/>
            <a:ext cx="2341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52" name="Google Shape;552;p55"/>
          <p:cNvSpPr txBox="1"/>
          <p:nvPr>
            <p:ph idx="5" type="subTitle"/>
          </p:nvPr>
        </p:nvSpPr>
        <p:spPr>
          <a:xfrm>
            <a:off x="6263200" y="2746028"/>
            <a:ext cx="23415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6"/>
          <p:cNvSpPr txBox="1"/>
          <p:nvPr>
            <p:ph type="ctrTitle"/>
          </p:nvPr>
        </p:nvSpPr>
        <p:spPr>
          <a:xfrm>
            <a:off x="715050" y="2091888"/>
            <a:ext cx="7713900" cy="95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Black"/>
                <a:ea typeface="Lato Black"/>
                <a:cs typeface="Lato Black"/>
                <a:sym typeface="Lato Black"/>
              </a:rPr>
              <a:t>THANK YOU</a:t>
            </a:r>
            <a:endParaRPr>
              <a:latin typeface="Lato Black"/>
              <a:ea typeface="Lato Black"/>
              <a:cs typeface="Lato Black"/>
              <a:sym typeface="Lato Black"/>
            </a:endParaRPr>
          </a:p>
        </p:txBody>
      </p:sp>
      <p:grpSp>
        <p:nvGrpSpPr>
          <p:cNvPr id="558" name="Google Shape;558;p56"/>
          <p:cNvGrpSpPr/>
          <p:nvPr/>
        </p:nvGrpSpPr>
        <p:grpSpPr>
          <a:xfrm>
            <a:off x="2189833" y="71692"/>
            <a:ext cx="4463752" cy="1719654"/>
            <a:chOff x="1729186" y="1750763"/>
            <a:chExt cx="5237916" cy="2018137"/>
          </a:xfrm>
        </p:grpSpPr>
        <p:sp>
          <p:nvSpPr>
            <p:cNvPr id="559" name="Google Shape;559;p56"/>
            <p:cNvSpPr/>
            <p:nvPr/>
          </p:nvSpPr>
          <p:spPr>
            <a:xfrm rot="1513952">
              <a:off x="6882729" y="2494802"/>
              <a:ext cx="54326" cy="153128"/>
            </a:xfrm>
            <a:custGeom>
              <a:rect b="b" l="l" r="r" t="t"/>
              <a:pathLst>
                <a:path extrusionOk="0" h="6125" w="2173">
                  <a:moveTo>
                    <a:pt x="1932" y="1"/>
                  </a:moveTo>
                  <a:cubicBezTo>
                    <a:pt x="1727" y="1"/>
                    <a:pt x="1420" y="208"/>
                    <a:pt x="1420" y="208"/>
                  </a:cubicBezTo>
                  <a:lnTo>
                    <a:pt x="0" y="5972"/>
                  </a:lnTo>
                  <a:cubicBezTo>
                    <a:pt x="149" y="6083"/>
                    <a:pt x="316" y="6124"/>
                    <a:pt x="481" y="6124"/>
                  </a:cubicBezTo>
                  <a:cubicBezTo>
                    <a:pt x="964" y="6124"/>
                    <a:pt x="1437" y="5772"/>
                    <a:pt x="1437" y="5772"/>
                  </a:cubicBezTo>
                  <a:cubicBezTo>
                    <a:pt x="1437" y="5772"/>
                    <a:pt x="2172" y="492"/>
                    <a:pt x="2106" y="141"/>
                  </a:cubicBezTo>
                  <a:cubicBezTo>
                    <a:pt x="2086" y="37"/>
                    <a:pt x="2018" y="1"/>
                    <a:pt x="19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6"/>
            <p:cNvSpPr/>
            <p:nvPr/>
          </p:nvSpPr>
          <p:spPr>
            <a:xfrm rot="1513952">
              <a:off x="5214370" y="2770855"/>
              <a:ext cx="139552" cy="113652"/>
            </a:xfrm>
            <a:custGeom>
              <a:rect b="b" l="l" r="r" t="t"/>
              <a:pathLst>
                <a:path extrusionOk="0" h="4546" w="5582">
                  <a:moveTo>
                    <a:pt x="2858" y="0"/>
                  </a:moveTo>
                  <a:cubicBezTo>
                    <a:pt x="2708" y="0"/>
                    <a:pt x="1" y="1254"/>
                    <a:pt x="936" y="2356"/>
                  </a:cubicBezTo>
                  <a:lnTo>
                    <a:pt x="2791" y="4545"/>
                  </a:lnTo>
                  <a:cubicBezTo>
                    <a:pt x="2791" y="4545"/>
                    <a:pt x="5581" y="3660"/>
                    <a:pt x="5581" y="3392"/>
                  </a:cubicBezTo>
                  <a:cubicBezTo>
                    <a:pt x="5581" y="3125"/>
                    <a:pt x="3944" y="1855"/>
                    <a:pt x="3693" y="1838"/>
                  </a:cubicBezTo>
                  <a:cubicBezTo>
                    <a:pt x="3443" y="1822"/>
                    <a:pt x="3276" y="1304"/>
                    <a:pt x="3276" y="1304"/>
                  </a:cubicBezTo>
                  <a:cubicBezTo>
                    <a:pt x="3276" y="1304"/>
                    <a:pt x="2992" y="0"/>
                    <a:pt x="28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6"/>
            <p:cNvSpPr/>
            <p:nvPr/>
          </p:nvSpPr>
          <p:spPr>
            <a:xfrm rot="1513952">
              <a:off x="5128443" y="2865029"/>
              <a:ext cx="358831" cy="309730"/>
            </a:xfrm>
            <a:custGeom>
              <a:rect b="b" l="l" r="r" t="t"/>
              <a:pathLst>
                <a:path extrusionOk="0" h="12389" w="14353">
                  <a:moveTo>
                    <a:pt x="7342" y="0"/>
                  </a:moveTo>
                  <a:cubicBezTo>
                    <a:pt x="6678" y="0"/>
                    <a:pt x="6001" y="101"/>
                    <a:pt x="5330" y="312"/>
                  </a:cubicBezTo>
                  <a:cubicBezTo>
                    <a:pt x="1922" y="1382"/>
                    <a:pt x="0" y="4890"/>
                    <a:pt x="1019" y="8132"/>
                  </a:cubicBezTo>
                  <a:cubicBezTo>
                    <a:pt x="1850" y="10743"/>
                    <a:pt x="4311" y="12388"/>
                    <a:pt x="7010" y="12388"/>
                  </a:cubicBezTo>
                  <a:cubicBezTo>
                    <a:pt x="7679" y="12388"/>
                    <a:pt x="8363" y="12287"/>
                    <a:pt x="9039" y="12075"/>
                  </a:cubicBezTo>
                  <a:cubicBezTo>
                    <a:pt x="12431" y="11006"/>
                    <a:pt x="14353" y="7514"/>
                    <a:pt x="13334" y="4255"/>
                  </a:cubicBezTo>
                  <a:cubicBezTo>
                    <a:pt x="12502" y="1655"/>
                    <a:pt x="10036" y="0"/>
                    <a:pt x="7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6"/>
            <p:cNvSpPr/>
            <p:nvPr/>
          </p:nvSpPr>
          <p:spPr>
            <a:xfrm rot="1513952">
              <a:off x="5144211" y="2886214"/>
              <a:ext cx="348031" cy="288105"/>
            </a:xfrm>
            <a:custGeom>
              <a:rect b="b" l="l" r="r" t="t"/>
              <a:pathLst>
                <a:path extrusionOk="0" h="11524" w="13921">
                  <a:moveTo>
                    <a:pt x="7203" y="0"/>
                  </a:moveTo>
                  <a:cubicBezTo>
                    <a:pt x="6633" y="0"/>
                    <a:pt x="6053" y="86"/>
                    <a:pt x="5481" y="266"/>
                  </a:cubicBezTo>
                  <a:cubicBezTo>
                    <a:pt x="585" y="1803"/>
                    <a:pt x="1" y="8487"/>
                    <a:pt x="4545" y="10859"/>
                  </a:cubicBezTo>
                  <a:cubicBezTo>
                    <a:pt x="5428" y="11317"/>
                    <a:pt x="6334" y="11524"/>
                    <a:pt x="7208" y="11524"/>
                  </a:cubicBezTo>
                  <a:cubicBezTo>
                    <a:pt x="10832" y="11524"/>
                    <a:pt x="13921" y="7970"/>
                    <a:pt x="12682" y="4025"/>
                  </a:cubicBezTo>
                  <a:cubicBezTo>
                    <a:pt x="11910" y="1573"/>
                    <a:pt x="9644" y="0"/>
                    <a:pt x="7203"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6"/>
            <p:cNvSpPr/>
            <p:nvPr/>
          </p:nvSpPr>
          <p:spPr>
            <a:xfrm rot="1513952">
              <a:off x="5183384" y="2916701"/>
              <a:ext cx="277230" cy="229304"/>
            </a:xfrm>
            <a:custGeom>
              <a:rect b="b" l="l" r="r" t="t"/>
              <a:pathLst>
                <a:path extrusionOk="0" h="9172" w="11089">
                  <a:moveTo>
                    <a:pt x="5747" y="1"/>
                  </a:moveTo>
                  <a:cubicBezTo>
                    <a:pt x="5288" y="1"/>
                    <a:pt x="4822" y="71"/>
                    <a:pt x="4361" y="218"/>
                  </a:cubicBezTo>
                  <a:cubicBezTo>
                    <a:pt x="468" y="1437"/>
                    <a:pt x="0" y="6751"/>
                    <a:pt x="3609" y="8639"/>
                  </a:cubicBezTo>
                  <a:cubicBezTo>
                    <a:pt x="4315" y="9006"/>
                    <a:pt x="5037" y="9172"/>
                    <a:pt x="5735" y="9172"/>
                  </a:cubicBezTo>
                  <a:cubicBezTo>
                    <a:pt x="8626" y="9172"/>
                    <a:pt x="11088" y="6331"/>
                    <a:pt x="10092" y="3209"/>
                  </a:cubicBezTo>
                  <a:cubicBezTo>
                    <a:pt x="9484" y="1250"/>
                    <a:pt x="7686" y="1"/>
                    <a:pt x="5747"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6"/>
            <p:cNvSpPr/>
            <p:nvPr/>
          </p:nvSpPr>
          <p:spPr>
            <a:xfrm rot="1513952">
              <a:off x="1740623" y="2498625"/>
              <a:ext cx="154878" cy="88326"/>
            </a:xfrm>
            <a:custGeom>
              <a:rect b="b" l="l" r="r" t="t"/>
              <a:pathLst>
                <a:path extrusionOk="0" h="3533" w="6195">
                  <a:moveTo>
                    <a:pt x="342" y="0"/>
                  </a:moveTo>
                  <a:cubicBezTo>
                    <a:pt x="171" y="0"/>
                    <a:pt x="13" y="130"/>
                    <a:pt x="0" y="308"/>
                  </a:cubicBezTo>
                  <a:lnTo>
                    <a:pt x="4712" y="3182"/>
                  </a:lnTo>
                  <a:cubicBezTo>
                    <a:pt x="4762" y="3533"/>
                    <a:pt x="4879" y="3533"/>
                    <a:pt x="4879" y="3533"/>
                  </a:cubicBezTo>
                  <a:lnTo>
                    <a:pt x="5648" y="3299"/>
                  </a:lnTo>
                  <a:cubicBezTo>
                    <a:pt x="5648" y="3299"/>
                    <a:pt x="6195" y="2463"/>
                    <a:pt x="6057" y="2463"/>
                  </a:cubicBezTo>
                  <a:cubicBezTo>
                    <a:pt x="6055" y="2463"/>
                    <a:pt x="6052" y="2463"/>
                    <a:pt x="6049" y="2463"/>
                  </a:cubicBezTo>
                  <a:cubicBezTo>
                    <a:pt x="6047" y="2464"/>
                    <a:pt x="6046" y="2464"/>
                    <a:pt x="6044" y="2464"/>
                  </a:cubicBezTo>
                  <a:cubicBezTo>
                    <a:pt x="5794" y="2464"/>
                    <a:pt x="916" y="190"/>
                    <a:pt x="501" y="41"/>
                  </a:cubicBezTo>
                  <a:cubicBezTo>
                    <a:pt x="450" y="13"/>
                    <a:pt x="395"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6"/>
            <p:cNvSpPr/>
            <p:nvPr/>
          </p:nvSpPr>
          <p:spPr>
            <a:xfrm rot="1513952">
              <a:off x="3484095" y="2766815"/>
              <a:ext cx="74476" cy="98627"/>
            </a:xfrm>
            <a:custGeom>
              <a:rect b="b" l="l" r="r" t="t"/>
              <a:pathLst>
                <a:path extrusionOk="0" h="3945" w="2979">
                  <a:moveTo>
                    <a:pt x="1898" y="1"/>
                  </a:moveTo>
                  <a:cubicBezTo>
                    <a:pt x="1657" y="1"/>
                    <a:pt x="0" y="44"/>
                    <a:pt x="357" y="1238"/>
                  </a:cubicBezTo>
                  <a:cubicBezTo>
                    <a:pt x="741" y="2524"/>
                    <a:pt x="1092" y="3944"/>
                    <a:pt x="1209" y="3944"/>
                  </a:cubicBezTo>
                  <a:cubicBezTo>
                    <a:pt x="1212" y="3945"/>
                    <a:pt x="1216" y="3945"/>
                    <a:pt x="1220" y="3945"/>
                  </a:cubicBezTo>
                  <a:cubicBezTo>
                    <a:pt x="1417" y="3945"/>
                    <a:pt x="2979" y="3601"/>
                    <a:pt x="2930" y="3192"/>
                  </a:cubicBezTo>
                  <a:cubicBezTo>
                    <a:pt x="2896" y="2775"/>
                    <a:pt x="1927" y="1"/>
                    <a:pt x="1927" y="1"/>
                  </a:cubicBezTo>
                  <a:cubicBezTo>
                    <a:pt x="1927" y="1"/>
                    <a:pt x="1917" y="1"/>
                    <a:pt x="18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6"/>
            <p:cNvSpPr/>
            <p:nvPr/>
          </p:nvSpPr>
          <p:spPr>
            <a:xfrm rot="1513952">
              <a:off x="2774338" y="2697218"/>
              <a:ext cx="87726" cy="70951"/>
            </a:xfrm>
            <a:custGeom>
              <a:rect b="b" l="l" r="r" t="t"/>
              <a:pathLst>
                <a:path extrusionOk="0" h="2838" w="3509">
                  <a:moveTo>
                    <a:pt x="2506" y="1"/>
                  </a:moveTo>
                  <a:lnTo>
                    <a:pt x="0" y="786"/>
                  </a:lnTo>
                  <a:cubicBezTo>
                    <a:pt x="0" y="786"/>
                    <a:pt x="1286" y="2837"/>
                    <a:pt x="2319" y="2837"/>
                  </a:cubicBezTo>
                  <a:cubicBezTo>
                    <a:pt x="2365" y="2837"/>
                    <a:pt x="2411" y="2833"/>
                    <a:pt x="2456" y="2825"/>
                  </a:cubicBezTo>
                  <a:cubicBezTo>
                    <a:pt x="3509" y="2641"/>
                    <a:pt x="3242" y="1806"/>
                    <a:pt x="3108" y="1488"/>
                  </a:cubicBezTo>
                  <a:lnTo>
                    <a:pt x="2506"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6"/>
            <p:cNvSpPr/>
            <p:nvPr/>
          </p:nvSpPr>
          <p:spPr>
            <a:xfrm rot="1513952">
              <a:off x="3063201" y="2720226"/>
              <a:ext cx="87726" cy="70926"/>
            </a:xfrm>
            <a:custGeom>
              <a:rect b="b" l="l" r="r" t="t"/>
              <a:pathLst>
                <a:path extrusionOk="0" h="2837" w="3509">
                  <a:moveTo>
                    <a:pt x="2506" y="0"/>
                  </a:moveTo>
                  <a:lnTo>
                    <a:pt x="0" y="786"/>
                  </a:lnTo>
                  <a:cubicBezTo>
                    <a:pt x="0" y="786"/>
                    <a:pt x="1286" y="2837"/>
                    <a:pt x="2319" y="2837"/>
                  </a:cubicBezTo>
                  <a:cubicBezTo>
                    <a:pt x="2365" y="2837"/>
                    <a:pt x="2411" y="2833"/>
                    <a:pt x="2456" y="2824"/>
                  </a:cubicBezTo>
                  <a:cubicBezTo>
                    <a:pt x="3509" y="2640"/>
                    <a:pt x="3241" y="1805"/>
                    <a:pt x="3108" y="1487"/>
                  </a:cubicBezTo>
                  <a:cubicBezTo>
                    <a:pt x="2991" y="1170"/>
                    <a:pt x="2506" y="0"/>
                    <a:pt x="2506"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6"/>
            <p:cNvSpPr/>
            <p:nvPr/>
          </p:nvSpPr>
          <p:spPr>
            <a:xfrm rot="1513952">
              <a:off x="5027210" y="2807066"/>
              <a:ext cx="65601" cy="80151"/>
            </a:xfrm>
            <a:custGeom>
              <a:rect b="b" l="l" r="r" t="t"/>
              <a:pathLst>
                <a:path extrusionOk="0" h="3206" w="2624">
                  <a:moveTo>
                    <a:pt x="2507" y="1"/>
                  </a:moveTo>
                  <a:lnTo>
                    <a:pt x="1" y="786"/>
                  </a:lnTo>
                  <a:cubicBezTo>
                    <a:pt x="1" y="786"/>
                    <a:pt x="268" y="2023"/>
                    <a:pt x="351" y="2357"/>
                  </a:cubicBezTo>
                  <a:cubicBezTo>
                    <a:pt x="418" y="2623"/>
                    <a:pt x="601" y="3206"/>
                    <a:pt x="1161" y="3206"/>
                  </a:cubicBezTo>
                  <a:cubicBezTo>
                    <a:pt x="1305" y="3206"/>
                    <a:pt x="1473" y="3167"/>
                    <a:pt x="1671" y="3075"/>
                  </a:cubicBezTo>
                  <a:cubicBezTo>
                    <a:pt x="2624" y="2624"/>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6"/>
            <p:cNvSpPr/>
            <p:nvPr/>
          </p:nvSpPr>
          <p:spPr>
            <a:xfrm rot="1513952">
              <a:off x="5330271" y="2771598"/>
              <a:ext cx="63526" cy="79476"/>
            </a:xfrm>
            <a:custGeom>
              <a:rect b="b" l="l" r="r" t="t"/>
              <a:pathLst>
                <a:path extrusionOk="0" h="3179" w="2541">
                  <a:moveTo>
                    <a:pt x="2374" y="0"/>
                  </a:moveTo>
                  <a:lnTo>
                    <a:pt x="1" y="752"/>
                  </a:lnTo>
                  <a:cubicBezTo>
                    <a:pt x="1" y="752"/>
                    <a:pt x="302" y="1988"/>
                    <a:pt x="368" y="2306"/>
                  </a:cubicBezTo>
                  <a:cubicBezTo>
                    <a:pt x="422" y="2575"/>
                    <a:pt x="595" y="3178"/>
                    <a:pt x="1147" y="3178"/>
                  </a:cubicBezTo>
                  <a:cubicBezTo>
                    <a:pt x="1282" y="3178"/>
                    <a:pt x="1439" y="3143"/>
                    <a:pt x="1622" y="3058"/>
                  </a:cubicBezTo>
                  <a:cubicBezTo>
                    <a:pt x="2541" y="2623"/>
                    <a:pt x="2374" y="0"/>
                    <a:pt x="2374"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6"/>
            <p:cNvSpPr/>
            <p:nvPr/>
          </p:nvSpPr>
          <p:spPr>
            <a:xfrm rot="1513952">
              <a:off x="5611273" y="2740433"/>
              <a:ext cx="68526" cy="81176"/>
            </a:xfrm>
            <a:custGeom>
              <a:rect b="b" l="l" r="r" t="t"/>
              <a:pathLst>
                <a:path extrusionOk="0" h="3247" w="2741">
                  <a:moveTo>
                    <a:pt x="2641" y="0"/>
                  </a:moveTo>
                  <a:lnTo>
                    <a:pt x="1" y="836"/>
                  </a:lnTo>
                  <a:cubicBezTo>
                    <a:pt x="1" y="836"/>
                    <a:pt x="268" y="2072"/>
                    <a:pt x="352" y="2406"/>
                  </a:cubicBezTo>
                  <a:cubicBezTo>
                    <a:pt x="404" y="2670"/>
                    <a:pt x="582" y="3247"/>
                    <a:pt x="1157" y="3247"/>
                  </a:cubicBezTo>
                  <a:cubicBezTo>
                    <a:pt x="1310" y="3247"/>
                    <a:pt x="1491" y="3206"/>
                    <a:pt x="1705" y="3108"/>
                  </a:cubicBezTo>
                  <a:cubicBezTo>
                    <a:pt x="2741" y="2640"/>
                    <a:pt x="2641" y="0"/>
                    <a:pt x="264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6"/>
            <p:cNvSpPr/>
            <p:nvPr/>
          </p:nvSpPr>
          <p:spPr>
            <a:xfrm rot="1513952">
              <a:off x="5900990" y="2711638"/>
              <a:ext cx="68526" cy="81201"/>
            </a:xfrm>
            <a:custGeom>
              <a:rect b="b" l="l" r="r" t="t"/>
              <a:pathLst>
                <a:path extrusionOk="0" h="3248" w="2741">
                  <a:moveTo>
                    <a:pt x="2657" y="0"/>
                  </a:moveTo>
                  <a:lnTo>
                    <a:pt x="0" y="836"/>
                  </a:lnTo>
                  <a:cubicBezTo>
                    <a:pt x="0" y="836"/>
                    <a:pt x="285" y="2072"/>
                    <a:pt x="351" y="2406"/>
                  </a:cubicBezTo>
                  <a:cubicBezTo>
                    <a:pt x="404" y="2670"/>
                    <a:pt x="582" y="3247"/>
                    <a:pt x="1165" y="3247"/>
                  </a:cubicBezTo>
                  <a:cubicBezTo>
                    <a:pt x="1320" y="3247"/>
                    <a:pt x="1504" y="3206"/>
                    <a:pt x="1721" y="3108"/>
                  </a:cubicBezTo>
                  <a:cubicBezTo>
                    <a:pt x="2741" y="2640"/>
                    <a:pt x="2657" y="1"/>
                    <a:pt x="2657"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6"/>
            <p:cNvSpPr/>
            <p:nvPr/>
          </p:nvSpPr>
          <p:spPr>
            <a:xfrm rot="1513952">
              <a:off x="3363944" y="2752066"/>
              <a:ext cx="87751" cy="71326"/>
            </a:xfrm>
            <a:custGeom>
              <a:rect b="b" l="l" r="r" t="t"/>
              <a:pathLst>
                <a:path extrusionOk="0" h="2853" w="3510">
                  <a:moveTo>
                    <a:pt x="2507" y="1"/>
                  </a:moveTo>
                  <a:lnTo>
                    <a:pt x="1" y="803"/>
                  </a:lnTo>
                  <a:cubicBezTo>
                    <a:pt x="1" y="803"/>
                    <a:pt x="1295" y="2852"/>
                    <a:pt x="2330" y="2852"/>
                  </a:cubicBezTo>
                  <a:cubicBezTo>
                    <a:pt x="2373" y="2852"/>
                    <a:pt x="2415" y="2849"/>
                    <a:pt x="2457" y="2841"/>
                  </a:cubicBezTo>
                  <a:cubicBezTo>
                    <a:pt x="3509" y="2657"/>
                    <a:pt x="3242" y="1805"/>
                    <a:pt x="3108" y="1505"/>
                  </a:cubicBezTo>
                  <a:cubicBezTo>
                    <a:pt x="2975" y="1187"/>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6"/>
            <p:cNvSpPr/>
            <p:nvPr/>
          </p:nvSpPr>
          <p:spPr>
            <a:xfrm rot="1513952">
              <a:off x="3671194" y="2802466"/>
              <a:ext cx="83151" cy="70701"/>
            </a:xfrm>
            <a:custGeom>
              <a:rect b="b" l="l" r="r" t="t"/>
              <a:pathLst>
                <a:path extrusionOk="0" h="2828" w="3326">
                  <a:moveTo>
                    <a:pt x="2557" y="1"/>
                  </a:moveTo>
                  <a:lnTo>
                    <a:pt x="1" y="569"/>
                  </a:lnTo>
                  <a:cubicBezTo>
                    <a:pt x="1" y="569"/>
                    <a:pt x="1154" y="2827"/>
                    <a:pt x="2190" y="2827"/>
                  </a:cubicBezTo>
                  <a:cubicBezTo>
                    <a:pt x="2212" y="2827"/>
                    <a:pt x="2234" y="2826"/>
                    <a:pt x="2256" y="2824"/>
                  </a:cubicBezTo>
                  <a:cubicBezTo>
                    <a:pt x="3326" y="2724"/>
                    <a:pt x="3125" y="1855"/>
                    <a:pt x="3042" y="1538"/>
                  </a:cubicBezTo>
                  <a:cubicBezTo>
                    <a:pt x="2941" y="1220"/>
                    <a:pt x="2557" y="1"/>
                    <a:pt x="255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6"/>
            <p:cNvSpPr/>
            <p:nvPr/>
          </p:nvSpPr>
          <p:spPr>
            <a:xfrm rot="1513952">
              <a:off x="1904909" y="2297463"/>
              <a:ext cx="2259487" cy="838639"/>
            </a:xfrm>
            <a:custGeom>
              <a:rect b="b" l="l" r="r" t="t"/>
              <a:pathLst>
                <a:path extrusionOk="0" h="33545" w="90378">
                  <a:moveTo>
                    <a:pt x="87326" y="1"/>
                  </a:moveTo>
                  <a:cubicBezTo>
                    <a:pt x="87307" y="1"/>
                    <a:pt x="87288" y="2"/>
                    <a:pt x="87270" y="5"/>
                  </a:cubicBezTo>
                  <a:cubicBezTo>
                    <a:pt x="87270" y="5"/>
                    <a:pt x="15189" y="25152"/>
                    <a:pt x="987" y="31801"/>
                  </a:cubicBezTo>
                  <a:cubicBezTo>
                    <a:pt x="987" y="31801"/>
                    <a:pt x="1" y="33155"/>
                    <a:pt x="536" y="33539"/>
                  </a:cubicBezTo>
                  <a:cubicBezTo>
                    <a:pt x="540" y="33543"/>
                    <a:pt x="549" y="33544"/>
                    <a:pt x="562" y="33544"/>
                  </a:cubicBezTo>
                  <a:cubicBezTo>
                    <a:pt x="2136" y="33544"/>
                    <a:pt x="66156" y="10129"/>
                    <a:pt x="76827" y="7908"/>
                  </a:cubicBezTo>
                  <a:cubicBezTo>
                    <a:pt x="76827" y="7908"/>
                    <a:pt x="80598" y="6873"/>
                    <a:pt x="82565" y="6873"/>
                  </a:cubicBezTo>
                  <a:cubicBezTo>
                    <a:pt x="82804" y="6873"/>
                    <a:pt x="83017" y="6888"/>
                    <a:pt x="83193" y="6923"/>
                  </a:cubicBezTo>
                  <a:cubicBezTo>
                    <a:pt x="83526" y="6991"/>
                    <a:pt x="83915" y="7019"/>
                    <a:pt x="84325" y="7019"/>
                  </a:cubicBezTo>
                  <a:cubicBezTo>
                    <a:pt x="85910" y="7019"/>
                    <a:pt x="87813" y="6605"/>
                    <a:pt x="88038" y="6538"/>
                  </a:cubicBezTo>
                  <a:cubicBezTo>
                    <a:pt x="88372" y="6405"/>
                    <a:pt x="88623" y="6104"/>
                    <a:pt x="88690" y="5753"/>
                  </a:cubicBezTo>
                  <a:cubicBezTo>
                    <a:pt x="88707" y="5402"/>
                    <a:pt x="88272" y="3999"/>
                    <a:pt x="90378" y="3798"/>
                  </a:cubicBezTo>
                  <a:cubicBezTo>
                    <a:pt x="90378" y="3798"/>
                    <a:pt x="88334" y="1"/>
                    <a:pt x="87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6"/>
            <p:cNvSpPr/>
            <p:nvPr/>
          </p:nvSpPr>
          <p:spPr>
            <a:xfrm rot="1513952">
              <a:off x="1922731" y="2312166"/>
              <a:ext cx="2214811" cy="794088"/>
            </a:xfrm>
            <a:custGeom>
              <a:rect b="b" l="l" r="r" t="t"/>
              <a:pathLst>
                <a:path extrusionOk="0" h="31763" w="88591">
                  <a:moveTo>
                    <a:pt x="87801" y="0"/>
                  </a:moveTo>
                  <a:cubicBezTo>
                    <a:pt x="86694" y="0"/>
                    <a:pt x="69467" y="5680"/>
                    <a:pt x="50528" y="12594"/>
                  </a:cubicBezTo>
                  <a:cubicBezTo>
                    <a:pt x="27387" y="21049"/>
                    <a:pt x="219" y="31358"/>
                    <a:pt x="152" y="31475"/>
                  </a:cubicBezTo>
                  <a:cubicBezTo>
                    <a:pt x="102" y="31559"/>
                    <a:pt x="51" y="31659"/>
                    <a:pt x="1" y="31759"/>
                  </a:cubicBezTo>
                  <a:cubicBezTo>
                    <a:pt x="0" y="31761"/>
                    <a:pt x="2" y="31763"/>
                    <a:pt x="7" y="31763"/>
                  </a:cubicBezTo>
                  <a:cubicBezTo>
                    <a:pt x="470" y="31763"/>
                    <a:pt x="27097" y="22039"/>
                    <a:pt x="50896" y="13263"/>
                  </a:cubicBezTo>
                  <a:cubicBezTo>
                    <a:pt x="70679" y="5961"/>
                    <a:pt x="88590" y="1132"/>
                    <a:pt x="88390" y="832"/>
                  </a:cubicBezTo>
                  <a:cubicBezTo>
                    <a:pt x="88239" y="548"/>
                    <a:pt x="88056" y="264"/>
                    <a:pt x="87855" y="13"/>
                  </a:cubicBezTo>
                  <a:cubicBezTo>
                    <a:pt x="87849" y="5"/>
                    <a:pt x="87831" y="0"/>
                    <a:pt x="8780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6"/>
            <p:cNvSpPr/>
            <p:nvPr/>
          </p:nvSpPr>
          <p:spPr>
            <a:xfrm rot="1513952">
              <a:off x="4093604" y="2917690"/>
              <a:ext cx="278630" cy="125627"/>
            </a:xfrm>
            <a:custGeom>
              <a:rect b="b" l="l" r="r" t="t"/>
              <a:pathLst>
                <a:path extrusionOk="0" h="5025" w="11145">
                  <a:moveTo>
                    <a:pt x="2426" y="0"/>
                  </a:moveTo>
                  <a:cubicBezTo>
                    <a:pt x="611" y="0"/>
                    <a:pt x="940" y="1923"/>
                    <a:pt x="501" y="2567"/>
                  </a:cubicBezTo>
                  <a:cubicBezTo>
                    <a:pt x="0" y="3319"/>
                    <a:pt x="1187" y="4956"/>
                    <a:pt x="3893" y="5023"/>
                  </a:cubicBezTo>
                  <a:cubicBezTo>
                    <a:pt x="3931" y="5024"/>
                    <a:pt x="3969" y="5024"/>
                    <a:pt x="4008" y="5024"/>
                  </a:cubicBezTo>
                  <a:cubicBezTo>
                    <a:pt x="6726" y="5024"/>
                    <a:pt x="11145" y="2734"/>
                    <a:pt x="11145" y="2734"/>
                  </a:cubicBezTo>
                  <a:cubicBezTo>
                    <a:pt x="11145" y="2734"/>
                    <a:pt x="6182" y="846"/>
                    <a:pt x="3342" y="127"/>
                  </a:cubicBezTo>
                  <a:cubicBezTo>
                    <a:pt x="2987" y="40"/>
                    <a:pt x="2685" y="0"/>
                    <a:pt x="24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6"/>
            <p:cNvSpPr/>
            <p:nvPr/>
          </p:nvSpPr>
          <p:spPr>
            <a:xfrm rot="1513952">
              <a:off x="4179437" y="1796804"/>
              <a:ext cx="367506" cy="676861"/>
            </a:xfrm>
            <a:custGeom>
              <a:rect b="b" l="l" r="r" t="t"/>
              <a:pathLst>
                <a:path extrusionOk="0" h="27074" w="14700">
                  <a:moveTo>
                    <a:pt x="392" y="0"/>
                  </a:moveTo>
                  <a:cubicBezTo>
                    <a:pt x="170" y="0"/>
                    <a:pt x="1" y="208"/>
                    <a:pt x="65" y="615"/>
                  </a:cubicBezTo>
                  <a:cubicBezTo>
                    <a:pt x="166" y="1267"/>
                    <a:pt x="10625" y="24408"/>
                    <a:pt x="10725" y="24692"/>
                  </a:cubicBezTo>
                  <a:cubicBezTo>
                    <a:pt x="10809" y="24993"/>
                    <a:pt x="10826" y="25060"/>
                    <a:pt x="10775" y="25661"/>
                  </a:cubicBezTo>
                  <a:cubicBezTo>
                    <a:pt x="10709" y="26263"/>
                    <a:pt x="11093" y="27065"/>
                    <a:pt x="11093" y="27065"/>
                  </a:cubicBezTo>
                  <a:cubicBezTo>
                    <a:pt x="11095" y="27071"/>
                    <a:pt x="11102" y="27074"/>
                    <a:pt x="11114" y="27074"/>
                  </a:cubicBezTo>
                  <a:cubicBezTo>
                    <a:pt x="11411" y="27074"/>
                    <a:pt x="14700" y="25006"/>
                    <a:pt x="14635" y="24893"/>
                  </a:cubicBezTo>
                  <a:cubicBezTo>
                    <a:pt x="14552" y="24776"/>
                    <a:pt x="13984" y="24007"/>
                    <a:pt x="13816" y="23991"/>
                  </a:cubicBezTo>
                  <a:cubicBezTo>
                    <a:pt x="13666" y="23991"/>
                    <a:pt x="13248" y="23673"/>
                    <a:pt x="12964" y="23339"/>
                  </a:cubicBezTo>
                  <a:cubicBezTo>
                    <a:pt x="12680" y="23005"/>
                    <a:pt x="1135" y="582"/>
                    <a:pt x="784" y="198"/>
                  </a:cubicBezTo>
                  <a:cubicBezTo>
                    <a:pt x="658" y="66"/>
                    <a:pt x="517"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6"/>
            <p:cNvSpPr/>
            <p:nvPr/>
          </p:nvSpPr>
          <p:spPr>
            <a:xfrm rot="1513952">
              <a:off x="3612907" y="2399641"/>
              <a:ext cx="594460" cy="195553"/>
            </a:xfrm>
            <a:custGeom>
              <a:rect b="b" l="l" r="r" t="t"/>
              <a:pathLst>
                <a:path extrusionOk="0" h="7822" w="23778">
                  <a:moveTo>
                    <a:pt x="23777" y="1"/>
                  </a:moveTo>
                  <a:lnTo>
                    <a:pt x="1204" y="7369"/>
                  </a:lnTo>
                  <a:cubicBezTo>
                    <a:pt x="1204" y="7369"/>
                    <a:pt x="1" y="7737"/>
                    <a:pt x="920" y="7820"/>
                  </a:cubicBezTo>
                  <a:cubicBezTo>
                    <a:pt x="926" y="7821"/>
                    <a:pt x="933" y="7821"/>
                    <a:pt x="941" y="7821"/>
                  </a:cubicBezTo>
                  <a:cubicBezTo>
                    <a:pt x="2115" y="7821"/>
                    <a:pt x="23677" y="1738"/>
                    <a:pt x="23677" y="1738"/>
                  </a:cubicBezTo>
                  <a:lnTo>
                    <a:pt x="23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6"/>
            <p:cNvSpPr/>
            <p:nvPr/>
          </p:nvSpPr>
          <p:spPr>
            <a:xfrm rot="1513952">
              <a:off x="3627553" y="2402919"/>
              <a:ext cx="579835" cy="192178"/>
            </a:xfrm>
            <a:custGeom>
              <a:rect b="b" l="l" r="r" t="t"/>
              <a:pathLst>
                <a:path extrusionOk="0" h="7687" w="23193">
                  <a:moveTo>
                    <a:pt x="23192" y="1"/>
                  </a:moveTo>
                  <a:lnTo>
                    <a:pt x="619" y="7369"/>
                  </a:lnTo>
                  <a:cubicBezTo>
                    <a:pt x="619" y="7369"/>
                    <a:pt x="17" y="7553"/>
                    <a:pt x="1" y="7687"/>
                  </a:cubicBezTo>
                  <a:lnTo>
                    <a:pt x="23125" y="1020"/>
                  </a:lnTo>
                  <a:lnTo>
                    <a:pt x="231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6"/>
            <p:cNvSpPr/>
            <p:nvPr/>
          </p:nvSpPr>
          <p:spPr>
            <a:xfrm rot="1513952">
              <a:off x="4494186" y="2347251"/>
              <a:ext cx="529834" cy="334055"/>
            </a:xfrm>
            <a:custGeom>
              <a:rect b="b" l="l" r="r" t="t"/>
              <a:pathLst>
                <a:path extrusionOk="0" h="13362" w="21193">
                  <a:moveTo>
                    <a:pt x="21091" y="1"/>
                  </a:moveTo>
                  <a:cubicBezTo>
                    <a:pt x="20923" y="1"/>
                    <a:pt x="20485" y="279"/>
                    <a:pt x="20485" y="279"/>
                  </a:cubicBezTo>
                  <a:lnTo>
                    <a:pt x="0" y="12293"/>
                  </a:lnTo>
                  <a:lnTo>
                    <a:pt x="1371" y="13362"/>
                  </a:lnTo>
                  <a:cubicBezTo>
                    <a:pt x="1371" y="13362"/>
                    <a:pt x="20468" y="1081"/>
                    <a:pt x="21003" y="346"/>
                  </a:cubicBezTo>
                  <a:cubicBezTo>
                    <a:pt x="21193" y="85"/>
                    <a:pt x="21183" y="1"/>
                    <a:pt x="210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6"/>
            <p:cNvSpPr/>
            <p:nvPr/>
          </p:nvSpPr>
          <p:spPr>
            <a:xfrm rot="1513952">
              <a:off x="4496555" y="2347518"/>
              <a:ext cx="528434" cy="323155"/>
            </a:xfrm>
            <a:custGeom>
              <a:rect b="b" l="l" r="r" t="t"/>
              <a:pathLst>
                <a:path extrusionOk="0" h="12926" w="21137">
                  <a:moveTo>
                    <a:pt x="21095" y="1"/>
                  </a:moveTo>
                  <a:cubicBezTo>
                    <a:pt x="20927" y="1"/>
                    <a:pt x="20485" y="277"/>
                    <a:pt x="20485" y="277"/>
                  </a:cubicBezTo>
                  <a:lnTo>
                    <a:pt x="0" y="12291"/>
                  </a:lnTo>
                  <a:lnTo>
                    <a:pt x="802" y="12925"/>
                  </a:lnTo>
                  <a:lnTo>
                    <a:pt x="21137" y="10"/>
                  </a:lnTo>
                  <a:cubicBezTo>
                    <a:pt x="21126" y="4"/>
                    <a:pt x="21112" y="1"/>
                    <a:pt x="210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6"/>
            <p:cNvSpPr/>
            <p:nvPr/>
          </p:nvSpPr>
          <p:spPr>
            <a:xfrm rot="1513952">
              <a:off x="4232094" y="2065133"/>
              <a:ext cx="193853" cy="406732"/>
            </a:xfrm>
            <a:custGeom>
              <a:rect b="b" l="l" r="r" t="t"/>
              <a:pathLst>
                <a:path extrusionOk="0" h="16269" w="7754">
                  <a:moveTo>
                    <a:pt x="1" y="1"/>
                  </a:moveTo>
                  <a:lnTo>
                    <a:pt x="1" y="1"/>
                  </a:lnTo>
                  <a:cubicBezTo>
                    <a:pt x="2908" y="6500"/>
                    <a:pt x="6166" y="13735"/>
                    <a:pt x="6216" y="13885"/>
                  </a:cubicBezTo>
                  <a:cubicBezTo>
                    <a:pt x="6300" y="14186"/>
                    <a:pt x="6317" y="14270"/>
                    <a:pt x="6266" y="14854"/>
                  </a:cubicBezTo>
                  <a:cubicBezTo>
                    <a:pt x="6200" y="15456"/>
                    <a:pt x="6584" y="16258"/>
                    <a:pt x="6584" y="16258"/>
                  </a:cubicBezTo>
                  <a:cubicBezTo>
                    <a:pt x="6586" y="16265"/>
                    <a:pt x="6593" y="16268"/>
                    <a:pt x="6605" y="16268"/>
                  </a:cubicBezTo>
                  <a:cubicBezTo>
                    <a:pt x="6709" y="16268"/>
                    <a:pt x="7184" y="16018"/>
                    <a:pt x="7754" y="15673"/>
                  </a:cubicBezTo>
                  <a:cubicBezTo>
                    <a:pt x="7002" y="13919"/>
                    <a:pt x="5197" y="9708"/>
                    <a:pt x="3610" y="6417"/>
                  </a:cubicBezTo>
                  <a:cubicBezTo>
                    <a:pt x="2524" y="4211"/>
                    <a:pt x="1321" y="2072"/>
                    <a:pt x="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6"/>
            <p:cNvSpPr/>
            <p:nvPr/>
          </p:nvSpPr>
          <p:spPr>
            <a:xfrm rot="1513952">
              <a:off x="4277531" y="2071971"/>
              <a:ext cx="215554" cy="383481"/>
            </a:xfrm>
            <a:custGeom>
              <a:rect b="b" l="l" r="r" t="t"/>
              <a:pathLst>
                <a:path extrusionOk="0" h="15339" w="8622">
                  <a:moveTo>
                    <a:pt x="0" y="0"/>
                  </a:moveTo>
                  <a:lnTo>
                    <a:pt x="0" y="0"/>
                  </a:lnTo>
                  <a:cubicBezTo>
                    <a:pt x="953" y="2356"/>
                    <a:pt x="3526" y="8020"/>
                    <a:pt x="4612" y="10025"/>
                  </a:cubicBezTo>
                  <a:cubicBezTo>
                    <a:pt x="5982" y="12548"/>
                    <a:pt x="7185" y="14754"/>
                    <a:pt x="7837" y="15339"/>
                  </a:cubicBezTo>
                  <a:cubicBezTo>
                    <a:pt x="8288" y="15038"/>
                    <a:pt x="8622" y="14787"/>
                    <a:pt x="8588" y="14754"/>
                  </a:cubicBezTo>
                  <a:cubicBezTo>
                    <a:pt x="8505" y="14637"/>
                    <a:pt x="7937" y="13885"/>
                    <a:pt x="7786" y="13868"/>
                  </a:cubicBezTo>
                  <a:cubicBezTo>
                    <a:pt x="7619" y="13852"/>
                    <a:pt x="7202" y="13534"/>
                    <a:pt x="6934" y="13217"/>
                  </a:cubicBezTo>
                  <a:cubicBezTo>
                    <a:pt x="6801" y="13050"/>
                    <a:pt x="2924" y="5598"/>
                    <a:pt x="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6"/>
            <p:cNvSpPr/>
            <p:nvPr/>
          </p:nvSpPr>
          <p:spPr>
            <a:xfrm rot="1513952">
              <a:off x="4821057" y="2170731"/>
              <a:ext cx="1913606" cy="1249921"/>
            </a:xfrm>
            <a:custGeom>
              <a:rect b="b" l="l" r="r" t="t"/>
              <a:pathLst>
                <a:path extrusionOk="0" h="49996" w="76543">
                  <a:moveTo>
                    <a:pt x="75792" y="0"/>
                  </a:moveTo>
                  <a:cubicBezTo>
                    <a:pt x="75222" y="0"/>
                    <a:pt x="74287" y="238"/>
                    <a:pt x="74287" y="238"/>
                  </a:cubicBezTo>
                  <a:cubicBezTo>
                    <a:pt x="54704" y="9361"/>
                    <a:pt x="1" y="42510"/>
                    <a:pt x="1" y="42510"/>
                  </a:cubicBezTo>
                  <a:lnTo>
                    <a:pt x="1237" y="49996"/>
                  </a:lnTo>
                  <a:cubicBezTo>
                    <a:pt x="8839" y="38801"/>
                    <a:pt x="75807" y="1708"/>
                    <a:pt x="76175" y="1391"/>
                  </a:cubicBezTo>
                  <a:cubicBezTo>
                    <a:pt x="76542" y="1057"/>
                    <a:pt x="76058" y="756"/>
                    <a:pt x="75941" y="706"/>
                  </a:cubicBezTo>
                  <a:cubicBezTo>
                    <a:pt x="75824" y="656"/>
                    <a:pt x="76208" y="238"/>
                    <a:pt x="76208" y="238"/>
                  </a:cubicBezTo>
                  <a:cubicBezTo>
                    <a:pt x="76270" y="60"/>
                    <a:pt x="76076" y="0"/>
                    <a:pt x="757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6"/>
            <p:cNvSpPr/>
            <p:nvPr/>
          </p:nvSpPr>
          <p:spPr>
            <a:xfrm rot="1513952">
              <a:off x="4863819" y="2174476"/>
              <a:ext cx="1869331" cy="1115668"/>
            </a:xfrm>
            <a:custGeom>
              <a:rect b="b" l="l" r="r" t="t"/>
              <a:pathLst>
                <a:path extrusionOk="0" h="44626" w="74772">
                  <a:moveTo>
                    <a:pt x="74729" y="1"/>
                  </a:moveTo>
                  <a:cubicBezTo>
                    <a:pt x="74704" y="1"/>
                    <a:pt x="74648" y="12"/>
                    <a:pt x="74538" y="31"/>
                  </a:cubicBezTo>
                  <a:cubicBezTo>
                    <a:pt x="74321" y="64"/>
                    <a:pt x="55072" y="10306"/>
                    <a:pt x="36442" y="21401"/>
                  </a:cubicBezTo>
                  <a:cubicBezTo>
                    <a:pt x="17812" y="32495"/>
                    <a:pt x="68" y="43239"/>
                    <a:pt x="68" y="43239"/>
                  </a:cubicBezTo>
                  <a:lnTo>
                    <a:pt x="1" y="44626"/>
                  </a:lnTo>
                  <a:lnTo>
                    <a:pt x="36977" y="21802"/>
                  </a:lnTo>
                  <a:lnTo>
                    <a:pt x="74688" y="131"/>
                  </a:lnTo>
                  <a:cubicBezTo>
                    <a:pt x="74720" y="36"/>
                    <a:pt x="74772" y="1"/>
                    <a:pt x="74729"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6"/>
            <p:cNvSpPr/>
            <p:nvPr/>
          </p:nvSpPr>
          <p:spPr>
            <a:xfrm rot="1513952">
              <a:off x="4095256" y="2461109"/>
              <a:ext cx="673786" cy="59698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6"/>
            <p:cNvSpPr/>
            <p:nvPr/>
          </p:nvSpPr>
          <p:spPr>
            <a:xfrm rot="1513952">
              <a:off x="4095256" y="2461109"/>
              <a:ext cx="673786" cy="59698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6"/>
            <p:cNvSpPr/>
            <p:nvPr/>
          </p:nvSpPr>
          <p:spPr>
            <a:xfrm rot="1513952">
              <a:off x="4142300" y="2473029"/>
              <a:ext cx="628285" cy="596485"/>
            </a:xfrm>
            <a:custGeom>
              <a:rect b="b" l="l" r="r" t="t"/>
              <a:pathLst>
                <a:path extrusionOk="0" h="23859" w="25131">
                  <a:moveTo>
                    <a:pt x="12319" y="0"/>
                  </a:moveTo>
                  <a:cubicBezTo>
                    <a:pt x="11128" y="0"/>
                    <a:pt x="9918" y="180"/>
                    <a:pt x="8722" y="559"/>
                  </a:cubicBezTo>
                  <a:cubicBezTo>
                    <a:pt x="4111" y="1996"/>
                    <a:pt x="836" y="6089"/>
                    <a:pt x="418" y="10884"/>
                  </a:cubicBezTo>
                  <a:cubicBezTo>
                    <a:pt x="0" y="15696"/>
                    <a:pt x="2507" y="20275"/>
                    <a:pt x="6784" y="22514"/>
                  </a:cubicBezTo>
                  <a:cubicBezTo>
                    <a:pt x="8528" y="23416"/>
                    <a:pt x="10421" y="23858"/>
                    <a:pt x="12301" y="23858"/>
                  </a:cubicBezTo>
                  <a:cubicBezTo>
                    <a:pt x="15051" y="23858"/>
                    <a:pt x="17774" y="22912"/>
                    <a:pt x="19967" y="21077"/>
                  </a:cubicBezTo>
                  <a:cubicBezTo>
                    <a:pt x="23660" y="17969"/>
                    <a:pt x="25130" y="12956"/>
                    <a:pt x="23693" y="8345"/>
                  </a:cubicBezTo>
                  <a:cubicBezTo>
                    <a:pt x="22083" y="3258"/>
                    <a:pt x="17384" y="0"/>
                    <a:pt x="12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6"/>
            <p:cNvSpPr/>
            <p:nvPr/>
          </p:nvSpPr>
          <p:spPr>
            <a:xfrm rot="1513952">
              <a:off x="4294183" y="2507434"/>
              <a:ext cx="469533" cy="596235"/>
            </a:xfrm>
            <a:custGeom>
              <a:rect b="b" l="l" r="r" t="t"/>
              <a:pathLst>
                <a:path extrusionOk="0" h="23849" w="18781">
                  <a:moveTo>
                    <a:pt x="5938" y="1"/>
                  </a:moveTo>
                  <a:cubicBezTo>
                    <a:pt x="4992" y="1"/>
                    <a:pt x="4032" y="114"/>
                    <a:pt x="3074" y="349"/>
                  </a:cubicBezTo>
                  <a:cubicBezTo>
                    <a:pt x="6533" y="5094"/>
                    <a:pt x="7302" y="7016"/>
                    <a:pt x="8321" y="12362"/>
                  </a:cubicBezTo>
                  <a:cubicBezTo>
                    <a:pt x="7786" y="15286"/>
                    <a:pt x="2824" y="21586"/>
                    <a:pt x="0" y="22271"/>
                  </a:cubicBezTo>
                  <a:cubicBezTo>
                    <a:pt x="1847" y="23328"/>
                    <a:pt x="3895" y="23849"/>
                    <a:pt x="5934" y="23849"/>
                  </a:cubicBezTo>
                  <a:cubicBezTo>
                    <a:pt x="8599" y="23849"/>
                    <a:pt x="11249" y="22960"/>
                    <a:pt x="13417" y="21218"/>
                  </a:cubicBezTo>
                  <a:cubicBezTo>
                    <a:pt x="17243" y="18127"/>
                    <a:pt x="18780" y="13014"/>
                    <a:pt x="17310" y="8336"/>
                  </a:cubicBezTo>
                  <a:cubicBezTo>
                    <a:pt x="15704" y="3277"/>
                    <a:pt x="11031" y="1"/>
                    <a:pt x="59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6"/>
            <p:cNvSpPr/>
            <p:nvPr/>
          </p:nvSpPr>
          <p:spPr>
            <a:xfrm rot="1513952">
              <a:off x="4373215" y="2646493"/>
              <a:ext cx="104877" cy="77376"/>
            </a:xfrm>
            <a:custGeom>
              <a:rect b="b" l="l" r="r" t="t"/>
              <a:pathLst>
                <a:path extrusionOk="0" h="3095" w="4195">
                  <a:moveTo>
                    <a:pt x="3050" y="1"/>
                  </a:moveTo>
                  <a:cubicBezTo>
                    <a:pt x="3034" y="1"/>
                    <a:pt x="3025" y="1"/>
                    <a:pt x="3025" y="1"/>
                  </a:cubicBezTo>
                  <a:cubicBezTo>
                    <a:pt x="3025" y="1"/>
                    <a:pt x="903" y="904"/>
                    <a:pt x="452" y="1054"/>
                  </a:cubicBezTo>
                  <a:cubicBezTo>
                    <a:pt x="1" y="1188"/>
                    <a:pt x="218" y="1522"/>
                    <a:pt x="218" y="1522"/>
                  </a:cubicBezTo>
                  <a:cubicBezTo>
                    <a:pt x="218" y="1522"/>
                    <a:pt x="686" y="3059"/>
                    <a:pt x="703" y="3092"/>
                  </a:cubicBezTo>
                  <a:cubicBezTo>
                    <a:pt x="703" y="3094"/>
                    <a:pt x="706" y="3094"/>
                    <a:pt x="710" y="3094"/>
                  </a:cubicBezTo>
                  <a:cubicBezTo>
                    <a:pt x="867" y="3094"/>
                    <a:pt x="3288" y="2202"/>
                    <a:pt x="3744" y="2006"/>
                  </a:cubicBezTo>
                  <a:cubicBezTo>
                    <a:pt x="4195" y="1789"/>
                    <a:pt x="4011" y="1539"/>
                    <a:pt x="4011" y="1539"/>
                  </a:cubicBezTo>
                  <a:cubicBezTo>
                    <a:pt x="4011" y="1539"/>
                    <a:pt x="3409" y="269"/>
                    <a:pt x="3326" y="118"/>
                  </a:cubicBezTo>
                  <a:cubicBezTo>
                    <a:pt x="3272" y="11"/>
                    <a:pt x="3112" y="1"/>
                    <a:pt x="305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6"/>
            <p:cNvSpPr/>
            <p:nvPr/>
          </p:nvSpPr>
          <p:spPr>
            <a:xfrm rot="1513952">
              <a:off x="4344236" y="2649123"/>
              <a:ext cx="31601" cy="73726"/>
            </a:xfrm>
            <a:custGeom>
              <a:rect b="b" l="l" r="r" t="t"/>
              <a:pathLst>
                <a:path extrusionOk="0" h="2949" w="1264">
                  <a:moveTo>
                    <a:pt x="500" y="0"/>
                  </a:moveTo>
                  <a:cubicBezTo>
                    <a:pt x="323" y="0"/>
                    <a:pt x="261" y="384"/>
                    <a:pt x="261" y="384"/>
                  </a:cubicBezTo>
                  <a:lnTo>
                    <a:pt x="10" y="2807"/>
                  </a:lnTo>
                  <a:cubicBezTo>
                    <a:pt x="1" y="2903"/>
                    <a:pt x="54" y="2949"/>
                    <a:pt x="141" y="2949"/>
                  </a:cubicBezTo>
                  <a:cubicBezTo>
                    <a:pt x="360" y="2949"/>
                    <a:pt x="793" y="2659"/>
                    <a:pt x="996" y="2122"/>
                  </a:cubicBezTo>
                  <a:cubicBezTo>
                    <a:pt x="1263" y="1370"/>
                    <a:pt x="846" y="217"/>
                    <a:pt x="595" y="34"/>
                  </a:cubicBezTo>
                  <a:cubicBezTo>
                    <a:pt x="560" y="10"/>
                    <a:pt x="529" y="0"/>
                    <a:pt x="500"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6"/>
            <p:cNvSpPr/>
            <p:nvPr/>
          </p:nvSpPr>
          <p:spPr>
            <a:xfrm rot="1513952">
              <a:off x="4306913" y="2638549"/>
              <a:ext cx="38951" cy="81676"/>
            </a:xfrm>
            <a:custGeom>
              <a:rect b="b" l="l" r="r" t="t"/>
              <a:pathLst>
                <a:path extrusionOk="0" h="3267" w="1558">
                  <a:moveTo>
                    <a:pt x="1436" y="0"/>
                  </a:moveTo>
                  <a:cubicBezTo>
                    <a:pt x="1422" y="0"/>
                    <a:pt x="1406" y="3"/>
                    <a:pt x="1387" y="8"/>
                  </a:cubicBezTo>
                  <a:cubicBezTo>
                    <a:pt x="1186" y="41"/>
                    <a:pt x="869" y="25"/>
                    <a:pt x="635" y="660"/>
                  </a:cubicBezTo>
                  <a:cubicBezTo>
                    <a:pt x="435" y="1211"/>
                    <a:pt x="0" y="3049"/>
                    <a:pt x="301" y="3266"/>
                  </a:cubicBezTo>
                  <a:lnTo>
                    <a:pt x="1170" y="2999"/>
                  </a:lnTo>
                  <a:cubicBezTo>
                    <a:pt x="1237" y="2898"/>
                    <a:pt x="1270" y="2798"/>
                    <a:pt x="1270" y="2681"/>
                  </a:cubicBezTo>
                  <a:cubicBezTo>
                    <a:pt x="1270" y="2531"/>
                    <a:pt x="1504" y="175"/>
                    <a:pt x="1504" y="175"/>
                  </a:cubicBezTo>
                  <a:cubicBezTo>
                    <a:pt x="1504" y="175"/>
                    <a:pt x="1558" y="0"/>
                    <a:pt x="1436"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6"/>
            <p:cNvSpPr/>
            <p:nvPr/>
          </p:nvSpPr>
          <p:spPr>
            <a:xfrm rot="1513952">
              <a:off x="4472728" y="2641816"/>
              <a:ext cx="100702" cy="82901"/>
            </a:xfrm>
            <a:custGeom>
              <a:rect b="b" l="l" r="r" t="t"/>
              <a:pathLst>
                <a:path extrusionOk="0" h="3316" w="4028">
                  <a:moveTo>
                    <a:pt x="2837" y="0"/>
                  </a:moveTo>
                  <a:cubicBezTo>
                    <a:pt x="2769" y="0"/>
                    <a:pt x="2688" y="24"/>
                    <a:pt x="2590" y="88"/>
                  </a:cubicBezTo>
                  <a:cubicBezTo>
                    <a:pt x="2189" y="339"/>
                    <a:pt x="151" y="1425"/>
                    <a:pt x="151" y="1425"/>
                  </a:cubicBezTo>
                  <a:cubicBezTo>
                    <a:pt x="151" y="1425"/>
                    <a:pt x="0" y="1575"/>
                    <a:pt x="51" y="1725"/>
                  </a:cubicBezTo>
                  <a:cubicBezTo>
                    <a:pt x="117" y="1876"/>
                    <a:pt x="702" y="3146"/>
                    <a:pt x="702" y="3146"/>
                  </a:cubicBezTo>
                  <a:cubicBezTo>
                    <a:pt x="702" y="3146"/>
                    <a:pt x="747" y="3315"/>
                    <a:pt x="947" y="3315"/>
                  </a:cubicBezTo>
                  <a:cubicBezTo>
                    <a:pt x="1021" y="3315"/>
                    <a:pt x="1115" y="3292"/>
                    <a:pt x="1237" y="3229"/>
                  </a:cubicBezTo>
                  <a:cubicBezTo>
                    <a:pt x="1688" y="3012"/>
                    <a:pt x="4027" y="1642"/>
                    <a:pt x="4010" y="1592"/>
                  </a:cubicBezTo>
                  <a:cubicBezTo>
                    <a:pt x="3994" y="1542"/>
                    <a:pt x="3108" y="205"/>
                    <a:pt x="3108" y="205"/>
                  </a:cubicBezTo>
                  <a:cubicBezTo>
                    <a:pt x="3108" y="205"/>
                    <a:pt x="3034" y="0"/>
                    <a:pt x="2837"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6"/>
            <p:cNvSpPr/>
            <p:nvPr/>
          </p:nvSpPr>
          <p:spPr>
            <a:xfrm rot="1513952">
              <a:off x="4560341" y="2659579"/>
              <a:ext cx="68451" cy="46601"/>
            </a:xfrm>
            <a:custGeom>
              <a:rect b="b" l="l" r="r" t="t"/>
              <a:pathLst>
                <a:path extrusionOk="0" h="1864" w="2738">
                  <a:moveTo>
                    <a:pt x="179" y="1"/>
                  </a:moveTo>
                  <a:cubicBezTo>
                    <a:pt x="102" y="1"/>
                    <a:pt x="40" y="36"/>
                    <a:pt x="34" y="144"/>
                  </a:cubicBezTo>
                  <a:cubicBezTo>
                    <a:pt x="0" y="445"/>
                    <a:pt x="635" y="1514"/>
                    <a:pt x="1387" y="1781"/>
                  </a:cubicBezTo>
                  <a:cubicBezTo>
                    <a:pt x="1562" y="1839"/>
                    <a:pt x="1732" y="1863"/>
                    <a:pt x="1886" y="1863"/>
                  </a:cubicBezTo>
                  <a:cubicBezTo>
                    <a:pt x="2397" y="1863"/>
                    <a:pt x="2737" y="1601"/>
                    <a:pt x="2506" y="1447"/>
                  </a:cubicBezTo>
                  <a:lnTo>
                    <a:pt x="501" y="110"/>
                  </a:lnTo>
                  <a:cubicBezTo>
                    <a:pt x="501" y="110"/>
                    <a:pt x="317" y="1"/>
                    <a:pt x="179"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6"/>
            <p:cNvSpPr/>
            <p:nvPr/>
          </p:nvSpPr>
          <p:spPr>
            <a:xfrm rot="1513952">
              <a:off x="4574120" y="2654997"/>
              <a:ext cx="84426" cy="49776"/>
            </a:xfrm>
            <a:custGeom>
              <a:rect b="b" l="l" r="r" t="t"/>
              <a:pathLst>
                <a:path extrusionOk="0" h="1991" w="3377">
                  <a:moveTo>
                    <a:pt x="679" y="0"/>
                  </a:moveTo>
                  <a:cubicBezTo>
                    <a:pt x="376" y="0"/>
                    <a:pt x="243" y="156"/>
                    <a:pt x="135" y="252"/>
                  </a:cubicBezTo>
                  <a:cubicBezTo>
                    <a:pt x="1" y="369"/>
                    <a:pt x="201" y="453"/>
                    <a:pt x="201" y="453"/>
                  </a:cubicBezTo>
                  <a:cubicBezTo>
                    <a:pt x="201" y="453"/>
                    <a:pt x="2173" y="1756"/>
                    <a:pt x="2290" y="1873"/>
                  </a:cubicBezTo>
                  <a:cubicBezTo>
                    <a:pt x="2374" y="1940"/>
                    <a:pt x="2474" y="1973"/>
                    <a:pt x="2591" y="1990"/>
                  </a:cubicBezTo>
                  <a:lnTo>
                    <a:pt x="3359" y="1489"/>
                  </a:lnTo>
                  <a:cubicBezTo>
                    <a:pt x="3376" y="1121"/>
                    <a:pt x="1688" y="286"/>
                    <a:pt x="1120" y="85"/>
                  </a:cubicBezTo>
                  <a:cubicBezTo>
                    <a:pt x="941" y="24"/>
                    <a:pt x="797" y="0"/>
                    <a:pt x="679"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6"/>
            <p:cNvSpPr/>
            <p:nvPr/>
          </p:nvSpPr>
          <p:spPr>
            <a:xfrm rot="1513952">
              <a:off x="3351878" y="2856507"/>
              <a:ext cx="338906" cy="308955"/>
            </a:xfrm>
            <a:custGeom>
              <a:rect b="b" l="l" r="r" t="t"/>
              <a:pathLst>
                <a:path extrusionOk="0" h="12358" w="13556">
                  <a:moveTo>
                    <a:pt x="6353" y="0"/>
                  </a:moveTo>
                  <a:cubicBezTo>
                    <a:pt x="5744" y="0"/>
                    <a:pt x="5124" y="91"/>
                    <a:pt x="4512" y="282"/>
                  </a:cubicBezTo>
                  <a:cubicBezTo>
                    <a:pt x="2139" y="1034"/>
                    <a:pt x="451" y="3122"/>
                    <a:pt x="217" y="5612"/>
                  </a:cubicBezTo>
                  <a:cubicBezTo>
                    <a:pt x="0" y="8084"/>
                    <a:pt x="1287" y="10457"/>
                    <a:pt x="3492" y="11627"/>
                  </a:cubicBezTo>
                  <a:cubicBezTo>
                    <a:pt x="4448" y="12131"/>
                    <a:pt x="5429" y="12358"/>
                    <a:pt x="6378" y="12358"/>
                  </a:cubicBezTo>
                  <a:cubicBezTo>
                    <a:pt x="10242" y="12358"/>
                    <a:pt x="13555" y="8587"/>
                    <a:pt x="12281" y="4375"/>
                  </a:cubicBezTo>
                  <a:cubicBezTo>
                    <a:pt x="11452" y="1713"/>
                    <a:pt x="9001" y="0"/>
                    <a:pt x="63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6"/>
            <p:cNvSpPr/>
            <p:nvPr/>
          </p:nvSpPr>
          <p:spPr>
            <a:xfrm rot="1513952">
              <a:off x="3353984" y="2884765"/>
              <a:ext cx="306630" cy="263729"/>
            </a:xfrm>
            <a:custGeom>
              <a:rect b="b" l="l" r="r" t="t"/>
              <a:pathLst>
                <a:path extrusionOk="0" h="10549" w="12265">
                  <a:moveTo>
                    <a:pt x="6299" y="0"/>
                  </a:moveTo>
                  <a:cubicBezTo>
                    <a:pt x="5726" y="0"/>
                    <a:pt x="5141" y="87"/>
                    <a:pt x="4562" y="270"/>
                  </a:cubicBezTo>
                  <a:cubicBezTo>
                    <a:pt x="1654" y="1189"/>
                    <a:pt x="0" y="4180"/>
                    <a:pt x="869" y="6937"/>
                  </a:cubicBezTo>
                  <a:cubicBezTo>
                    <a:pt x="1565" y="9145"/>
                    <a:pt x="3675" y="10549"/>
                    <a:pt x="5981" y="10549"/>
                  </a:cubicBezTo>
                  <a:cubicBezTo>
                    <a:pt x="6554" y="10549"/>
                    <a:pt x="7140" y="10462"/>
                    <a:pt x="7720" y="10279"/>
                  </a:cubicBezTo>
                  <a:cubicBezTo>
                    <a:pt x="10627" y="9360"/>
                    <a:pt x="12264" y="6386"/>
                    <a:pt x="11395" y="3612"/>
                  </a:cubicBezTo>
                  <a:cubicBezTo>
                    <a:pt x="10700" y="1404"/>
                    <a:pt x="8600" y="0"/>
                    <a:pt x="6299"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6"/>
            <p:cNvSpPr/>
            <p:nvPr/>
          </p:nvSpPr>
          <p:spPr>
            <a:xfrm rot="1513952">
              <a:off x="3376515" y="2904200"/>
              <a:ext cx="261929" cy="225029"/>
            </a:xfrm>
            <a:custGeom>
              <a:rect b="b" l="l" r="r" t="t"/>
              <a:pathLst>
                <a:path extrusionOk="0" h="9001" w="10477">
                  <a:moveTo>
                    <a:pt x="5372" y="1"/>
                  </a:moveTo>
                  <a:cubicBezTo>
                    <a:pt x="4884" y="1"/>
                    <a:pt x="4386" y="75"/>
                    <a:pt x="3894" y="231"/>
                  </a:cubicBezTo>
                  <a:cubicBezTo>
                    <a:pt x="1404" y="1000"/>
                    <a:pt x="0" y="3556"/>
                    <a:pt x="752" y="5912"/>
                  </a:cubicBezTo>
                  <a:cubicBezTo>
                    <a:pt x="1341" y="7799"/>
                    <a:pt x="3130" y="9000"/>
                    <a:pt x="5098" y="9000"/>
                  </a:cubicBezTo>
                  <a:cubicBezTo>
                    <a:pt x="5588" y="9000"/>
                    <a:pt x="6088" y="8926"/>
                    <a:pt x="6584" y="8770"/>
                  </a:cubicBezTo>
                  <a:cubicBezTo>
                    <a:pt x="9056" y="7984"/>
                    <a:pt x="10477" y="5445"/>
                    <a:pt x="9725" y="3089"/>
                  </a:cubicBezTo>
                  <a:cubicBezTo>
                    <a:pt x="9136" y="1202"/>
                    <a:pt x="7336" y="1"/>
                    <a:pt x="537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56"/>
          <p:cNvGrpSpPr/>
          <p:nvPr/>
        </p:nvGrpSpPr>
        <p:grpSpPr>
          <a:xfrm>
            <a:off x="7268846" y="1631120"/>
            <a:ext cx="6173191" cy="2653405"/>
            <a:chOff x="7268846" y="1631120"/>
            <a:chExt cx="6173191" cy="2653405"/>
          </a:xfrm>
        </p:grpSpPr>
        <p:sp>
          <p:nvSpPr>
            <p:cNvPr id="600" name="Google Shape;600;p56"/>
            <p:cNvSpPr/>
            <p:nvPr/>
          </p:nvSpPr>
          <p:spPr>
            <a:xfrm>
              <a:off x="7520755" y="1984959"/>
              <a:ext cx="197980" cy="97729"/>
            </a:xfrm>
            <a:custGeom>
              <a:rect b="b" l="l" r="r" t="t"/>
              <a:pathLst>
                <a:path extrusionOk="0" h="3877" w="7854">
                  <a:moveTo>
                    <a:pt x="0" y="0"/>
                  </a:moveTo>
                  <a:lnTo>
                    <a:pt x="0" y="3877"/>
                  </a:lnTo>
                  <a:lnTo>
                    <a:pt x="7853" y="3877"/>
                  </a:lnTo>
                  <a:lnTo>
                    <a:pt x="7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6"/>
            <p:cNvSpPr/>
            <p:nvPr/>
          </p:nvSpPr>
          <p:spPr>
            <a:xfrm>
              <a:off x="7305503" y="2225071"/>
              <a:ext cx="629255" cy="269569"/>
            </a:xfrm>
            <a:custGeom>
              <a:rect b="b" l="l" r="r" t="t"/>
              <a:pathLst>
                <a:path extrusionOk="0" h="10694" w="24963">
                  <a:moveTo>
                    <a:pt x="0" y="0"/>
                  </a:moveTo>
                  <a:lnTo>
                    <a:pt x="0" y="10694"/>
                  </a:lnTo>
                  <a:lnTo>
                    <a:pt x="24963" y="10694"/>
                  </a:lnTo>
                  <a:lnTo>
                    <a:pt x="24963"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6"/>
            <p:cNvSpPr/>
            <p:nvPr/>
          </p:nvSpPr>
          <p:spPr>
            <a:xfrm>
              <a:off x="7503900" y="2580177"/>
              <a:ext cx="233776" cy="1704349"/>
            </a:xfrm>
            <a:custGeom>
              <a:rect b="b" l="l" r="r" t="t"/>
              <a:pathLst>
                <a:path extrusionOk="0" h="49926" w="9275">
                  <a:moveTo>
                    <a:pt x="1" y="1"/>
                  </a:moveTo>
                  <a:lnTo>
                    <a:pt x="1" y="49926"/>
                  </a:lnTo>
                  <a:lnTo>
                    <a:pt x="9274" y="49926"/>
                  </a:lnTo>
                  <a:lnTo>
                    <a:pt x="92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6"/>
            <p:cNvSpPr/>
            <p:nvPr/>
          </p:nvSpPr>
          <p:spPr>
            <a:xfrm>
              <a:off x="7653867" y="2580177"/>
              <a:ext cx="83832" cy="1704349"/>
            </a:xfrm>
            <a:custGeom>
              <a:rect b="b" l="l" r="r" t="t"/>
              <a:pathLst>
                <a:path extrusionOk="0" h="49926" w="3326">
                  <a:moveTo>
                    <a:pt x="0" y="1"/>
                  </a:moveTo>
                  <a:lnTo>
                    <a:pt x="0" y="49926"/>
                  </a:lnTo>
                  <a:lnTo>
                    <a:pt x="3325" y="49926"/>
                  </a:lnTo>
                  <a:lnTo>
                    <a:pt x="3325"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6"/>
            <p:cNvSpPr/>
            <p:nvPr/>
          </p:nvSpPr>
          <p:spPr>
            <a:xfrm>
              <a:off x="7503889" y="2645467"/>
              <a:ext cx="66170" cy="286836"/>
            </a:xfrm>
            <a:custGeom>
              <a:rect b="b" l="l" r="r" t="t"/>
              <a:pathLst>
                <a:path extrusionOk="0" h="11379" w="2625">
                  <a:moveTo>
                    <a:pt x="1" y="0"/>
                  </a:moveTo>
                  <a:lnTo>
                    <a:pt x="1" y="11379"/>
                  </a:lnTo>
                  <a:lnTo>
                    <a:pt x="2624" y="11379"/>
                  </a:lnTo>
                  <a:lnTo>
                    <a:pt x="26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6"/>
            <p:cNvSpPr/>
            <p:nvPr/>
          </p:nvSpPr>
          <p:spPr>
            <a:xfrm>
              <a:off x="7503889" y="3115984"/>
              <a:ext cx="66170" cy="286433"/>
            </a:xfrm>
            <a:custGeom>
              <a:rect b="b" l="l" r="r" t="t"/>
              <a:pathLst>
                <a:path extrusionOk="0" h="11363" w="2625">
                  <a:moveTo>
                    <a:pt x="1" y="1"/>
                  </a:moveTo>
                  <a:lnTo>
                    <a:pt x="1" y="11363"/>
                  </a:lnTo>
                  <a:lnTo>
                    <a:pt x="2624" y="11363"/>
                  </a:lnTo>
                  <a:lnTo>
                    <a:pt x="26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6"/>
            <p:cNvSpPr/>
            <p:nvPr/>
          </p:nvSpPr>
          <p:spPr>
            <a:xfrm>
              <a:off x="7503889" y="2988768"/>
              <a:ext cx="66170" cy="63624"/>
            </a:xfrm>
            <a:custGeom>
              <a:rect b="b" l="l" r="r" t="t"/>
              <a:pathLst>
                <a:path extrusionOk="0" h="2524" w="2625">
                  <a:moveTo>
                    <a:pt x="1" y="1"/>
                  </a:moveTo>
                  <a:lnTo>
                    <a:pt x="1" y="2524"/>
                  </a:lnTo>
                  <a:lnTo>
                    <a:pt x="2624" y="2524"/>
                  </a:lnTo>
                  <a:lnTo>
                    <a:pt x="26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6"/>
            <p:cNvSpPr/>
            <p:nvPr/>
          </p:nvSpPr>
          <p:spPr>
            <a:xfrm>
              <a:off x="7289065" y="2481191"/>
              <a:ext cx="662957" cy="98990"/>
            </a:xfrm>
            <a:custGeom>
              <a:rect b="b" l="l" r="r" t="t"/>
              <a:pathLst>
                <a:path extrusionOk="0" h="3927" w="26300">
                  <a:moveTo>
                    <a:pt x="0" y="0"/>
                  </a:moveTo>
                  <a:lnTo>
                    <a:pt x="0" y="3927"/>
                  </a:lnTo>
                  <a:lnTo>
                    <a:pt x="26300" y="3927"/>
                  </a:lnTo>
                  <a:lnTo>
                    <a:pt x="263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6"/>
            <p:cNvSpPr/>
            <p:nvPr/>
          </p:nvSpPr>
          <p:spPr>
            <a:xfrm>
              <a:off x="7289065" y="2146286"/>
              <a:ext cx="662957" cy="99418"/>
            </a:xfrm>
            <a:custGeom>
              <a:rect b="b" l="l" r="r" t="t"/>
              <a:pathLst>
                <a:path extrusionOk="0" h="3944" w="26300">
                  <a:moveTo>
                    <a:pt x="0" y="1"/>
                  </a:moveTo>
                  <a:lnTo>
                    <a:pt x="0" y="3944"/>
                  </a:lnTo>
                  <a:lnTo>
                    <a:pt x="26300" y="3944"/>
                  </a:lnTo>
                  <a:lnTo>
                    <a:pt x="26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6"/>
            <p:cNvSpPr/>
            <p:nvPr/>
          </p:nvSpPr>
          <p:spPr>
            <a:xfrm>
              <a:off x="7268846" y="2257089"/>
              <a:ext cx="701701" cy="212298"/>
            </a:xfrm>
            <a:custGeom>
              <a:rect b="b" l="l" r="r" t="t"/>
              <a:pathLst>
                <a:path extrusionOk="0" h="8422" w="27837">
                  <a:moveTo>
                    <a:pt x="0" y="0"/>
                  </a:moveTo>
                  <a:lnTo>
                    <a:pt x="0" y="8421"/>
                  </a:lnTo>
                  <a:lnTo>
                    <a:pt x="27837" y="8421"/>
                  </a:lnTo>
                  <a:lnTo>
                    <a:pt x="278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6"/>
            <p:cNvSpPr/>
            <p:nvPr/>
          </p:nvSpPr>
          <p:spPr>
            <a:xfrm>
              <a:off x="7289065" y="2077207"/>
              <a:ext cx="663386" cy="69522"/>
            </a:xfrm>
            <a:custGeom>
              <a:rect b="b" l="l" r="r" t="t"/>
              <a:pathLst>
                <a:path extrusionOk="0" h="2758" w="26317">
                  <a:moveTo>
                    <a:pt x="2774" y="1"/>
                  </a:moveTo>
                  <a:lnTo>
                    <a:pt x="0" y="2757"/>
                  </a:lnTo>
                  <a:lnTo>
                    <a:pt x="26316" y="2757"/>
                  </a:lnTo>
                  <a:lnTo>
                    <a:pt x="23426"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6"/>
            <p:cNvSpPr/>
            <p:nvPr/>
          </p:nvSpPr>
          <p:spPr>
            <a:xfrm>
              <a:off x="7520755" y="1964311"/>
              <a:ext cx="197980" cy="20670"/>
            </a:xfrm>
            <a:custGeom>
              <a:rect b="b" l="l" r="r" t="t"/>
              <a:pathLst>
                <a:path extrusionOk="0" h="820" w="7854">
                  <a:moveTo>
                    <a:pt x="819" y="1"/>
                  </a:moveTo>
                  <a:lnTo>
                    <a:pt x="0" y="819"/>
                  </a:lnTo>
                  <a:lnTo>
                    <a:pt x="7853" y="819"/>
                  </a:lnTo>
                  <a:lnTo>
                    <a:pt x="6984"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6"/>
            <p:cNvSpPr/>
            <p:nvPr/>
          </p:nvSpPr>
          <p:spPr>
            <a:xfrm>
              <a:off x="7511477" y="2016978"/>
              <a:ext cx="216104" cy="33702"/>
            </a:xfrm>
            <a:custGeom>
              <a:rect b="b" l="l" r="r" t="t"/>
              <a:pathLst>
                <a:path extrusionOk="0" h="1337" w="8573">
                  <a:moveTo>
                    <a:pt x="1" y="0"/>
                  </a:moveTo>
                  <a:lnTo>
                    <a:pt x="1" y="1337"/>
                  </a:lnTo>
                  <a:lnTo>
                    <a:pt x="8572" y="1337"/>
                  </a:lnTo>
                  <a:lnTo>
                    <a:pt x="8572" y="0"/>
                  </a:lnTo>
                  <a:close/>
                </a:path>
              </a:pathLst>
            </a:custGeom>
            <a:solidFill>
              <a:srgbClr val="004B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6"/>
            <p:cNvSpPr/>
            <p:nvPr/>
          </p:nvSpPr>
          <p:spPr>
            <a:xfrm>
              <a:off x="7610481" y="1631120"/>
              <a:ext cx="10133" cy="333168"/>
            </a:xfrm>
            <a:custGeom>
              <a:rect b="b" l="l" r="r" t="t"/>
              <a:pathLst>
                <a:path extrusionOk="0" h="13217" w="402">
                  <a:moveTo>
                    <a:pt x="0" y="0"/>
                  </a:moveTo>
                  <a:lnTo>
                    <a:pt x="0" y="13217"/>
                  </a:lnTo>
                  <a:lnTo>
                    <a:pt x="401" y="13217"/>
                  </a:lnTo>
                  <a:lnTo>
                    <a:pt x="4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6"/>
            <p:cNvSpPr/>
            <p:nvPr/>
          </p:nvSpPr>
          <p:spPr>
            <a:xfrm>
              <a:off x="7279384" y="2271409"/>
              <a:ext cx="211037" cy="180713"/>
            </a:xfrm>
            <a:custGeom>
              <a:rect b="b" l="l" r="r" t="t"/>
              <a:pathLst>
                <a:path extrusionOk="0" h="7169" w="8372">
                  <a:moveTo>
                    <a:pt x="0" y="0"/>
                  </a:moveTo>
                  <a:lnTo>
                    <a:pt x="0" y="7168"/>
                  </a:lnTo>
                  <a:lnTo>
                    <a:pt x="8371" y="7168"/>
                  </a:lnTo>
                  <a:lnTo>
                    <a:pt x="83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6"/>
            <p:cNvSpPr/>
            <p:nvPr/>
          </p:nvSpPr>
          <p:spPr>
            <a:xfrm>
              <a:off x="7510216" y="2271409"/>
              <a:ext cx="211037" cy="180713"/>
            </a:xfrm>
            <a:custGeom>
              <a:rect b="b" l="l" r="r" t="t"/>
              <a:pathLst>
                <a:path extrusionOk="0" h="7169" w="8372">
                  <a:moveTo>
                    <a:pt x="0" y="0"/>
                  </a:moveTo>
                  <a:lnTo>
                    <a:pt x="0" y="7168"/>
                  </a:lnTo>
                  <a:lnTo>
                    <a:pt x="8371" y="7168"/>
                  </a:lnTo>
                  <a:lnTo>
                    <a:pt x="83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6"/>
            <p:cNvSpPr/>
            <p:nvPr/>
          </p:nvSpPr>
          <p:spPr>
            <a:xfrm>
              <a:off x="7741049" y="2271409"/>
              <a:ext cx="211037" cy="180713"/>
            </a:xfrm>
            <a:custGeom>
              <a:rect b="b" l="l" r="r" t="t"/>
              <a:pathLst>
                <a:path extrusionOk="0" h="7169" w="8372">
                  <a:moveTo>
                    <a:pt x="1" y="0"/>
                  </a:moveTo>
                  <a:lnTo>
                    <a:pt x="1" y="7168"/>
                  </a:lnTo>
                  <a:lnTo>
                    <a:pt x="8372" y="7168"/>
                  </a:lnTo>
                  <a:lnTo>
                    <a:pt x="83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6"/>
            <p:cNvSpPr/>
            <p:nvPr/>
          </p:nvSpPr>
          <p:spPr>
            <a:xfrm>
              <a:off x="7741050" y="3052375"/>
              <a:ext cx="2181617" cy="786373"/>
            </a:xfrm>
            <a:custGeom>
              <a:rect b="b" l="l" r="r" t="t"/>
              <a:pathLst>
                <a:path extrusionOk="0" h="31196" w="73803">
                  <a:moveTo>
                    <a:pt x="0" y="1"/>
                  </a:moveTo>
                  <a:lnTo>
                    <a:pt x="0" y="31196"/>
                  </a:lnTo>
                  <a:lnTo>
                    <a:pt x="73802" y="31196"/>
                  </a:lnTo>
                  <a:lnTo>
                    <a:pt x="73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6"/>
            <p:cNvSpPr/>
            <p:nvPr/>
          </p:nvSpPr>
          <p:spPr>
            <a:xfrm>
              <a:off x="7944527" y="3167156"/>
              <a:ext cx="569437" cy="243479"/>
            </a:xfrm>
            <a:custGeom>
              <a:rect b="b" l="l" r="r" t="t"/>
              <a:pathLst>
                <a:path extrusionOk="0" h="9659" w="22590">
                  <a:moveTo>
                    <a:pt x="0" y="1"/>
                  </a:moveTo>
                  <a:lnTo>
                    <a:pt x="0" y="9658"/>
                  </a:lnTo>
                  <a:lnTo>
                    <a:pt x="22590" y="9658"/>
                  </a:lnTo>
                  <a:lnTo>
                    <a:pt x="225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6"/>
            <p:cNvSpPr/>
            <p:nvPr/>
          </p:nvSpPr>
          <p:spPr>
            <a:xfrm>
              <a:off x="8543944" y="3167156"/>
              <a:ext cx="569463" cy="243479"/>
            </a:xfrm>
            <a:custGeom>
              <a:rect b="b" l="l" r="r" t="t"/>
              <a:pathLst>
                <a:path extrusionOk="0" h="9659" w="22591">
                  <a:moveTo>
                    <a:pt x="0" y="1"/>
                  </a:moveTo>
                  <a:lnTo>
                    <a:pt x="0" y="9658"/>
                  </a:lnTo>
                  <a:lnTo>
                    <a:pt x="22590" y="9658"/>
                  </a:lnTo>
                  <a:lnTo>
                    <a:pt x="225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6"/>
            <p:cNvSpPr/>
            <p:nvPr/>
          </p:nvSpPr>
          <p:spPr>
            <a:xfrm>
              <a:off x="9143362" y="3167156"/>
              <a:ext cx="569034" cy="243479"/>
            </a:xfrm>
            <a:custGeom>
              <a:rect b="b" l="l" r="r" t="t"/>
              <a:pathLst>
                <a:path extrusionOk="0" h="9659" w="22574">
                  <a:moveTo>
                    <a:pt x="1" y="1"/>
                  </a:moveTo>
                  <a:lnTo>
                    <a:pt x="1" y="9658"/>
                  </a:lnTo>
                  <a:lnTo>
                    <a:pt x="22574" y="9658"/>
                  </a:lnTo>
                  <a:lnTo>
                    <a:pt x="225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6"/>
            <p:cNvSpPr/>
            <p:nvPr/>
          </p:nvSpPr>
          <p:spPr>
            <a:xfrm>
              <a:off x="7944527" y="3443925"/>
              <a:ext cx="569437" cy="243454"/>
            </a:xfrm>
            <a:custGeom>
              <a:rect b="b" l="l" r="r" t="t"/>
              <a:pathLst>
                <a:path extrusionOk="0" h="9658" w="22590">
                  <a:moveTo>
                    <a:pt x="0" y="0"/>
                  </a:moveTo>
                  <a:lnTo>
                    <a:pt x="0" y="9658"/>
                  </a:lnTo>
                  <a:lnTo>
                    <a:pt x="22590" y="9658"/>
                  </a:lnTo>
                  <a:lnTo>
                    <a:pt x="225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6"/>
            <p:cNvSpPr/>
            <p:nvPr/>
          </p:nvSpPr>
          <p:spPr>
            <a:xfrm>
              <a:off x="8543944" y="3443925"/>
              <a:ext cx="569463" cy="243454"/>
            </a:xfrm>
            <a:custGeom>
              <a:rect b="b" l="l" r="r" t="t"/>
              <a:pathLst>
                <a:path extrusionOk="0" h="9658" w="22591">
                  <a:moveTo>
                    <a:pt x="0" y="0"/>
                  </a:moveTo>
                  <a:lnTo>
                    <a:pt x="0" y="9658"/>
                  </a:lnTo>
                  <a:lnTo>
                    <a:pt x="22590" y="9658"/>
                  </a:lnTo>
                  <a:lnTo>
                    <a:pt x="22590"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6"/>
            <p:cNvSpPr/>
            <p:nvPr/>
          </p:nvSpPr>
          <p:spPr>
            <a:xfrm>
              <a:off x="9143362" y="3443925"/>
              <a:ext cx="569034" cy="243454"/>
            </a:xfrm>
            <a:custGeom>
              <a:rect b="b" l="l" r="r" t="t"/>
              <a:pathLst>
                <a:path extrusionOk="0" h="9658" w="22574">
                  <a:moveTo>
                    <a:pt x="1" y="0"/>
                  </a:moveTo>
                  <a:lnTo>
                    <a:pt x="1" y="9658"/>
                  </a:lnTo>
                  <a:lnTo>
                    <a:pt x="22574" y="9658"/>
                  </a:lnTo>
                  <a:lnTo>
                    <a:pt x="225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6"/>
            <p:cNvSpPr/>
            <p:nvPr/>
          </p:nvSpPr>
          <p:spPr>
            <a:xfrm>
              <a:off x="7741050" y="3838825"/>
              <a:ext cx="5700987" cy="445643"/>
            </a:xfrm>
            <a:custGeom>
              <a:rect b="b" l="l" r="r" t="t"/>
              <a:pathLst>
                <a:path extrusionOk="0" h="17679" w="285299">
                  <a:moveTo>
                    <a:pt x="0" y="1"/>
                  </a:moveTo>
                  <a:lnTo>
                    <a:pt x="0" y="17678"/>
                  </a:lnTo>
                  <a:lnTo>
                    <a:pt x="285299" y="17678"/>
                  </a:lnTo>
                  <a:lnTo>
                    <a:pt x="285299"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28" name="Shape 628"/>
        <p:cNvGrpSpPr/>
        <p:nvPr/>
      </p:nvGrpSpPr>
      <p:grpSpPr>
        <a:xfrm>
          <a:off x="0" y="0"/>
          <a:ext cx="0" cy="0"/>
          <a:chOff x="0" y="0"/>
          <a:chExt cx="0" cy="0"/>
        </a:xfrm>
      </p:grpSpPr>
      <p:sp>
        <p:nvSpPr>
          <p:cNvPr id="629" name="Google Shape;629;p57"/>
          <p:cNvSpPr txBox="1"/>
          <p:nvPr>
            <p:ph type="title"/>
          </p:nvPr>
        </p:nvSpPr>
        <p:spPr>
          <a:xfrm>
            <a:off x="547300" y="2299353"/>
            <a:ext cx="2341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30" name="Google Shape;630;p57"/>
          <p:cNvSpPr txBox="1"/>
          <p:nvPr>
            <p:ph idx="1" type="subTitle"/>
          </p:nvPr>
        </p:nvSpPr>
        <p:spPr>
          <a:xfrm>
            <a:off x="547396" y="2746028"/>
            <a:ext cx="23415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31" name="Google Shape;631;p57"/>
          <p:cNvSpPr txBox="1"/>
          <p:nvPr>
            <p:ph idx="2" type="title"/>
          </p:nvPr>
        </p:nvSpPr>
        <p:spPr>
          <a:xfrm>
            <a:off x="3349450" y="2299353"/>
            <a:ext cx="24414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32" name="Google Shape;632;p57"/>
          <p:cNvSpPr txBox="1"/>
          <p:nvPr>
            <p:ph idx="3" type="subTitle"/>
          </p:nvPr>
        </p:nvSpPr>
        <p:spPr>
          <a:xfrm>
            <a:off x="3401350" y="2746028"/>
            <a:ext cx="23415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33" name="Google Shape;633;p57"/>
          <p:cNvSpPr txBox="1"/>
          <p:nvPr>
            <p:ph idx="4" type="title"/>
          </p:nvPr>
        </p:nvSpPr>
        <p:spPr>
          <a:xfrm>
            <a:off x="6263200" y="2299353"/>
            <a:ext cx="2341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34" name="Google Shape;634;p57"/>
          <p:cNvSpPr txBox="1"/>
          <p:nvPr>
            <p:ph idx="5" type="subTitle"/>
          </p:nvPr>
        </p:nvSpPr>
        <p:spPr>
          <a:xfrm>
            <a:off x="6263200" y="2746028"/>
            <a:ext cx="23415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35" name="Google Shape;635;p57"/>
          <p:cNvSpPr txBox="1"/>
          <p:nvPr>
            <p:ph idx="6"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58"/>
          <p:cNvSpPr/>
          <p:nvPr/>
        </p:nvSpPr>
        <p:spPr>
          <a:xfrm>
            <a:off x="436650" y="207225"/>
            <a:ext cx="8399700" cy="4729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8"/>
          <p:cNvSpPr txBox="1"/>
          <p:nvPr>
            <p:ph idx="1" type="body"/>
          </p:nvPr>
        </p:nvSpPr>
        <p:spPr>
          <a:xfrm>
            <a:off x="665400" y="1116088"/>
            <a:ext cx="7852800" cy="3448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Here’s what you’ll find in this </a:t>
            </a:r>
            <a:r>
              <a:rPr b="1" lang="en" u="sng">
                <a:hlinkClick r:id="rId3"/>
              </a:rPr>
              <a:t>Slidesgo</a:t>
            </a:r>
            <a:r>
              <a:rPr lang="en"/>
              <a:t> template: </a:t>
            </a:r>
            <a:endParaRPr/>
          </a:p>
          <a:p>
            <a:pPr indent="-311150" lvl="0" marL="457200" rtl="0" algn="l">
              <a:lnSpc>
                <a:spcPct val="100000"/>
              </a:lnSpc>
              <a:spcBef>
                <a:spcPts val="0"/>
              </a:spcBef>
              <a:spcAft>
                <a:spcPts val="0"/>
              </a:spcAft>
              <a:buSzPts val="1300"/>
              <a:buAutoNum type="arabicPeriod"/>
            </a:pPr>
            <a:r>
              <a:rPr lang="en"/>
              <a:t>A slide structure based on a multi-purpose presentation, which you can easily adapt to your needs. For more info on how to edit the template, please visit </a:t>
            </a:r>
            <a:r>
              <a:rPr b="1" lang="en" u="sng">
                <a:hlinkClick r:id="rId4"/>
              </a:rPr>
              <a:t>Slidesgo School</a:t>
            </a:r>
            <a:r>
              <a:rPr lang="en"/>
              <a:t> or read our </a:t>
            </a:r>
            <a:r>
              <a:rPr b="1" lang="en" u="sng">
                <a:hlinkClick r:id="rId5"/>
              </a:rPr>
              <a:t>FAQs.</a:t>
            </a:r>
            <a:endParaRPr b="1"/>
          </a:p>
          <a:p>
            <a:pPr indent="-311150" lvl="0" marL="457200" rtl="0" algn="l">
              <a:lnSpc>
                <a:spcPct val="100000"/>
              </a:lnSpc>
              <a:spcBef>
                <a:spcPts val="0"/>
              </a:spcBef>
              <a:spcAft>
                <a:spcPts val="0"/>
              </a:spcAft>
              <a:buSzPts val="1300"/>
              <a:buAutoNum type="arabicPeriod"/>
            </a:pPr>
            <a:r>
              <a:rPr lang="en"/>
              <a:t>An assortment of graphic resources that are suitable for use in the presentation can be found in the </a:t>
            </a:r>
            <a:r>
              <a:rPr b="1" lang="en" u="sng">
                <a:hlinkClick action="ppaction://hlinksldjump" r:id="rId6"/>
              </a:rPr>
              <a:t>alternative resources slides</a:t>
            </a:r>
            <a:r>
              <a:rPr b="1" lang="en">
                <a:uFill>
                  <a:noFill/>
                </a:uFill>
                <a:hlinkClick action="ppaction://hlinksldjump" r:id="rId7"/>
              </a:rPr>
              <a:t>.</a:t>
            </a:r>
            <a:endParaRPr b="1"/>
          </a:p>
          <a:p>
            <a:pPr indent="-311150" lvl="0" marL="457200" rtl="0" algn="l">
              <a:lnSpc>
                <a:spcPct val="100000"/>
              </a:lnSpc>
              <a:spcBef>
                <a:spcPts val="0"/>
              </a:spcBef>
              <a:spcAft>
                <a:spcPts val="0"/>
              </a:spcAft>
              <a:buSzPts val="1300"/>
              <a:buAutoNum type="arabicPeriod"/>
            </a:pPr>
            <a:r>
              <a:rPr lang="en"/>
              <a:t>A </a:t>
            </a:r>
            <a:r>
              <a:rPr b="1" lang="en" u="sng">
                <a:hlinkClick action="ppaction://hlinksldjump" r:id="rId8"/>
              </a:rPr>
              <a:t>thanks slide</a:t>
            </a:r>
            <a:r>
              <a:rPr lang="en"/>
              <a:t>, which you must keep so that proper credits for our design are given.</a:t>
            </a:r>
            <a:endParaRPr/>
          </a:p>
          <a:p>
            <a:pPr indent="-311150" lvl="0" marL="457200" rtl="0" algn="l">
              <a:lnSpc>
                <a:spcPct val="100000"/>
              </a:lnSpc>
              <a:spcBef>
                <a:spcPts val="0"/>
              </a:spcBef>
              <a:spcAft>
                <a:spcPts val="0"/>
              </a:spcAft>
              <a:buSzPts val="1300"/>
              <a:buAutoNum type="arabicPeriod"/>
            </a:pPr>
            <a:r>
              <a:rPr lang="en"/>
              <a:t>A </a:t>
            </a:r>
            <a:r>
              <a:rPr b="1" lang="en" u="sng">
                <a:hlinkClick action="ppaction://hlinksldjump" r:id="rId9"/>
              </a:rPr>
              <a:t>resources slide</a:t>
            </a:r>
            <a:r>
              <a:rPr lang="en"/>
              <a:t>, where you’ll find links to all the elements used in the template.</a:t>
            </a:r>
            <a:endParaRPr/>
          </a:p>
          <a:p>
            <a:pPr indent="-311150" lvl="0" marL="457200" rtl="0" algn="l">
              <a:lnSpc>
                <a:spcPct val="100000"/>
              </a:lnSpc>
              <a:spcBef>
                <a:spcPts val="0"/>
              </a:spcBef>
              <a:spcAft>
                <a:spcPts val="0"/>
              </a:spcAft>
              <a:buSzPts val="1300"/>
              <a:buAutoNum type="arabicPeriod"/>
            </a:pPr>
            <a:r>
              <a:rPr b="1" lang="en" u="sng">
                <a:hlinkClick action="ppaction://hlinksldjump" r:id="rId10"/>
              </a:rPr>
              <a:t>Instructions for use</a:t>
            </a:r>
            <a:r>
              <a:rPr lang="en"/>
              <a:t>.</a:t>
            </a:r>
            <a:endParaRPr/>
          </a:p>
          <a:p>
            <a:pPr indent="-311150" lvl="0" marL="457200" rtl="0" algn="l">
              <a:lnSpc>
                <a:spcPct val="100000"/>
              </a:lnSpc>
              <a:spcBef>
                <a:spcPts val="0"/>
              </a:spcBef>
              <a:spcAft>
                <a:spcPts val="0"/>
              </a:spcAft>
              <a:buSzPts val="1300"/>
              <a:buAutoNum type="arabicPeriod"/>
            </a:pPr>
            <a:r>
              <a:rPr lang="en"/>
              <a:t>Final slides with:</a:t>
            </a:r>
            <a:endParaRPr/>
          </a:p>
          <a:p>
            <a:pPr indent="-311150" lvl="0" marL="914400" rtl="0" algn="l">
              <a:lnSpc>
                <a:spcPct val="100000"/>
              </a:lnSpc>
              <a:spcBef>
                <a:spcPts val="0"/>
              </a:spcBef>
              <a:spcAft>
                <a:spcPts val="0"/>
              </a:spcAft>
              <a:buClr>
                <a:srgbClr val="F2F2F2"/>
              </a:buClr>
              <a:buSzPts val="1300"/>
              <a:buChar char="●"/>
            </a:pPr>
            <a:r>
              <a:rPr lang="en"/>
              <a:t>The </a:t>
            </a:r>
            <a:r>
              <a:rPr b="1" lang="en" u="sng">
                <a:hlinkClick action="ppaction://hlinksldjump" r:id="rId11"/>
              </a:rPr>
              <a:t>fonts and colors</a:t>
            </a:r>
            <a:r>
              <a:rPr lang="en"/>
              <a:t> used in the template.</a:t>
            </a:r>
            <a:endParaRPr/>
          </a:p>
          <a:p>
            <a:pPr indent="-311150" lvl="0" marL="914400" rtl="0" algn="l">
              <a:lnSpc>
                <a:spcPct val="100000"/>
              </a:lnSpc>
              <a:spcBef>
                <a:spcPts val="0"/>
              </a:spcBef>
              <a:spcAft>
                <a:spcPts val="0"/>
              </a:spcAft>
              <a:buClr>
                <a:srgbClr val="F2F2F2"/>
              </a:buClr>
              <a:buSzPts val="1300"/>
              <a:buChar char="●"/>
            </a:pPr>
            <a:r>
              <a:rPr lang="en"/>
              <a:t>A </a:t>
            </a:r>
            <a:r>
              <a:rPr b="1" lang="en" u="sng">
                <a:hlinkClick action="ppaction://hlinksldjump" r:id="rId12"/>
              </a:rPr>
              <a:t>selection of illustrations</a:t>
            </a:r>
            <a:r>
              <a:rPr lang="en"/>
              <a:t>. You can also customize and animate them as you wish with the online editor. Visit </a:t>
            </a:r>
            <a:r>
              <a:rPr b="1" lang="en" u="sng">
                <a:hlinkClick r:id="rId13"/>
              </a:rPr>
              <a:t>Storyset</a:t>
            </a:r>
            <a:r>
              <a:rPr lang="en"/>
              <a:t> to find more. </a:t>
            </a:r>
            <a:endParaRPr/>
          </a:p>
          <a:p>
            <a:pPr indent="-311150" lvl="0" marL="914400" rtl="0" algn="l">
              <a:lnSpc>
                <a:spcPct val="100000"/>
              </a:lnSpc>
              <a:spcBef>
                <a:spcPts val="0"/>
              </a:spcBef>
              <a:spcAft>
                <a:spcPts val="0"/>
              </a:spcAft>
              <a:buClr>
                <a:srgbClr val="F2F2F2"/>
              </a:buClr>
              <a:buSzPts val="1300"/>
              <a:buChar char="●"/>
            </a:pPr>
            <a:r>
              <a:rPr lang="en"/>
              <a:t>More </a:t>
            </a:r>
            <a:r>
              <a:rPr b="1" lang="en" u="sng">
                <a:hlinkClick action="ppaction://hlinksldjump" r:id="rId14"/>
              </a:rPr>
              <a:t>infographic resources</a:t>
            </a:r>
            <a:r>
              <a:rPr lang="en"/>
              <a:t>, whose size and color can be edited. </a:t>
            </a:r>
            <a:endParaRPr/>
          </a:p>
          <a:p>
            <a:pPr indent="-311150" lvl="0" marL="914400" rtl="0" algn="l">
              <a:lnSpc>
                <a:spcPct val="100000"/>
              </a:lnSpc>
              <a:spcBef>
                <a:spcPts val="0"/>
              </a:spcBef>
              <a:spcAft>
                <a:spcPts val="0"/>
              </a:spcAft>
              <a:buClr>
                <a:srgbClr val="F2F2F2"/>
              </a:buClr>
              <a:buSzPts val="1300"/>
              <a:buChar char="●"/>
            </a:pPr>
            <a:r>
              <a:rPr lang="en"/>
              <a:t>Sets of </a:t>
            </a:r>
            <a:r>
              <a:rPr b="1" lang="en" u="sng">
                <a:hlinkClick action="ppaction://hlinksldjump" r:id="rId15"/>
              </a:rPr>
              <a:t>customizable icons</a:t>
            </a:r>
            <a:r>
              <a:rPr lang="en"/>
              <a:t> of the following themes: general, business, avatar, creative process, education, help &amp; support, medical, nature, performing arts, SEO &amp; marketing, and teamwork.</a:t>
            </a:r>
            <a:endParaRPr/>
          </a:p>
          <a:p>
            <a:pPr indent="0" lvl="0" marL="0" rtl="0" algn="l">
              <a:lnSpc>
                <a:spcPct val="100000"/>
              </a:lnSpc>
              <a:spcBef>
                <a:spcPts val="0"/>
              </a:spcBef>
              <a:spcAft>
                <a:spcPts val="0"/>
              </a:spcAft>
              <a:buNone/>
            </a:pPr>
            <a:r>
              <a:rPr lang="en"/>
              <a:t>You can delete this slide when you’re done editing the presentation.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42" name="Google Shape;642;p58"/>
          <p:cNvSpPr/>
          <p:nvPr/>
        </p:nvSpPr>
        <p:spPr>
          <a:xfrm>
            <a:off x="7368150" y="2361838"/>
            <a:ext cx="2715369" cy="816457"/>
          </a:xfrm>
          <a:custGeom>
            <a:rect b="b" l="l" r="r" t="t"/>
            <a:pathLst>
              <a:path extrusionOk="0" h="15077" w="50143">
                <a:moveTo>
                  <a:pt x="28059" y="0"/>
                </a:moveTo>
                <a:cubicBezTo>
                  <a:pt x="27957" y="0"/>
                  <a:pt x="27855" y="2"/>
                  <a:pt x="27753" y="6"/>
                </a:cubicBezTo>
                <a:cubicBezTo>
                  <a:pt x="23994" y="156"/>
                  <a:pt x="20786" y="2746"/>
                  <a:pt x="19833" y="6388"/>
                </a:cubicBezTo>
                <a:cubicBezTo>
                  <a:pt x="18697" y="5804"/>
                  <a:pt x="17444" y="5520"/>
                  <a:pt x="16174" y="5520"/>
                </a:cubicBezTo>
                <a:cubicBezTo>
                  <a:pt x="12949" y="5520"/>
                  <a:pt x="10226" y="7341"/>
                  <a:pt x="9491" y="9797"/>
                </a:cubicBezTo>
                <a:cubicBezTo>
                  <a:pt x="4160" y="9981"/>
                  <a:pt x="0" y="11601"/>
                  <a:pt x="0" y="13573"/>
                </a:cubicBezTo>
                <a:cubicBezTo>
                  <a:pt x="0" y="14681"/>
                  <a:pt x="6800" y="15077"/>
                  <a:pt x="15391" y="15077"/>
                </a:cubicBezTo>
                <a:cubicBezTo>
                  <a:pt x="30130" y="15077"/>
                  <a:pt x="50142" y="13911"/>
                  <a:pt x="50142" y="13172"/>
                </a:cubicBezTo>
                <a:cubicBezTo>
                  <a:pt x="50142" y="12119"/>
                  <a:pt x="47670" y="11267"/>
                  <a:pt x="44428" y="11067"/>
                </a:cubicBezTo>
                <a:cubicBezTo>
                  <a:pt x="44361" y="7992"/>
                  <a:pt x="41521" y="5520"/>
                  <a:pt x="38012" y="5520"/>
                </a:cubicBezTo>
                <a:cubicBezTo>
                  <a:pt x="37377" y="5520"/>
                  <a:pt x="36742" y="5603"/>
                  <a:pt x="36141" y="5770"/>
                </a:cubicBezTo>
                <a:cubicBezTo>
                  <a:pt x="34954" y="2308"/>
                  <a:pt x="31696" y="0"/>
                  <a:pt x="28059"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8"/>
          <p:cNvSpPr/>
          <p:nvPr/>
        </p:nvSpPr>
        <p:spPr>
          <a:xfrm>
            <a:off x="-1049747" y="337547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8"/>
          <p:cNvSpPr txBox="1"/>
          <p:nvPr>
            <p:ph type="title"/>
          </p:nvPr>
        </p:nvSpPr>
        <p:spPr>
          <a:xfrm>
            <a:off x="555050" y="331800"/>
            <a:ext cx="7704000" cy="74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59"/>
          <p:cNvSpPr txBox="1"/>
          <p:nvPr>
            <p:ph type="title"/>
          </p:nvPr>
        </p:nvSpPr>
        <p:spPr>
          <a:xfrm>
            <a:off x="1124900" y="1492375"/>
            <a:ext cx="7304100" cy="73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650" name="Google Shape;650;p59"/>
          <p:cNvSpPr txBox="1"/>
          <p:nvPr>
            <p:ph idx="1" type="subTitle"/>
          </p:nvPr>
        </p:nvSpPr>
        <p:spPr>
          <a:xfrm>
            <a:off x="2039275" y="2529150"/>
            <a:ext cx="5071500" cy="111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a:t>
            </a:r>
            <a:r>
              <a:rPr lang="en"/>
              <a:t>ou can give here a brief description of the topic you want to talk about. For example, if you want to talk about Mercury, you can say that it’s the smallest planet in the entire Solar System</a:t>
            </a:r>
            <a:endParaRPr/>
          </a:p>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60"/>
          <p:cNvSpPr txBox="1"/>
          <p:nvPr>
            <p:ph type="title"/>
          </p:nvPr>
        </p:nvSpPr>
        <p:spPr>
          <a:xfrm>
            <a:off x="3863675" y="334325"/>
            <a:ext cx="4740600" cy="12930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THE SLIDE TITLE GOES HERE!</a:t>
            </a:r>
            <a:endParaRPr/>
          </a:p>
        </p:txBody>
      </p:sp>
      <p:sp>
        <p:nvSpPr>
          <p:cNvPr id="656" name="Google Shape;656;p60"/>
          <p:cNvSpPr txBox="1"/>
          <p:nvPr>
            <p:ph idx="1" type="body"/>
          </p:nvPr>
        </p:nvSpPr>
        <p:spPr>
          <a:xfrm>
            <a:off x="3863175" y="1211950"/>
            <a:ext cx="4740600" cy="295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endParaRPr/>
          </a:p>
          <a:p>
            <a:pPr indent="0" lvl="0" marL="0" rtl="0" algn="l">
              <a:spcBef>
                <a:spcPts val="0"/>
              </a:spcBef>
              <a:spcAft>
                <a:spcPts val="0"/>
              </a:spcAft>
              <a:buNone/>
            </a:pPr>
            <a:r>
              <a:rPr lang="en"/>
              <a:t>Lists like this one:</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They’re simple </a:t>
            </a:r>
            <a:endParaRPr/>
          </a:p>
          <a:p>
            <a:pPr indent="-330200" lvl="0" marL="457200" rtl="0" algn="l">
              <a:spcBef>
                <a:spcPts val="0"/>
              </a:spcBef>
              <a:spcAft>
                <a:spcPts val="0"/>
              </a:spcAft>
              <a:buSzPts val="1600"/>
              <a:buChar char="●"/>
            </a:pPr>
            <a:r>
              <a:rPr lang="en"/>
              <a:t>You can organize your ideas clearly</a:t>
            </a:r>
            <a:endParaRPr/>
          </a:p>
          <a:p>
            <a:pPr indent="-330200" lvl="0" marL="457200" rtl="0" algn="l">
              <a:spcBef>
                <a:spcPts val="0"/>
              </a:spcBef>
              <a:spcAft>
                <a:spcPts val="0"/>
              </a:spcAft>
              <a:buSzPts val="1600"/>
              <a:buChar char="●"/>
            </a:pPr>
            <a:r>
              <a:rPr lang="en"/>
              <a:t>You’ll never forget to buy milk!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most important thing: the audience won’t miss the point of your presentation</a:t>
            </a:r>
            <a:endParaRPr/>
          </a:p>
        </p:txBody>
      </p:sp>
      <p:grpSp>
        <p:nvGrpSpPr>
          <p:cNvPr id="657" name="Google Shape;657;p60"/>
          <p:cNvGrpSpPr/>
          <p:nvPr/>
        </p:nvGrpSpPr>
        <p:grpSpPr>
          <a:xfrm rot="-385499">
            <a:off x="-791899" y="488345"/>
            <a:ext cx="4723859" cy="2279331"/>
            <a:chOff x="994600" y="1481575"/>
            <a:chExt cx="4723950" cy="2279375"/>
          </a:xfrm>
        </p:grpSpPr>
        <p:sp>
          <p:nvSpPr>
            <p:cNvPr id="658" name="Google Shape;658;p60"/>
            <p:cNvSpPr/>
            <p:nvPr/>
          </p:nvSpPr>
          <p:spPr>
            <a:xfrm>
              <a:off x="5662975" y="1481575"/>
              <a:ext cx="54325" cy="153125"/>
            </a:xfrm>
            <a:custGeom>
              <a:rect b="b" l="l" r="r" t="t"/>
              <a:pathLst>
                <a:path extrusionOk="0" h="6125" w="2173">
                  <a:moveTo>
                    <a:pt x="1932" y="1"/>
                  </a:moveTo>
                  <a:cubicBezTo>
                    <a:pt x="1727" y="1"/>
                    <a:pt x="1420" y="208"/>
                    <a:pt x="1420" y="208"/>
                  </a:cubicBezTo>
                  <a:lnTo>
                    <a:pt x="0" y="5972"/>
                  </a:lnTo>
                  <a:cubicBezTo>
                    <a:pt x="149" y="6083"/>
                    <a:pt x="316" y="6124"/>
                    <a:pt x="481" y="6124"/>
                  </a:cubicBezTo>
                  <a:cubicBezTo>
                    <a:pt x="964" y="6124"/>
                    <a:pt x="1437" y="5772"/>
                    <a:pt x="1437" y="5772"/>
                  </a:cubicBezTo>
                  <a:cubicBezTo>
                    <a:pt x="1437" y="5772"/>
                    <a:pt x="2172" y="492"/>
                    <a:pt x="2106" y="141"/>
                  </a:cubicBezTo>
                  <a:cubicBezTo>
                    <a:pt x="2086" y="37"/>
                    <a:pt x="2018" y="1"/>
                    <a:pt x="19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0"/>
            <p:cNvSpPr/>
            <p:nvPr/>
          </p:nvSpPr>
          <p:spPr>
            <a:xfrm>
              <a:off x="4259025" y="2426200"/>
              <a:ext cx="139550" cy="113650"/>
            </a:xfrm>
            <a:custGeom>
              <a:rect b="b" l="l" r="r" t="t"/>
              <a:pathLst>
                <a:path extrusionOk="0" h="4546" w="5582">
                  <a:moveTo>
                    <a:pt x="2858" y="0"/>
                  </a:moveTo>
                  <a:cubicBezTo>
                    <a:pt x="2708" y="0"/>
                    <a:pt x="1" y="1254"/>
                    <a:pt x="936" y="2356"/>
                  </a:cubicBezTo>
                  <a:lnTo>
                    <a:pt x="2791" y="4545"/>
                  </a:lnTo>
                  <a:cubicBezTo>
                    <a:pt x="2791" y="4545"/>
                    <a:pt x="5581" y="3660"/>
                    <a:pt x="5581" y="3392"/>
                  </a:cubicBezTo>
                  <a:cubicBezTo>
                    <a:pt x="5581" y="3125"/>
                    <a:pt x="3944" y="1855"/>
                    <a:pt x="3693" y="1838"/>
                  </a:cubicBezTo>
                  <a:cubicBezTo>
                    <a:pt x="3443" y="1822"/>
                    <a:pt x="3276" y="1304"/>
                    <a:pt x="3276" y="1304"/>
                  </a:cubicBezTo>
                  <a:cubicBezTo>
                    <a:pt x="3276" y="1304"/>
                    <a:pt x="2992" y="0"/>
                    <a:pt x="28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0"/>
            <p:cNvSpPr/>
            <p:nvPr/>
          </p:nvSpPr>
          <p:spPr>
            <a:xfrm>
              <a:off x="4252775" y="2491925"/>
              <a:ext cx="358825" cy="309725"/>
            </a:xfrm>
            <a:custGeom>
              <a:rect b="b" l="l" r="r" t="t"/>
              <a:pathLst>
                <a:path extrusionOk="0" h="12389" w="14353">
                  <a:moveTo>
                    <a:pt x="7342" y="0"/>
                  </a:moveTo>
                  <a:cubicBezTo>
                    <a:pt x="6678" y="0"/>
                    <a:pt x="6001" y="101"/>
                    <a:pt x="5330" y="312"/>
                  </a:cubicBezTo>
                  <a:cubicBezTo>
                    <a:pt x="1922" y="1382"/>
                    <a:pt x="0" y="4890"/>
                    <a:pt x="1019" y="8132"/>
                  </a:cubicBezTo>
                  <a:cubicBezTo>
                    <a:pt x="1850" y="10743"/>
                    <a:pt x="4311" y="12388"/>
                    <a:pt x="7010" y="12388"/>
                  </a:cubicBezTo>
                  <a:cubicBezTo>
                    <a:pt x="7679" y="12388"/>
                    <a:pt x="8363" y="12287"/>
                    <a:pt x="9039" y="12075"/>
                  </a:cubicBezTo>
                  <a:cubicBezTo>
                    <a:pt x="12431" y="11006"/>
                    <a:pt x="14353" y="7514"/>
                    <a:pt x="13334" y="4255"/>
                  </a:cubicBezTo>
                  <a:cubicBezTo>
                    <a:pt x="12502" y="1655"/>
                    <a:pt x="10036" y="0"/>
                    <a:pt x="7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0"/>
            <p:cNvSpPr/>
            <p:nvPr/>
          </p:nvSpPr>
          <p:spPr>
            <a:xfrm>
              <a:off x="4271975" y="2507700"/>
              <a:ext cx="348025" cy="288100"/>
            </a:xfrm>
            <a:custGeom>
              <a:rect b="b" l="l" r="r" t="t"/>
              <a:pathLst>
                <a:path extrusionOk="0" h="11524" w="13921">
                  <a:moveTo>
                    <a:pt x="7203" y="0"/>
                  </a:moveTo>
                  <a:cubicBezTo>
                    <a:pt x="6633" y="0"/>
                    <a:pt x="6053" y="86"/>
                    <a:pt x="5481" y="266"/>
                  </a:cubicBezTo>
                  <a:cubicBezTo>
                    <a:pt x="585" y="1803"/>
                    <a:pt x="1" y="8487"/>
                    <a:pt x="4545" y="10859"/>
                  </a:cubicBezTo>
                  <a:cubicBezTo>
                    <a:pt x="5428" y="11317"/>
                    <a:pt x="6334" y="11524"/>
                    <a:pt x="7208" y="11524"/>
                  </a:cubicBezTo>
                  <a:cubicBezTo>
                    <a:pt x="10832" y="11524"/>
                    <a:pt x="13921" y="7970"/>
                    <a:pt x="12682" y="4025"/>
                  </a:cubicBezTo>
                  <a:cubicBezTo>
                    <a:pt x="11910" y="1573"/>
                    <a:pt x="9644" y="0"/>
                    <a:pt x="7203"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0"/>
            <p:cNvSpPr/>
            <p:nvPr/>
          </p:nvSpPr>
          <p:spPr>
            <a:xfrm>
              <a:off x="4311250" y="2536475"/>
              <a:ext cx="277225" cy="229300"/>
            </a:xfrm>
            <a:custGeom>
              <a:rect b="b" l="l" r="r" t="t"/>
              <a:pathLst>
                <a:path extrusionOk="0" h="9172" w="11089">
                  <a:moveTo>
                    <a:pt x="5747" y="1"/>
                  </a:moveTo>
                  <a:cubicBezTo>
                    <a:pt x="5288" y="1"/>
                    <a:pt x="4822" y="71"/>
                    <a:pt x="4361" y="218"/>
                  </a:cubicBezTo>
                  <a:cubicBezTo>
                    <a:pt x="468" y="1437"/>
                    <a:pt x="0" y="6751"/>
                    <a:pt x="3609" y="8639"/>
                  </a:cubicBezTo>
                  <a:cubicBezTo>
                    <a:pt x="4315" y="9006"/>
                    <a:pt x="5037" y="9172"/>
                    <a:pt x="5735" y="9172"/>
                  </a:cubicBezTo>
                  <a:cubicBezTo>
                    <a:pt x="8626" y="9172"/>
                    <a:pt x="11088" y="6331"/>
                    <a:pt x="10092" y="3209"/>
                  </a:cubicBezTo>
                  <a:cubicBezTo>
                    <a:pt x="9484" y="1250"/>
                    <a:pt x="7686" y="1"/>
                    <a:pt x="5747"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0"/>
            <p:cNvSpPr/>
            <p:nvPr/>
          </p:nvSpPr>
          <p:spPr>
            <a:xfrm>
              <a:off x="994600" y="3658700"/>
              <a:ext cx="154875" cy="88325"/>
            </a:xfrm>
            <a:custGeom>
              <a:rect b="b" l="l" r="r" t="t"/>
              <a:pathLst>
                <a:path extrusionOk="0" h="3533" w="6195">
                  <a:moveTo>
                    <a:pt x="342" y="0"/>
                  </a:moveTo>
                  <a:cubicBezTo>
                    <a:pt x="171" y="0"/>
                    <a:pt x="13" y="130"/>
                    <a:pt x="0" y="308"/>
                  </a:cubicBezTo>
                  <a:lnTo>
                    <a:pt x="4712" y="3182"/>
                  </a:lnTo>
                  <a:cubicBezTo>
                    <a:pt x="4762" y="3533"/>
                    <a:pt x="4879" y="3533"/>
                    <a:pt x="4879" y="3533"/>
                  </a:cubicBezTo>
                  <a:lnTo>
                    <a:pt x="5648" y="3299"/>
                  </a:lnTo>
                  <a:cubicBezTo>
                    <a:pt x="5648" y="3299"/>
                    <a:pt x="6195" y="2463"/>
                    <a:pt x="6057" y="2463"/>
                  </a:cubicBezTo>
                  <a:cubicBezTo>
                    <a:pt x="6055" y="2463"/>
                    <a:pt x="6052" y="2463"/>
                    <a:pt x="6049" y="2463"/>
                  </a:cubicBezTo>
                  <a:cubicBezTo>
                    <a:pt x="6047" y="2464"/>
                    <a:pt x="6046" y="2464"/>
                    <a:pt x="6044" y="2464"/>
                  </a:cubicBezTo>
                  <a:cubicBezTo>
                    <a:pt x="5794" y="2464"/>
                    <a:pt x="916" y="190"/>
                    <a:pt x="501" y="41"/>
                  </a:cubicBezTo>
                  <a:cubicBezTo>
                    <a:pt x="450" y="13"/>
                    <a:pt x="395"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0"/>
            <p:cNvSpPr/>
            <p:nvPr/>
          </p:nvSpPr>
          <p:spPr>
            <a:xfrm>
              <a:off x="2692050" y="3174725"/>
              <a:ext cx="74475" cy="98625"/>
            </a:xfrm>
            <a:custGeom>
              <a:rect b="b" l="l" r="r" t="t"/>
              <a:pathLst>
                <a:path extrusionOk="0" h="3945" w="2979">
                  <a:moveTo>
                    <a:pt x="1898" y="1"/>
                  </a:moveTo>
                  <a:cubicBezTo>
                    <a:pt x="1657" y="1"/>
                    <a:pt x="0" y="44"/>
                    <a:pt x="357" y="1238"/>
                  </a:cubicBezTo>
                  <a:cubicBezTo>
                    <a:pt x="741" y="2524"/>
                    <a:pt x="1092" y="3944"/>
                    <a:pt x="1209" y="3944"/>
                  </a:cubicBezTo>
                  <a:cubicBezTo>
                    <a:pt x="1212" y="3945"/>
                    <a:pt x="1216" y="3945"/>
                    <a:pt x="1220" y="3945"/>
                  </a:cubicBezTo>
                  <a:cubicBezTo>
                    <a:pt x="1417" y="3945"/>
                    <a:pt x="2979" y="3601"/>
                    <a:pt x="2930" y="3192"/>
                  </a:cubicBezTo>
                  <a:cubicBezTo>
                    <a:pt x="2896" y="2775"/>
                    <a:pt x="1927" y="1"/>
                    <a:pt x="1927" y="1"/>
                  </a:cubicBezTo>
                  <a:cubicBezTo>
                    <a:pt x="1927" y="1"/>
                    <a:pt x="1917" y="1"/>
                    <a:pt x="18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0"/>
            <p:cNvSpPr/>
            <p:nvPr/>
          </p:nvSpPr>
          <p:spPr>
            <a:xfrm>
              <a:off x="2013825" y="3412825"/>
              <a:ext cx="87725" cy="70950"/>
            </a:xfrm>
            <a:custGeom>
              <a:rect b="b" l="l" r="r" t="t"/>
              <a:pathLst>
                <a:path extrusionOk="0" h="2838" w="3509">
                  <a:moveTo>
                    <a:pt x="2506" y="1"/>
                  </a:moveTo>
                  <a:lnTo>
                    <a:pt x="0" y="786"/>
                  </a:lnTo>
                  <a:cubicBezTo>
                    <a:pt x="0" y="786"/>
                    <a:pt x="1286" y="2837"/>
                    <a:pt x="2319" y="2837"/>
                  </a:cubicBezTo>
                  <a:cubicBezTo>
                    <a:pt x="2365" y="2837"/>
                    <a:pt x="2411" y="2833"/>
                    <a:pt x="2456" y="2825"/>
                  </a:cubicBezTo>
                  <a:cubicBezTo>
                    <a:pt x="3509" y="2641"/>
                    <a:pt x="3242" y="1806"/>
                    <a:pt x="3108" y="1488"/>
                  </a:cubicBezTo>
                  <a:lnTo>
                    <a:pt x="2506"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0"/>
            <p:cNvSpPr/>
            <p:nvPr/>
          </p:nvSpPr>
          <p:spPr>
            <a:xfrm>
              <a:off x="2284925" y="3310500"/>
              <a:ext cx="87725" cy="70925"/>
            </a:xfrm>
            <a:custGeom>
              <a:rect b="b" l="l" r="r" t="t"/>
              <a:pathLst>
                <a:path extrusionOk="0" h="2837" w="3509">
                  <a:moveTo>
                    <a:pt x="2506" y="0"/>
                  </a:moveTo>
                  <a:lnTo>
                    <a:pt x="0" y="786"/>
                  </a:lnTo>
                  <a:cubicBezTo>
                    <a:pt x="0" y="786"/>
                    <a:pt x="1286" y="2837"/>
                    <a:pt x="2319" y="2837"/>
                  </a:cubicBezTo>
                  <a:cubicBezTo>
                    <a:pt x="2365" y="2837"/>
                    <a:pt x="2411" y="2833"/>
                    <a:pt x="2456" y="2824"/>
                  </a:cubicBezTo>
                  <a:cubicBezTo>
                    <a:pt x="3509" y="2640"/>
                    <a:pt x="3241" y="1805"/>
                    <a:pt x="3108" y="1487"/>
                  </a:cubicBezTo>
                  <a:cubicBezTo>
                    <a:pt x="2991" y="1170"/>
                    <a:pt x="2506" y="0"/>
                    <a:pt x="2506"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0"/>
            <p:cNvSpPr/>
            <p:nvPr/>
          </p:nvSpPr>
          <p:spPr>
            <a:xfrm>
              <a:off x="4101550" y="2556100"/>
              <a:ext cx="65600" cy="80150"/>
            </a:xfrm>
            <a:custGeom>
              <a:rect b="b" l="l" r="r" t="t"/>
              <a:pathLst>
                <a:path extrusionOk="0" h="3206" w="2624">
                  <a:moveTo>
                    <a:pt x="2507" y="1"/>
                  </a:moveTo>
                  <a:lnTo>
                    <a:pt x="1" y="786"/>
                  </a:lnTo>
                  <a:cubicBezTo>
                    <a:pt x="1" y="786"/>
                    <a:pt x="268" y="2023"/>
                    <a:pt x="351" y="2357"/>
                  </a:cubicBezTo>
                  <a:cubicBezTo>
                    <a:pt x="418" y="2623"/>
                    <a:pt x="601" y="3206"/>
                    <a:pt x="1161" y="3206"/>
                  </a:cubicBezTo>
                  <a:cubicBezTo>
                    <a:pt x="1305" y="3206"/>
                    <a:pt x="1473" y="3167"/>
                    <a:pt x="1671" y="3075"/>
                  </a:cubicBezTo>
                  <a:cubicBezTo>
                    <a:pt x="2624" y="2624"/>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0"/>
            <p:cNvSpPr/>
            <p:nvPr/>
          </p:nvSpPr>
          <p:spPr>
            <a:xfrm>
              <a:off x="4360525" y="2395300"/>
              <a:ext cx="63525" cy="79475"/>
            </a:xfrm>
            <a:custGeom>
              <a:rect b="b" l="l" r="r" t="t"/>
              <a:pathLst>
                <a:path extrusionOk="0" h="3179" w="2541">
                  <a:moveTo>
                    <a:pt x="2374" y="0"/>
                  </a:moveTo>
                  <a:lnTo>
                    <a:pt x="1" y="752"/>
                  </a:lnTo>
                  <a:cubicBezTo>
                    <a:pt x="1" y="752"/>
                    <a:pt x="302" y="1988"/>
                    <a:pt x="368" y="2306"/>
                  </a:cubicBezTo>
                  <a:cubicBezTo>
                    <a:pt x="422" y="2575"/>
                    <a:pt x="595" y="3178"/>
                    <a:pt x="1147" y="3178"/>
                  </a:cubicBezTo>
                  <a:cubicBezTo>
                    <a:pt x="1282" y="3178"/>
                    <a:pt x="1439" y="3143"/>
                    <a:pt x="1622" y="3058"/>
                  </a:cubicBezTo>
                  <a:cubicBezTo>
                    <a:pt x="2541" y="2623"/>
                    <a:pt x="2374" y="0"/>
                    <a:pt x="2374"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0"/>
            <p:cNvSpPr/>
            <p:nvPr/>
          </p:nvSpPr>
          <p:spPr>
            <a:xfrm>
              <a:off x="4601550" y="2246175"/>
              <a:ext cx="68525" cy="81175"/>
            </a:xfrm>
            <a:custGeom>
              <a:rect b="b" l="l" r="r" t="t"/>
              <a:pathLst>
                <a:path extrusionOk="0" h="3247" w="2741">
                  <a:moveTo>
                    <a:pt x="2641" y="0"/>
                  </a:moveTo>
                  <a:lnTo>
                    <a:pt x="1" y="836"/>
                  </a:lnTo>
                  <a:cubicBezTo>
                    <a:pt x="1" y="836"/>
                    <a:pt x="268" y="2072"/>
                    <a:pt x="352" y="2406"/>
                  </a:cubicBezTo>
                  <a:cubicBezTo>
                    <a:pt x="404" y="2670"/>
                    <a:pt x="582" y="3247"/>
                    <a:pt x="1157" y="3247"/>
                  </a:cubicBezTo>
                  <a:cubicBezTo>
                    <a:pt x="1310" y="3247"/>
                    <a:pt x="1491" y="3206"/>
                    <a:pt x="1705" y="3108"/>
                  </a:cubicBezTo>
                  <a:cubicBezTo>
                    <a:pt x="2741" y="2640"/>
                    <a:pt x="2641" y="0"/>
                    <a:pt x="264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0"/>
            <p:cNvSpPr/>
            <p:nvPr/>
          </p:nvSpPr>
          <p:spPr>
            <a:xfrm>
              <a:off x="4851350" y="2096625"/>
              <a:ext cx="68525" cy="81200"/>
            </a:xfrm>
            <a:custGeom>
              <a:rect b="b" l="l" r="r" t="t"/>
              <a:pathLst>
                <a:path extrusionOk="0" h="3248" w="2741">
                  <a:moveTo>
                    <a:pt x="2657" y="0"/>
                  </a:moveTo>
                  <a:lnTo>
                    <a:pt x="0" y="836"/>
                  </a:lnTo>
                  <a:cubicBezTo>
                    <a:pt x="0" y="836"/>
                    <a:pt x="285" y="2072"/>
                    <a:pt x="351" y="2406"/>
                  </a:cubicBezTo>
                  <a:cubicBezTo>
                    <a:pt x="404" y="2670"/>
                    <a:pt x="582" y="3247"/>
                    <a:pt x="1165" y="3247"/>
                  </a:cubicBezTo>
                  <a:cubicBezTo>
                    <a:pt x="1320" y="3247"/>
                    <a:pt x="1504" y="3206"/>
                    <a:pt x="1721" y="3108"/>
                  </a:cubicBezTo>
                  <a:cubicBezTo>
                    <a:pt x="2741" y="2640"/>
                    <a:pt x="2657" y="1"/>
                    <a:pt x="2657"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0"/>
            <p:cNvSpPr/>
            <p:nvPr/>
          </p:nvSpPr>
          <p:spPr>
            <a:xfrm>
              <a:off x="2570625" y="3211075"/>
              <a:ext cx="87750" cy="71325"/>
            </a:xfrm>
            <a:custGeom>
              <a:rect b="b" l="l" r="r" t="t"/>
              <a:pathLst>
                <a:path extrusionOk="0" h="2853" w="3510">
                  <a:moveTo>
                    <a:pt x="2507" y="1"/>
                  </a:moveTo>
                  <a:lnTo>
                    <a:pt x="1" y="803"/>
                  </a:lnTo>
                  <a:cubicBezTo>
                    <a:pt x="1" y="803"/>
                    <a:pt x="1295" y="2852"/>
                    <a:pt x="2330" y="2852"/>
                  </a:cubicBezTo>
                  <a:cubicBezTo>
                    <a:pt x="2373" y="2852"/>
                    <a:pt x="2415" y="2849"/>
                    <a:pt x="2457" y="2841"/>
                  </a:cubicBezTo>
                  <a:cubicBezTo>
                    <a:pt x="3509" y="2657"/>
                    <a:pt x="3242" y="1805"/>
                    <a:pt x="3108" y="1505"/>
                  </a:cubicBezTo>
                  <a:cubicBezTo>
                    <a:pt x="2975" y="1187"/>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0"/>
            <p:cNvSpPr/>
            <p:nvPr/>
          </p:nvSpPr>
          <p:spPr>
            <a:xfrm>
              <a:off x="2870125" y="3126700"/>
              <a:ext cx="83150" cy="70700"/>
            </a:xfrm>
            <a:custGeom>
              <a:rect b="b" l="l" r="r" t="t"/>
              <a:pathLst>
                <a:path extrusionOk="0" h="2828" w="3326">
                  <a:moveTo>
                    <a:pt x="2557" y="1"/>
                  </a:moveTo>
                  <a:lnTo>
                    <a:pt x="1" y="569"/>
                  </a:lnTo>
                  <a:cubicBezTo>
                    <a:pt x="1" y="569"/>
                    <a:pt x="1154" y="2827"/>
                    <a:pt x="2190" y="2827"/>
                  </a:cubicBezTo>
                  <a:cubicBezTo>
                    <a:pt x="2212" y="2827"/>
                    <a:pt x="2234" y="2826"/>
                    <a:pt x="2256" y="2824"/>
                  </a:cubicBezTo>
                  <a:cubicBezTo>
                    <a:pt x="3326" y="2724"/>
                    <a:pt x="3125" y="1855"/>
                    <a:pt x="3042" y="1538"/>
                  </a:cubicBezTo>
                  <a:cubicBezTo>
                    <a:pt x="2941" y="1220"/>
                    <a:pt x="2557" y="1"/>
                    <a:pt x="255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0"/>
            <p:cNvSpPr/>
            <p:nvPr/>
          </p:nvSpPr>
          <p:spPr>
            <a:xfrm>
              <a:off x="1116975" y="2922325"/>
              <a:ext cx="2259450" cy="838625"/>
            </a:xfrm>
            <a:custGeom>
              <a:rect b="b" l="l" r="r" t="t"/>
              <a:pathLst>
                <a:path extrusionOk="0" h="33545" w="90378">
                  <a:moveTo>
                    <a:pt x="87326" y="1"/>
                  </a:moveTo>
                  <a:cubicBezTo>
                    <a:pt x="87307" y="1"/>
                    <a:pt x="87288" y="2"/>
                    <a:pt x="87270" y="5"/>
                  </a:cubicBezTo>
                  <a:cubicBezTo>
                    <a:pt x="87270" y="5"/>
                    <a:pt x="15189" y="25152"/>
                    <a:pt x="987" y="31801"/>
                  </a:cubicBezTo>
                  <a:cubicBezTo>
                    <a:pt x="987" y="31801"/>
                    <a:pt x="1" y="33155"/>
                    <a:pt x="536" y="33539"/>
                  </a:cubicBezTo>
                  <a:cubicBezTo>
                    <a:pt x="540" y="33543"/>
                    <a:pt x="549" y="33544"/>
                    <a:pt x="562" y="33544"/>
                  </a:cubicBezTo>
                  <a:cubicBezTo>
                    <a:pt x="2136" y="33544"/>
                    <a:pt x="66156" y="10129"/>
                    <a:pt x="76827" y="7908"/>
                  </a:cubicBezTo>
                  <a:cubicBezTo>
                    <a:pt x="76827" y="7908"/>
                    <a:pt x="80598" y="6873"/>
                    <a:pt x="82565" y="6873"/>
                  </a:cubicBezTo>
                  <a:cubicBezTo>
                    <a:pt x="82804" y="6873"/>
                    <a:pt x="83017" y="6888"/>
                    <a:pt x="83193" y="6923"/>
                  </a:cubicBezTo>
                  <a:cubicBezTo>
                    <a:pt x="83526" y="6991"/>
                    <a:pt x="83915" y="7019"/>
                    <a:pt x="84325" y="7019"/>
                  </a:cubicBezTo>
                  <a:cubicBezTo>
                    <a:pt x="85910" y="7019"/>
                    <a:pt x="87813" y="6605"/>
                    <a:pt x="88038" y="6538"/>
                  </a:cubicBezTo>
                  <a:cubicBezTo>
                    <a:pt x="88372" y="6405"/>
                    <a:pt x="88623" y="6104"/>
                    <a:pt x="88690" y="5753"/>
                  </a:cubicBezTo>
                  <a:cubicBezTo>
                    <a:pt x="88707" y="5402"/>
                    <a:pt x="88272" y="3999"/>
                    <a:pt x="90378" y="3798"/>
                  </a:cubicBezTo>
                  <a:cubicBezTo>
                    <a:pt x="90378" y="3798"/>
                    <a:pt x="88334" y="1"/>
                    <a:pt x="87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0"/>
            <p:cNvSpPr/>
            <p:nvPr/>
          </p:nvSpPr>
          <p:spPr>
            <a:xfrm>
              <a:off x="1132000" y="2939675"/>
              <a:ext cx="2214775" cy="794075"/>
            </a:xfrm>
            <a:custGeom>
              <a:rect b="b" l="l" r="r" t="t"/>
              <a:pathLst>
                <a:path extrusionOk="0" h="31763" w="88591">
                  <a:moveTo>
                    <a:pt x="87801" y="0"/>
                  </a:moveTo>
                  <a:cubicBezTo>
                    <a:pt x="86694" y="0"/>
                    <a:pt x="69467" y="5680"/>
                    <a:pt x="50528" y="12594"/>
                  </a:cubicBezTo>
                  <a:cubicBezTo>
                    <a:pt x="27387" y="21049"/>
                    <a:pt x="219" y="31358"/>
                    <a:pt x="152" y="31475"/>
                  </a:cubicBezTo>
                  <a:cubicBezTo>
                    <a:pt x="102" y="31559"/>
                    <a:pt x="51" y="31659"/>
                    <a:pt x="1" y="31759"/>
                  </a:cubicBezTo>
                  <a:cubicBezTo>
                    <a:pt x="0" y="31761"/>
                    <a:pt x="2" y="31763"/>
                    <a:pt x="7" y="31763"/>
                  </a:cubicBezTo>
                  <a:cubicBezTo>
                    <a:pt x="470" y="31763"/>
                    <a:pt x="27097" y="22039"/>
                    <a:pt x="50896" y="13263"/>
                  </a:cubicBezTo>
                  <a:cubicBezTo>
                    <a:pt x="70679" y="5961"/>
                    <a:pt x="88590" y="1132"/>
                    <a:pt x="88390" y="832"/>
                  </a:cubicBezTo>
                  <a:cubicBezTo>
                    <a:pt x="88239" y="548"/>
                    <a:pt x="88056" y="264"/>
                    <a:pt x="87855" y="13"/>
                  </a:cubicBezTo>
                  <a:cubicBezTo>
                    <a:pt x="87849" y="5"/>
                    <a:pt x="87831" y="0"/>
                    <a:pt x="8780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0"/>
            <p:cNvSpPr/>
            <p:nvPr/>
          </p:nvSpPr>
          <p:spPr>
            <a:xfrm>
              <a:off x="3303725" y="3006575"/>
              <a:ext cx="278625" cy="125625"/>
            </a:xfrm>
            <a:custGeom>
              <a:rect b="b" l="l" r="r" t="t"/>
              <a:pathLst>
                <a:path extrusionOk="0" h="5025" w="11145">
                  <a:moveTo>
                    <a:pt x="2426" y="0"/>
                  </a:moveTo>
                  <a:cubicBezTo>
                    <a:pt x="611" y="0"/>
                    <a:pt x="940" y="1923"/>
                    <a:pt x="501" y="2567"/>
                  </a:cubicBezTo>
                  <a:cubicBezTo>
                    <a:pt x="0" y="3319"/>
                    <a:pt x="1187" y="4956"/>
                    <a:pt x="3893" y="5023"/>
                  </a:cubicBezTo>
                  <a:cubicBezTo>
                    <a:pt x="3931" y="5024"/>
                    <a:pt x="3969" y="5024"/>
                    <a:pt x="4008" y="5024"/>
                  </a:cubicBezTo>
                  <a:cubicBezTo>
                    <a:pt x="6726" y="5024"/>
                    <a:pt x="11145" y="2734"/>
                    <a:pt x="11145" y="2734"/>
                  </a:cubicBezTo>
                  <a:cubicBezTo>
                    <a:pt x="11145" y="2734"/>
                    <a:pt x="6182" y="846"/>
                    <a:pt x="3342" y="127"/>
                  </a:cubicBezTo>
                  <a:cubicBezTo>
                    <a:pt x="2987" y="40"/>
                    <a:pt x="2685" y="0"/>
                    <a:pt x="24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0"/>
            <p:cNvSpPr/>
            <p:nvPr/>
          </p:nvSpPr>
          <p:spPr>
            <a:xfrm>
              <a:off x="3016800" y="1910825"/>
              <a:ext cx="367500" cy="676850"/>
            </a:xfrm>
            <a:custGeom>
              <a:rect b="b" l="l" r="r" t="t"/>
              <a:pathLst>
                <a:path extrusionOk="0" h="27074" w="14700">
                  <a:moveTo>
                    <a:pt x="392" y="0"/>
                  </a:moveTo>
                  <a:cubicBezTo>
                    <a:pt x="170" y="0"/>
                    <a:pt x="1" y="208"/>
                    <a:pt x="65" y="615"/>
                  </a:cubicBezTo>
                  <a:cubicBezTo>
                    <a:pt x="166" y="1267"/>
                    <a:pt x="10625" y="24408"/>
                    <a:pt x="10725" y="24692"/>
                  </a:cubicBezTo>
                  <a:cubicBezTo>
                    <a:pt x="10809" y="24993"/>
                    <a:pt x="10826" y="25060"/>
                    <a:pt x="10775" y="25661"/>
                  </a:cubicBezTo>
                  <a:cubicBezTo>
                    <a:pt x="10709" y="26263"/>
                    <a:pt x="11093" y="27065"/>
                    <a:pt x="11093" y="27065"/>
                  </a:cubicBezTo>
                  <a:cubicBezTo>
                    <a:pt x="11095" y="27071"/>
                    <a:pt x="11102" y="27074"/>
                    <a:pt x="11114" y="27074"/>
                  </a:cubicBezTo>
                  <a:cubicBezTo>
                    <a:pt x="11411" y="27074"/>
                    <a:pt x="14700" y="25006"/>
                    <a:pt x="14635" y="24893"/>
                  </a:cubicBezTo>
                  <a:cubicBezTo>
                    <a:pt x="14552" y="24776"/>
                    <a:pt x="13984" y="24007"/>
                    <a:pt x="13816" y="23991"/>
                  </a:cubicBezTo>
                  <a:cubicBezTo>
                    <a:pt x="13666" y="23991"/>
                    <a:pt x="13248" y="23673"/>
                    <a:pt x="12964" y="23339"/>
                  </a:cubicBezTo>
                  <a:cubicBezTo>
                    <a:pt x="12680" y="23005"/>
                    <a:pt x="1135" y="582"/>
                    <a:pt x="784" y="198"/>
                  </a:cubicBezTo>
                  <a:cubicBezTo>
                    <a:pt x="658" y="66"/>
                    <a:pt x="517"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0"/>
            <p:cNvSpPr/>
            <p:nvPr/>
          </p:nvSpPr>
          <p:spPr>
            <a:xfrm>
              <a:off x="2647900" y="2672225"/>
              <a:ext cx="594450" cy="195550"/>
            </a:xfrm>
            <a:custGeom>
              <a:rect b="b" l="l" r="r" t="t"/>
              <a:pathLst>
                <a:path extrusionOk="0" h="7822" w="23778">
                  <a:moveTo>
                    <a:pt x="23777" y="1"/>
                  </a:moveTo>
                  <a:lnTo>
                    <a:pt x="1204" y="7369"/>
                  </a:lnTo>
                  <a:cubicBezTo>
                    <a:pt x="1204" y="7369"/>
                    <a:pt x="1" y="7737"/>
                    <a:pt x="920" y="7820"/>
                  </a:cubicBezTo>
                  <a:cubicBezTo>
                    <a:pt x="926" y="7821"/>
                    <a:pt x="933" y="7821"/>
                    <a:pt x="941" y="7821"/>
                  </a:cubicBezTo>
                  <a:cubicBezTo>
                    <a:pt x="2115" y="7821"/>
                    <a:pt x="23677" y="1738"/>
                    <a:pt x="23677" y="1738"/>
                  </a:cubicBezTo>
                  <a:lnTo>
                    <a:pt x="23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0"/>
            <p:cNvSpPr/>
            <p:nvPr/>
          </p:nvSpPr>
          <p:spPr>
            <a:xfrm>
              <a:off x="2662525" y="2672225"/>
              <a:ext cx="579825" cy="192175"/>
            </a:xfrm>
            <a:custGeom>
              <a:rect b="b" l="l" r="r" t="t"/>
              <a:pathLst>
                <a:path extrusionOk="0" h="7687" w="23193">
                  <a:moveTo>
                    <a:pt x="23192" y="1"/>
                  </a:moveTo>
                  <a:lnTo>
                    <a:pt x="619" y="7369"/>
                  </a:lnTo>
                  <a:cubicBezTo>
                    <a:pt x="619" y="7369"/>
                    <a:pt x="17" y="7553"/>
                    <a:pt x="1" y="7687"/>
                  </a:cubicBezTo>
                  <a:lnTo>
                    <a:pt x="23125" y="1020"/>
                  </a:lnTo>
                  <a:lnTo>
                    <a:pt x="231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0"/>
            <p:cNvSpPr/>
            <p:nvPr/>
          </p:nvSpPr>
          <p:spPr>
            <a:xfrm>
              <a:off x="3455350" y="2256325"/>
              <a:ext cx="529825" cy="334050"/>
            </a:xfrm>
            <a:custGeom>
              <a:rect b="b" l="l" r="r" t="t"/>
              <a:pathLst>
                <a:path extrusionOk="0" h="13362" w="21193">
                  <a:moveTo>
                    <a:pt x="21091" y="1"/>
                  </a:moveTo>
                  <a:cubicBezTo>
                    <a:pt x="20923" y="1"/>
                    <a:pt x="20485" y="279"/>
                    <a:pt x="20485" y="279"/>
                  </a:cubicBezTo>
                  <a:lnTo>
                    <a:pt x="0" y="12293"/>
                  </a:lnTo>
                  <a:lnTo>
                    <a:pt x="1371" y="13362"/>
                  </a:lnTo>
                  <a:cubicBezTo>
                    <a:pt x="1371" y="13362"/>
                    <a:pt x="20468" y="1081"/>
                    <a:pt x="21003" y="346"/>
                  </a:cubicBezTo>
                  <a:cubicBezTo>
                    <a:pt x="21193" y="85"/>
                    <a:pt x="21183" y="1"/>
                    <a:pt x="210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0"/>
            <p:cNvSpPr/>
            <p:nvPr/>
          </p:nvSpPr>
          <p:spPr>
            <a:xfrm>
              <a:off x="3455350" y="2256375"/>
              <a:ext cx="528425" cy="323150"/>
            </a:xfrm>
            <a:custGeom>
              <a:rect b="b" l="l" r="r" t="t"/>
              <a:pathLst>
                <a:path extrusionOk="0" h="12926" w="21137">
                  <a:moveTo>
                    <a:pt x="21095" y="1"/>
                  </a:moveTo>
                  <a:cubicBezTo>
                    <a:pt x="20927" y="1"/>
                    <a:pt x="20485" y="277"/>
                    <a:pt x="20485" y="277"/>
                  </a:cubicBezTo>
                  <a:lnTo>
                    <a:pt x="0" y="12291"/>
                  </a:lnTo>
                  <a:lnTo>
                    <a:pt x="802" y="12925"/>
                  </a:lnTo>
                  <a:lnTo>
                    <a:pt x="21137" y="10"/>
                  </a:lnTo>
                  <a:cubicBezTo>
                    <a:pt x="21126" y="4"/>
                    <a:pt x="21112" y="1"/>
                    <a:pt x="210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0"/>
            <p:cNvSpPr/>
            <p:nvPr/>
          </p:nvSpPr>
          <p:spPr>
            <a:xfrm>
              <a:off x="3022600" y="1910775"/>
              <a:ext cx="360500" cy="648700"/>
            </a:xfrm>
            <a:custGeom>
              <a:rect b="b" l="l" r="r" t="t"/>
              <a:pathLst>
                <a:path extrusionOk="0" h="25948" w="14420">
                  <a:moveTo>
                    <a:pt x="146" y="0"/>
                  </a:moveTo>
                  <a:cubicBezTo>
                    <a:pt x="94" y="0"/>
                    <a:pt x="44" y="15"/>
                    <a:pt x="0" y="49"/>
                  </a:cubicBezTo>
                  <a:cubicBezTo>
                    <a:pt x="1354" y="2906"/>
                    <a:pt x="10376" y="21536"/>
                    <a:pt x="12899" y="25947"/>
                  </a:cubicBezTo>
                  <a:cubicBezTo>
                    <a:pt x="13701" y="25446"/>
                    <a:pt x="14420" y="24962"/>
                    <a:pt x="14386" y="24912"/>
                  </a:cubicBezTo>
                  <a:cubicBezTo>
                    <a:pt x="14303" y="24778"/>
                    <a:pt x="13735" y="24026"/>
                    <a:pt x="13584" y="24009"/>
                  </a:cubicBezTo>
                  <a:cubicBezTo>
                    <a:pt x="13417" y="23993"/>
                    <a:pt x="13000" y="23675"/>
                    <a:pt x="12732" y="23358"/>
                  </a:cubicBezTo>
                  <a:cubicBezTo>
                    <a:pt x="12448" y="23023"/>
                    <a:pt x="886" y="601"/>
                    <a:pt x="552" y="216"/>
                  </a:cubicBezTo>
                  <a:cubicBezTo>
                    <a:pt x="465" y="117"/>
                    <a:pt x="296" y="0"/>
                    <a:pt x="1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0"/>
            <p:cNvSpPr/>
            <p:nvPr/>
          </p:nvSpPr>
          <p:spPr>
            <a:xfrm>
              <a:off x="3129525" y="2181000"/>
              <a:ext cx="193850" cy="406725"/>
            </a:xfrm>
            <a:custGeom>
              <a:rect b="b" l="l" r="r" t="t"/>
              <a:pathLst>
                <a:path extrusionOk="0" h="16269" w="7754">
                  <a:moveTo>
                    <a:pt x="1" y="1"/>
                  </a:moveTo>
                  <a:lnTo>
                    <a:pt x="1" y="1"/>
                  </a:lnTo>
                  <a:cubicBezTo>
                    <a:pt x="2908" y="6500"/>
                    <a:pt x="6166" y="13735"/>
                    <a:pt x="6216" y="13885"/>
                  </a:cubicBezTo>
                  <a:cubicBezTo>
                    <a:pt x="6300" y="14186"/>
                    <a:pt x="6317" y="14270"/>
                    <a:pt x="6266" y="14854"/>
                  </a:cubicBezTo>
                  <a:cubicBezTo>
                    <a:pt x="6200" y="15456"/>
                    <a:pt x="6584" y="16258"/>
                    <a:pt x="6584" y="16258"/>
                  </a:cubicBezTo>
                  <a:cubicBezTo>
                    <a:pt x="6586" y="16265"/>
                    <a:pt x="6593" y="16268"/>
                    <a:pt x="6605" y="16268"/>
                  </a:cubicBezTo>
                  <a:cubicBezTo>
                    <a:pt x="6709" y="16268"/>
                    <a:pt x="7184" y="16018"/>
                    <a:pt x="7754" y="15673"/>
                  </a:cubicBezTo>
                  <a:cubicBezTo>
                    <a:pt x="7002" y="13919"/>
                    <a:pt x="5197" y="9708"/>
                    <a:pt x="3610" y="6417"/>
                  </a:cubicBezTo>
                  <a:cubicBezTo>
                    <a:pt x="2524" y="4211"/>
                    <a:pt x="1321" y="2072"/>
                    <a:pt x="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0"/>
            <p:cNvSpPr/>
            <p:nvPr/>
          </p:nvSpPr>
          <p:spPr>
            <a:xfrm>
              <a:off x="3167550" y="2164300"/>
              <a:ext cx="215550" cy="383475"/>
            </a:xfrm>
            <a:custGeom>
              <a:rect b="b" l="l" r="r" t="t"/>
              <a:pathLst>
                <a:path extrusionOk="0" h="15339" w="8622">
                  <a:moveTo>
                    <a:pt x="0" y="0"/>
                  </a:moveTo>
                  <a:lnTo>
                    <a:pt x="0" y="0"/>
                  </a:lnTo>
                  <a:cubicBezTo>
                    <a:pt x="953" y="2356"/>
                    <a:pt x="3526" y="8020"/>
                    <a:pt x="4612" y="10025"/>
                  </a:cubicBezTo>
                  <a:cubicBezTo>
                    <a:pt x="5982" y="12548"/>
                    <a:pt x="7185" y="14754"/>
                    <a:pt x="7837" y="15339"/>
                  </a:cubicBezTo>
                  <a:cubicBezTo>
                    <a:pt x="8288" y="15038"/>
                    <a:pt x="8622" y="14787"/>
                    <a:pt x="8588" y="14754"/>
                  </a:cubicBezTo>
                  <a:cubicBezTo>
                    <a:pt x="8505" y="14637"/>
                    <a:pt x="7937" y="13885"/>
                    <a:pt x="7786" y="13868"/>
                  </a:cubicBezTo>
                  <a:cubicBezTo>
                    <a:pt x="7619" y="13852"/>
                    <a:pt x="7202" y="13534"/>
                    <a:pt x="6934" y="13217"/>
                  </a:cubicBezTo>
                  <a:cubicBezTo>
                    <a:pt x="6801" y="13050"/>
                    <a:pt x="2924" y="5598"/>
                    <a:pt x="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0"/>
            <p:cNvSpPr/>
            <p:nvPr/>
          </p:nvSpPr>
          <p:spPr>
            <a:xfrm>
              <a:off x="3804975" y="1618675"/>
              <a:ext cx="1913575" cy="1249900"/>
            </a:xfrm>
            <a:custGeom>
              <a:rect b="b" l="l" r="r" t="t"/>
              <a:pathLst>
                <a:path extrusionOk="0" h="49996" w="76543">
                  <a:moveTo>
                    <a:pt x="75792" y="0"/>
                  </a:moveTo>
                  <a:cubicBezTo>
                    <a:pt x="75222" y="0"/>
                    <a:pt x="74287" y="238"/>
                    <a:pt x="74287" y="238"/>
                  </a:cubicBezTo>
                  <a:cubicBezTo>
                    <a:pt x="54704" y="9361"/>
                    <a:pt x="1" y="42510"/>
                    <a:pt x="1" y="42510"/>
                  </a:cubicBezTo>
                  <a:lnTo>
                    <a:pt x="1237" y="49996"/>
                  </a:lnTo>
                  <a:cubicBezTo>
                    <a:pt x="8839" y="38801"/>
                    <a:pt x="75807" y="1708"/>
                    <a:pt x="76175" y="1391"/>
                  </a:cubicBezTo>
                  <a:cubicBezTo>
                    <a:pt x="76542" y="1057"/>
                    <a:pt x="76058" y="756"/>
                    <a:pt x="75941" y="706"/>
                  </a:cubicBezTo>
                  <a:cubicBezTo>
                    <a:pt x="75824" y="656"/>
                    <a:pt x="76208" y="238"/>
                    <a:pt x="76208" y="238"/>
                  </a:cubicBezTo>
                  <a:cubicBezTo>
                    <a:pt x="76270" y="60"/>
                    <a:pt x="76076" y="0"/>
                    <a:pt x="757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0"/>
            <p:cNvSpPr/>
            <p:nvPr/>
          </p:nvSpPr>
          <p:spPr>
            <a:xfrm>
              <a:off x="3818750" y="1619675"/>
              <a:ext cx="1869300" cy="1115650"/>
            </a:xfrm>
            <a:custGeom>
              <a:rect b="b" l="l" r="r" t="t"/>
              <a:pathLst>
                <a:path extrusionOk="0" h="44626" w="74772">
                  <a:moveTo>
                    <a:pt x="74729" y="1"/>
                  </a:moveTo>
                  <a:cubicBezTo>
                    <a:pt x="74704" y="1"/>
                    <a:pt x="74648" y="12"/>
                    <a:pt x="74538" y="31"/>
                  </a:cubicBezTo>
                  <a:cubicBezTo>
                    <a:pt x="74321" y="64"/>
                    <a:pt x="55072" y="10306"/>
                    <a:pt x="36442" y="21401"/>
                  </a:cubicBezTo>
                  <a:cubicBezTo>
                    <a:pt x="17812" y="32495"/>
                    <a:pt x="68" y="43239"/>
                    <a:pt x="68" y="43239"/>
                  </a:cubicBezTo>
                  <a:lnTo>
                    <a:pt x="1" y="44626"/>
                  </a:lnTo>
                  <a:lnTo>
                    <a:pt x="36977" y="21802"/>
                  </a:lnTo>
                  <a:lnTo>
                    <a:pt x="74688" y="131"/>
                  </a:lnTo>
                  <a:cubicBezTo>
                    <a:pt x="74720" y="36"/>
                    <a:pt x="74772" y="1"/>
                    <a:pt x="74729"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0"/>
            <p:cNvSpPr/>
            <p:nvPr/>
          </p:nvSpPr>
          <p:spPr>
            <a:xfrm>
              <a:off x="3192200" y="2486150"/>
              <a:ext cx="673775" cy="59697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0"/>
            <p:cNvSpPr/>
            <p:nvPr/>
          </p:nvSpPr>
          <p:spPr>
            <a:xfrm>
              <a:off x="3192200" y="2486150"/>
              <a:ext cx="673775" cy="59697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0"/>
            <p:cNvSpPr/>
            <p:nvPr/>
          </p:nvSpPr>
          <p:spPr>
            <a:xfrm>
              <a:off x="3241900" y="2486600"/>
              <a:ext cx="628275" cy="596475"/>
            </a:xfrm>
            <a:custGeom>
              <a:rect b="b" l="l" r="r" t="t"/>
              <a:pathLst>
                <a:path extrusionOk="0" h="23859" w="25131">
                  <a:moveTo>
                    <a:pt x="12319" y="0"/>
                  </a:moveTo>
                  <a:cubicBezTo>
                    <a:pt x="11128" y="0"/>
                    <a:pt x="9918" y="180"/>
                    <a:pt x="8722" y="559"/>
                  </a:cubicBezTo>
                  <a:cubicBezTo>
                    <a:pt x="4111" y="1996"/>
                    <a:pt x="836" y="6089"/>
                    <a:pt x="418" y="10884"/>
                  </a:cubicBezTo>
                  <a:cubicBezTo>
                    <a:pt x="0" y="15696"/>
                    <a:pt x="2507" y="20275"/>
                    <a:pt x="6784" y="22514"/>
                  </a:cubicBezTo>
                  <a:cubicBezTo>
                    <a:pt x="8528" y="23416"/>
                    <a:pt x="10421" y="23858"/>
                    <a:pt x="12301" y="23858"/>
                  </a:cubicBezTo>
                  <a:cubicBezTo>
                    <a:pt x="15051" y="23858"/>
                    <a:pt x="17774" y="22912"/>
                    <a:pt x="19967" y="21077"/>
                  </a:cubicBezTo>
                  <a:cubicBezTo>
                    <a:pt x="23660" y="17969"/>
                    <a:pt x="25130" y="12956"/>
                    <a:pt x="23693" y="8345"/>
                  </a:cubicBezTo>
                  <a:cubicBezTo>
                    <a:pt x="22083" y="3258"/>
                    <a:pt x="17384" y="0"/>
                    <a:pt x="12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0"/>
            <p:cNvSpPr/>
            <p:nvPr/>
          </p:nvSpPr>
          <p:spPr>
            <a:xfrm>
              <a:off x="3401475" y="2486825"/>
              <a:ext cx="469525" cy="596225"/>
            </a:xfrm>
            <a:custGeom>
              <a:rect b="b" l="l" r="r" t="t"/>
              <a:pathLst>
                <a:path extrusionOk="0" h="23849" w="18781">
                  <a:moveTo>
                    <a:pt x="5938" y="1"/>
                  </a:moveTo>
                  <a:cubicBezTo>
                    <a:pt x="4992" y="1"/>
                    <a:pt x="4032" y="114"/>
                    <a:pt x="3074" y="349"/>
                  </a:cubicBezTo>
                  <a:cubicBezTo>
                    <a:pt x="6533" y="5094"/>
                    <a:pt x="7302" y="7016"/>
                    <a:pt x="8321" y="12362"/>
                  </a:cubicBezTo>
                  <a:cubicBezTo>
                    <a:pt x="7786" y="15286"/>
                    <a:pt x="2824" y="21586"/>
                    <a:pt x="0" y="22271"/>
                  </a:cubicBezTo>
                  <a:cubicBezTo>
                    <a:pt x="1847" y="23328"/>
                    <a:pt x="3895" y="23849"/>
                    <a:pt x="5934" y="23849"/>
                  </a:cubicBezTo>
                  <a:cubicBezTo>
                    <a:pt x="8599" y="23849"/>
                    <a:pt x="11249" y="22960"/>
                    <a:pt x="13417" y="21218"/>
                  </a:cubicBezTo>
                  <a:cubicBezTo>
                    <a:pt x="17243" y="18127"/>
                    <a:pt x="18780" y="13014"/>
                    <a:pt x="17310" y="8336"/>
                  </a:cubicBezTo>
                  <a:cubicBezTo>
                    <a:pt x="15704" y="3277"/>
                    <a:pt x="11031" y="1"/>
                    <a:pt x="59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0"/>
            <p:cNvSpPr/>
            <p:nvPr/>
          </p:nvSpPr>
          <p:spPr>
            <a:xfrm>
              <a:off x="3439050" y="2681400"/>
              <a:ext cx="104875" cy="77375"/>
            </a:xfrm>
            <a:custGeom>
              <a:rect b="b" l="l" r="r" t="t"/>
              <a:pathLst>
                <a:path extrusionOk="0" h="3095" w="4195">
                  <a:moveTo>
                    <a:pt x="3050" y="1"/>
                  </a:moveTo>
                  <a:cubicBezTo>
                    <a:pt x="3034" y="1"/>
                    <a:pt x="3025" y="1"/>
                    <a:pt x="3025" y="1"/>
                  </a:cubicBezTo>
                  <a:cubicBezTo>
                    <a:pt x="3025" y="1"/>
                    <a:pt x="903" y="904"/>
                    <a:pt x="452" y="1054"/>
                  </a:cubicBezTo>
                  <a:cubicBezTo>
                    <a:pt x="1" y="1188"/>
                    <a:pt x="218" y="1522"/>
                    <a:pt x="218" y="1522"/>
                  </a:cubicBezTo>
                  <a:cubicBezTo>
                    <a:pt x="218" y="1522"/>
                    <a:pt x="686" y="3059"/>
                    <a:pt x="703" y="3092"/>
                  </a:cubicBezTo>
                  <a:cubicBezTo>
                    <a:pt x="703" y="3094"/>
                    <a:pt x="706" y="3094"/>
                    <a:pt x="710" y="3094"/>
                  </a:cubicBezTo>
                  <a:cubicBezTo>
                    <a:pt x="867" y="3094"/>
                    <a:pt x="3288" y="2202"/>
                    <a:pt x="3744" y="2006"/>
                  </a:cubicBezTo>
                  <a:cubicBezTo>
                    <a:pt x="4195" y="1789"/>
                    <a:pt x="4011" y="1539"/>
                    <a:pt x="4011" y="1539"/>
                  </a:cubicBezTo>
                  <a:cubicBezTo>
                    <a:pt x="4011" y="1539"/>
                    <a:pt x="3409" y="269"/>
                    <a:pt x="3326" y="118"/>
                  </a:cubicBezTo>
                  <a:cubicBezTo>
                    <a:pt x="3272" y="11"/>
                    <a:pt x="3112" y="1"/>
                    <a:pt x="305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0"/>
            <p:cNvSpPr/>
            <p:nvPr/>
          </p:nvSpPr>
          <p:spPr>
            <a:xfrm>
              <a:off x="3416675" y="2711925"/>
              <a:ext cx="31600" cy="73725"/>
            </a:xfrm>
            <a:custGeom>
              <a:rect b="b" l="l" r="r" t="t"/>
              <a:pathLst>
                <a:path extrusionOk="0" h="2949" w="1264">
                  <a:moveTo>
                    <a:pt x="500" y="0"/>
                  </a:moveTo>
                  <a:cubicBezTo>
                    <a:pt x="323" y="0"/>
                    <a:pt x="261" y="384"/>
                    <a:pt x="261" y="384"/>
                  </a:cubicBezTo>
                  <a:lnTo>
                    <a:pt x="10" y="2807"/>
                  </a:lnTo>
                  <a:cubicBezTo>
                    <a:pt x="1" y="2903"/>
                    <a:pt x="54" y="2949"/>
                    <a:pt x="141" y="2949"/>
                  </a:cubicBezTo>
                  <a:cubicBezTo>
                    <a:pt x="360" y="2949"/>
                    <a:pt x="793" y="2659"/>
                    <a:pt x="996" y="2122"/>
                  </a:cubicBezTo>
                  <a:cubicBezTo>
                    <a:pt x="1263" y="1370"/>
                    <a:pt x="846" y="217"/>
                    <a:pt x="595" y="34"/>
                  </a:cubicBezTo>
                  <a:cubicBezTo>
                    <a:pt x="560" y="10"/>
                    <a:pt x="529" y="0"/>
                    <a:pt x="500"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0"/>
            <p:cNvSpPr/>
            <p:nvPr/>
          </p:nvSpPr>
          <p:spPr>
            <a:xfrm>
              <a:off x="3379750" y="2716325"/>
              <a:ext cx="38950" cy="81675"/>
            </a:xfrm>
            <a:custGeom>
              <a:rect b="b" l="l" r="r" t="t"/>
              <a:pathLst>
                <a:path extrusionOk="0" h="3267" w="1558">
                  <a:moveTo>
                    <a:pt x="1436" y="0"/>
                  </a:moveTo>
                  <a:cubicBezTo>
                    <a:pt x="1422" y="0"/>
                    <a:pt x="1406" y="3"/>
                    <a:pt x="1387" y="8"/>
                  </a:cubicBezTo>
                  <a:cubicBezTo>
                    <a:pt x="1186" y="41"/>
                    <a:pt x="869" y="25"/>
                    <a:pt x="635" y="660"/>
                  </a:cubicBezTo>
                  <a:cubicBezTo>
                    <a:pt x="435" y="1211"/>
                    <a:pt x="0" y="3049"/>
                    <a:pt x="301" y="3266"/>
                  </a:cubicBezTo>
                  <a:lnTo>
                    <a:pt x="1170" y="2999"/>
                  </a:lnTo>
                  <a:cubicBezTo>
                    <a:pt x="1237" y="2898"/>
                    <a:pt x="1270" y="2798"/>
                    <a:pt x="1270" y="2681"/>
                  </a:cubicBezTo>
                  <a:cubicBezTo>
                    <a:pt x="1270" y="2531"/>
                    <a:pt x="1504" y="175"/>
                    <a:pt x="1504" y="175"/>
                  </a:cubicBezTo>
                  <a:cubicBezTo>
                    <a:pt x="1504" y="175"/>
                    <a:pt x="1558" y="0"/>
                    <a:pt x="1436"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0"/>
            <p:cNvSpPr/>
            <p:nvPr/>
          </p:nvSpPr>
          <p:spPr>
            <a:xfrm>
              <a:off x="3528450" y="2635375"/>
              <a:ext cx="100700" cy="82900"/>
            </a:xfrm>
            <a:custGeom>
              <a:rect b="b" l="l" r="r" t="t"/>
              <a:pathLst>
                <a:path extrusionOk="0" h="3316" w="4028">
                  <a:moveTo>
                    <a:pt x="2837" y="0"/>
                  </a:moveTo>
                  <a:cubicBezTo>
                    <a:pt x="2769" y="0"/>
                    <a:pt x="2688" y="24"/>
                    <a:pt x="2590" y="88"/>
                  </a:cubicBezTo>
                  <a:cubicBezTo>
                    <a:pt x="2189" y="339"/>
                    <a:pt x="151" y="1425"/>
                    <a:pt x="151" y="1425"/>
                  </a:cubicBezTo>
                  <a:cubicBezTo>
                    <a:pt x="151" y="1425"/>
                    <a:pt x="0" y="1575"/>
                    <a:pt x="51" y="1725"/>
                  </a:cubicBezTo>
                  <a:cubicBezTo>
                    <a:pt x="117" y="1876"/>
                    <a:pt x="702" y="3146"/>
                    <a:pt x="702" y="3146"/>
                  </a:cubicBezTo>
                  <a:cubicBezTo>
                    <a:pt x="702" y="3146"/>
                    <a:pt x="747" y="3315"/>
                    <a:pt x="947" y="3315"/>
                  </a:cubicBezTo>
                  <a:cubicBezTo>
                    <a:pt x="1021" y="3315"/>
                    <a:pt x="1115" y="3292"/>
                    <a:pt x="1237" y="3229"/>
                  </a:cubicBezTo>
                  <a:cubicBezTo>
                    <a:pt x="1688" y="3012"/>
                    <a:pt x="4027" y="1642"/>
                    <a:pt x="4010" y="1592"/>
                  </a:cubicBezTo>
                  <a:cubicBezTo>
                    <a:pt x="3994" y="1542"/>
                    <a:pt x="3108" y="205"/>
                    <a:pt x="3108" y="205"/>
                  </a:cubicBezTo>
                  <a:cubicBezTo>
                    <a:pt x="3108" y="205"/>
                    <a:pt x="3034" y="0"/>
                    <a:pt x="2837"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0"/>
            <p:cNvSpPr/>
            <p:nvPr/>
          </p:nvSpPr>
          <p:spPr>
            <a:xfrm>
              <a:off x="3609075" y="2622700"/>
              <a:ext cx="68450" cy="46600"/>
            </a:xfrm>
            <a:custGeom>
              <a:rect b="b" l="l" r="r" t="t"/>
              <a:pathLst>
                <a:path extrusionOk="0" h="1864" w="2738">
                  <a:moveTo>
                    <a:pt x="179" y="1"/>
                  </a:moveTo>
                  <a:cubicBezTo>
                    <a:pt x="102" y="1"/>
                    <a:pt x="40" y="36"/>
                    <a:pt x="34" y="144"/>
                  </a:cubicBezTo>
                  <a:cubicBezTo>
                    <a:pt x="0" y="445"/>
                    <a:pt x="635" y="1514"/>
                    <a:pt x="1387" y="1781"/>
                  </a:cubicBezTo>
                  <a:cubicBezTo>
                    <a:pt x="1562" y="1839"/>
                    <a:pt x="1732" y="1863"/>
                    <a:pt x="1886" y="1863"/>
                  </a:cubicBezTo>
                  <a:cubicBezTo>
                    <a:pt x="2397" y="1863"/>
                    <a:pt x="2737" y="1601"/>
                    <a:pt x="2506" y="1447"/>
                  </a:cubicBezTo>
                  <a:lnTo>
                    <a:pt x="501" y="110"/>
                  </a:lnTo>
                  <a:cubicBezTo>
                    <a:pt x="501" y="110"/>
                    <a:pt x="317" y="1"/>
                    <a:pt x="179"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0"/>
            <p:cNvSpPr/>
            <p:nvPr/>
          </p:nvSpPr>
          <p:spPr>
            <a:xfrm>
              <a:off x="3619500" y="2609125"/>
              <a:ext cx="84425" cy="49775"/>
            </a:xfrm>
            <a:custGeom>
              <a:rect b="b" l="l" r="r" t="t"/>
              <a:pathLst>
                <a:path extrusionOk="0" h="1991" w="3377">
                  <a:moveTo>
                    <a:pt x="679" y="0"/>
                  </a:moveTo>
                  <a:cubicBezTo>
                    <a:pt x="376" y="0"/>
                    <a:pt x="243" y="156"/>
                    <a:pt x="135" y="252"/>
                  </a:cubicBezTo>
                  <a:cubicBezTo>
                    <a:pt x="1" y="369"/>
                    <a:pt x="201" y="453"/>
                    <a:pt x="201" y="453"/>
                  </a:cubicBezTo>
                  <a:cubicBezTo>
                    <a:pt x="201" y="453"/>
                    <a:pt x="2173" y="1756"/>
                    <a:pt x="2290" y="1873"/>
                  </a:cubicBezTo>
                  <a:cubicBezTo>
                    <a:pt x="2374" y="1940"/>
                    <a:pt x="2474" y="1973"/>
                    <a:pt x="2591" y="1990"/>
                  </a:cubicBezTo>
                  <a:lnTo>
                    <a:pt x="3359" y="1489"/>
                  </a:lnTo>
                  <a:cubicBezTo>
                    <a:pt x="3376" y="1121"/>
                    <a:pt x="1688" y="286"/>
                    <a:pt x="1120" y="85"/>
                  </a:cubicBezTo>
                  <a:cubicBezTo>
                    <a:pt x="941" y="24"/>
                    <a:pt x="797" y="0"/>
                    <a:pt x="679"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0"/>
            <p:cNvSpPr/>
            <p:nvPr/>
          </p:nvSpPr>
          <p:spPr>
            <a:xfrm>
              <a:off x="2642900" y="3245825"/>
              <a:ext cx="338900" cy="308950"/>
            </a:xfrm>
            <a:custGeom>
              <a:rect b="b" l="l" r="r" t="t"/>
              <a:pathLst>
                <a:path extrusionOk="0" h="12358" w="13556">
                  <a:moveTo>
                    <a:pt x="6353" y="0"/>
                  </a:moveTo>
                  <a:cubicBezTo>
                    <a:pt x="5744" y="0"/>
                    <a:pt x="5124" y="91"/>
                    <a:pt x="4512" y="282"/>
                  </a:cubicBezTo>
                  <a:cubicBezTo>
                    <a:pt x="2139" y="1034"/>
                    <a:pt x="451" y="3122"/>
                    <a:pt x="217" y="5612"/>
                  </a:cubicBezTo>
                  <a:cubicBezTo>
                    <a:pt x="0" y="8084"/>
                    <a:pt x="1287" y="10457"/>
                    <a:pt x="3492" y="11627"/>
                  </a:cubicBezTo>
                  <a:cubicBezTo>
                    <a:pt x="4448" y="12131"/>
                    <a:pt x="5429" y="12358"/>
                    <a:pt x="6378" y="12358"/>
                  </a:cubicBezTo>
                  <a:cubicBezTo>
                    <a:pt x="10242" y="12358"/>
                    <a:pt x="13555" y="8587"/>
                    <a:pt x="12281" y="4375"/>
                  </a:cubicBezTo>
                  <a:cubicBezTo>
                    <a:pt x="11452" y="1713"/>
                    <a:pt x="9001" y="0"/>
                    <a:pt x="63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0"/>
            <p:cNvSpPr/>
            <p:nvPr/>
          </p:nvSpPr>
          <p:spPr>
            <a:xfrm>
              <a:off x="2648750" y="3279525"/>
              <a:ext cx="306625" cy="263725"/>
            </a:xfrm>
            <a:custGeom>
              <a:rect b="b" l="l" r="r" t="t"/>
              <a:pathLst>
                <a:path extrusionOk="0" h="10549" w="12265">
                  <a:moveTo>
                    <a:pt x="6299" y="0"/>
                  </a:moveTo>
                  <a:cubicBezTo>
                    <a:pt x="5726" y="0"/>
                    <a:pt x="5141" y="87"/>
                    <a:pt x="4562" y="270"/>
                  </a:cubicBezTo>
                  <a:cubicBezTo>
                    <a:pt x="1654" y="1189"/>
                    <a:pt x="0" y="4180"/>
                    <a:pt x="869" y="6937"/>
                  </a:cubicBezTo>
                  <a:cubicBezTo>
                    <a:pt x="1565" y="9145"/>
                    <a:pt x="3675" y="10549"/>
                    <a:pt x="5981" y="10549"/>
                  </a:cubicBezTo>
                  <a:cubicBezTo>
                    <a:pt x="6554" y="10549"/>
                    <a:pt x="7140" y="10462"/>
                    <a:pt x="7720" y="10279"/>
                  </a:cubicBezTo>
                  <a:cubicBezTo>
                    <a:pt x="10627" y="9360"/>
                    <a:pt x="12264" y="6386"/>
                    <a:pt x="11395" y="3612"/>
                  </a:cubicBezTo>
                  <a:cubicBezTo>
                    <a:pt x="10700" y="1404"/>
                    <a:pt x="8600" y="0"/>
                    <a:pt x="6299"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0"/>
            <p:cNvSpPr/>
            <p:nvPr/>
          </p:nvSpPr>
          <p:spPr>
            <a:xfrm>
              <a:off x="2671300" y="3298875"/>
              <a:ext cx="261925" cy="225025"/>
            </a:xfrm>
            <a:custGeom>
              <a:rect b="b" l="l" r="r" t="t"/>
              <a:pathLst>
                <a:path extrusionOk="0" h="9001" w="10477">
                  <a:moveTo>
                    <a:pt x="5372" y="1"/>
                  </a:moveTo>
                  <a:cubicBezTo>
                    <a:pt x="4884" y="1"/>
                    <a:pt x="4386" y="75"/>
                    <a:pt x="3894" y="231"/>
                  </a:cubicBezTo>
                  <a:cubicBezTo>
                    <a:pt x="1404" y="1000"/>
                    <a:pt x="0" y="3556"/>
                    <a:pt x="752" y="5912"/>
                  </a:cubicBezTo>
                  <a:cubicBezTo>
                    <a:pt x="1341" y="7799"/>
                    <a:pt x="3130" y="9000"/>
                    <a:pt x="5098" y="9000"/>
                  </a:cubicBezTo>
                  <a:cubicBezTo>
                    <a:pt x="5588" y="9000"/>
                    <a:pt x="6088" y="8926"/>
                    <a:pt x="6584" y="8770"/>
                  </a:cubicBezTo>
                  <a:cubicBezTo>
                    <a:pt x="9056" y="7984"/>
                    <a:pt x="10477" y="5445"/>
                    <a:pt x="9725" y="3089"/>
                  </a:cubicBezTo>
                  <a:cubicBezTo>
                    <a:pt x="9136" y="1202"/>
                    <a:pt x="7336" y="1"/>
                    <a:pt x="537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2" name="Shape 702"/>
        <p:cNvGrpSpPr/>
        <p:nvPr/>
      </p:nvGrpSpPr>
      <p:grpSpPr>
        <a:xfrm>
          <a:off x="0" y="0"/>
          <a:ext cx="0" cy="0"/>
          <a:chOff x="0" y="0"/>
          <a:chExt cx="0" cy="0"/>
        </a:xfrm>
      </p:grpSpPr>
      <p:sp>
        <p:nvSpPr>
          <p:cNvPr id="703" name="Google Shape;703;p61"/>
          <p:cNvSpPr txBox="1"/>
          <p:nvPr>
            <p:ph type="title"/>
          </p:nvPr>
        </p:nvSpPr>
        <p:spPr>
          <a:xfrm>
            <a:off x="599875" y="3833575"/>
            <a:ext cx="5071500" cy="7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
        <p:nvSpPr>
          <p:cNvPr id="704" name="Google Shape;704;p61"/>
          <p:cNvSpPr/>
          <p:nvPr/>
        </p:nvSpPr>
        <p:spPr>
          <a:xfrm>
            <a:off x="4921525" y="3892000"/>
            <a:ext cx="5155928" cy="1783236"/>
          </a:xfrm>
          <a:custGeom>
            <a:rect b="b" l="l" r="r" t="t"/>
            <a:pathLst>
              <a:path extrusionOk="0" h="46150" w="133435">
                <a:moveTo>
                  <a:pt x="124446" y="38146"/>
                </a:moveTo>
                <a:cubicBezTo>
                  <a:pt x="126701" y="35539"/>
                  <a:pt x="127904" y="32198"/>
                  <a:pt x="127821" y="28756"/>
                </a:cubicBezTo>
                <a:cubicBezTo>
                  <a:pt x="127670" y="21604"/>
                  <a:pt x="121956" y="15623"/>
                  <a:pt x="114805" y="15188"/>
                </a:cubicBezTo>
                <a:cubicBezTo>
                  <a:pt x="106785" y="14670"/>
                  <a:pt x="100001" y="21036"/>
                  <a:pt x="100001" y="29056"/>
                </a:cubicBezTo>
                <a:lnTo>
                  <a:pt x="100001" y="29357"/>
                </a:lnTo>
                <a:cubicBezTo>
                  <a:pt x="97679" y="26717"/>
                  <a:pt x="94086" y="25581"/>
                  <a:pt x="90678" y="26400"/>
                </a:cubicBezTo>
                <a:cubicBezTo>
                  <a:pt x="90059" y="20034"/>
                  <a:pt x="84696" y="15172"/>
                  <a:pt x="78313" y="15172"/>
                </a:cubicBezTo>
                <a:lnTo>
                  <a:pt x="78313" y="14854"/>
                </a:lnTo>
                <a:cubicBezTo>
                  <a:pt x="78313" y="7970"/>
                  <a:pt x="73301" y="2122"/>
                  <a:pt x="66500" y="1070"/>
                </a:cubicBezTo>
                <a:cubicBezTo>
                  <a:pt x="59717" y="0"/>
                  <a:pt x="53167" y="4060"/>
                  <a:pt x="51078" y="10610"/>
                </a:cubicBezTo>
                <a:cubicBezTo>
                  <a:pt x="47369" y="4261"/>
                  <a:pt x="40435" y="518"/>
                  <a:pt x="33100" y="919"/>
                </a:cubicBezTo>
                <a:cubicBezTo>
                  <a:pt x="23392" y="1437"/>
                  <a:pt x="15456" y="9173"/>
                  <a:pt x="14670" y="18847"/>
                </a:cubicBezTo>
                <a:cubicBezTo>
                  <a:pt x="14453" y="21437"/>
                  <a:pt x="14754" y="24044"/>
                  <a:pt x="15556" y="26500"/>
                </a:cubicBezTo>
                <a:cubicBezTo>
                  <a:pt x="10009" y="28889"/>
                  <a:pt x="8321" y="35940"/>
                  <a:pt x="12181" y="40569"/>
                </a:cubicBezTo>
                <a:cubicBezTo>
                  <a:pt x="4979" y="41137"/>
                  <a:pt x="0" y="42373"/>
                  <a:pt x="0" y="43810"/>
                </a:cubicBezTo>
                <a:cubicBezTo>
                  <a:pt x="0" y="45782"/>
                  <a:pt x="133435" y="46149"/>
                  <a:pt x="133435" y="42975"/>
                </a:cubicBezTo>
                <a:cubicBezTo>
                  <a:pt x="133435" y="40953"/>
                  <a:pt x="129859" y="39165"/>
                  <a:pt x="124446" y="381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1"/>
          <p:cNvSpPr/>
          <p:nvPr/>
        </p:nvSpPr>
        <p:spPr>
          <a:xfrm>
            <a:off x="6395452" y="4211718"/>
            <a:ext cx="1756768" cy="877630"/>
          </a:xfrm>
          <a:custGeom>
            <a:rect b="b" l="l" r="r" t="t"/>
            <a:pathLst>
              <a:path extrusionOk="0" h="22713" w="45465">
                <a:moveTo>
                  <a:pt x="25261" y="1"/>
                </a:moveTo>
                <a:cubicBezTo>
                  <a:pt x="20045" y="1"/>
                  <a:pt x="15558" y="3786"/>
                  <a:pt x="14704" y="8960"/>
                </a:cubicBezTo>
                <a:cubicBezTo>
                  <a:pt x="13708" y="8514"/>
                  <a:pt x="12703" y="8311"/>
                  <a:pt x="11732" y="8311"/>
                </a:cubicBezTo>
                <a:cubicBezTo>
                  <a:pt x="7131" y="8311"/>
                  <a:pt x="3302" y="12870"/>
                  <a:pt x="4930" y="17782"/>
                </a:cubicBezTo>
                <a:cubicBezTo>
                  <a:pt x="2123" y="17966"/>
                  <a:pt x="1" y="19002"/>
                  <a:pt x="1" y="20221"/>
                </a:cubicBezTo>
                <a:cubicBezTo>
                  <a:pt x="1" y="21591"/>
                  <a:pt x="2641" y="22711"/>
                  <a:pt x="5882" y="22711"/>
                </a:cubicBezTo>
                <a:cubicBezTo>
                  <a:pt x="5939" y="22712"/>
                  <a:pt x="5996" y="22712"/>
                  <a:pt x="6052" y="22712"/>
                </a:cubicBezTo>
                <a:cubicBezTo>
                  <a:pt x="7132" y="22712"/>
                  <a:pt x="8209" y="22561"/>
                  <a:pt x="9240" y="22260"/>
                </a:cubicBezTo>
                <a:cubicBezTo>
                  <a:pt x="10055" y="22559"/>
                  <a:pt x="10916" y="22712"/>
                  <a:pt x="11778" y="22712"/>
                </a:cubicBezTo>
                <a:cubicBezTo>
                  <a:pt x="12455" y="22712"/>
                  <a:pt x="13131" y="22618"/>
                  <a:pt x="13785" y="22427"/>
                </a:cubicBezTo>
                <a:cubicBezTo>
                  <a:pt x="16316" y="21680"/>
                  <a:pt x="18914" y="21231"/>
                  <a:pt x="21528" y="21231"/>
                </a:cubicBezTo>
                <a:cubicBezTo>
                  <a:pt x="22366" y="21231"/>
                  <a:pt x="23205" y="21277"/>
                  <a:pt x="24044" y="21374"/>
                </a:cubicBezTo>
                <a:cubicBezTo>
                  <a:pt x="24443" y="21421"/>
                  <a:pt x="24847" y="21443"/>
                  <a:pt x="25252" y="21443"/>
                </a:cubicBezTo>
                <a:cubicBezTo>
                  <a:pt x="25865" y="21443"/>
                  <a:pt x="26481" y="21391"/>
                  <a:pt x="27085" y="21291"/>
                </a:cubicBezTo>
                <a:cubicBezTo>
                  <a:pt x="27703" y="21174"/>
                  <a:pt x="28330" y="21115"/>
                  <a:pt x="28957" y="21115"/>
                </a:cubicBezTo>
                <a:cubicBezTo>
                  <a:pt x="29583" y="21115"/>
                  <a:pt x="30210" y="21174"/>
                  <a:pt x="30828" y="21291"/>
                </a:cubicBezTo>
                <a:cubicBezTo>
                  <a:pt x="31279" y="21391"/>
                  <a:pt x="31747" y="21441"/>
                  <a:pt x="32231" y="21441"/>
                </a:cubicBezTo>
                <a:cubicBezTo>
                  <a:pt x="32632" y="21441"/>
                  <a:pt x="33050" y="21408"/>
                  <a:pt x="33451" y="21324"/>
                </a:cubicBezTo>
                <a:cubicBezTo>
                  <a:pt x="34420" y="21408"/>
                  <a:pt x="35473" y="21441"/>
                  <a:pt x="36559" y="21441"/>
                </a:cubicBezTo>
                <a:cubicBezTo>
                  <a:pt x="41471" y="21441"/>
                  <a:pt x="45465" y="20606"/>
                  <a:pt x="45465" y="19586"/>
                </a:cubicBezTo>
                <a:cubicBezTo>
                  <a:pt x="45465" y="18684"/>
                  <a:pt x="42290" y="17932"/>
                  <a:pt x="38113" y="17765"/>
                </a:cubicBezTo>
                <a:cubicBezTo>
                  <a:pt x="39550" y="14841"/>
                  <a:pt x="38614" y="11316"/>
                  <a:pt x="35924" y="9478"/>
                </a:cubicBezTo>
                <a:cubicBezTo>
                  <a:pt x="35289" y="4164"/>
                  <a:pt x="30861" y="138"/>
                  <a:pt x="25531" y="4"/>
                </a:cubicBezTo>
                <a:cubicBezTo>
                  <a:pt x="25441" y="2"/>
                  <a:pt x="25351" y="1"/>
                  <a:pt x="25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1"/>
          <p:cNvSpPr/>
          <p:nvPr/>
        </p:nvSpPr>
        <p:spPr>
          <a:xfrm>
            <a:off x="1148253" y="9697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1"/>
          <p:cNvSpPr/>
          <p:nvPr/>
        </p:nvSpPr>
        <p:spPr>
          <a:xfrm>
            <a:off x="-336775" y="16544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1"/>
          <p:cNvSpPr/>
          <p:nvPr/>
        </p:nvSpPr>
        <p:spPr>
          <a:xfrm>
            <a:off x="7362075" y="2028813"/>
            <a:ext cx="2715369" cy="816457"/>
          </a:xfrm>
          <a:custGeom>
            <a:rect b="b" l="l" r="r" t="t"/>
            <a:pathLst>
              <a:path extrusionOk="0" h="15077" w="50143">
                <a:moveTo>
                  <a:pt x="28059" y="0"/>
                </a:moveTo>
                <a:cubicBezTo>
                  <a:pt x="27957" y="0"/>
                  <a:pt x="27855" y="2"/>
                  <a:pt x="27753" y="6"/>
                </a:cubicBezTo>
                <a:cubicBezTo>
                  <a:pt x="23994" y="156"/>
                  <a:pt x="20786" y="2746"/>
                  <a:pt x="19833" y="6388"/>
                </a:cubicBezTo>
                <a:cubicBezTo>
                  <a:pt x="18697" y="5804"/>
                  <a:pt x="17444" y="5520"/>
                  <a:pt x="16174" y="5520"/>
                </a:cubicBezTo>
                <a:cubicBezTo>
                  <a:pt x="12949" y="5520"/>
                  <a:pt x="10226" y="7341"/>
                  <a:pt x="9491" y="9797"/>
                </a:cubicBezTo>
                <a:cubicBezTo>
                  <a:pt x="4160" y="9981"/>
                  <a:pt x="0" y="11601"/>
                  <a:pt x="0" y="13573"/>
                </a:cubicBezTo>
                <a:cubicBezTo>
                  <a:pt x="0" y="14681"/>
                  <a:pt x="6800" y="15077"/>
                  <a:pt x="15391" y="15077"/>
                </a:cubicBezTo>
                <a:cubicBezTo>
                  <a:pt x="30130" y="15077"/>
                  <a:pt x="50142" y="13911"/>
                  <a:pt x="50142" y="13172"/>
                </a:cubicBezTo>
                <a:cubicBezTo>
                  <a:pt x="50142" y="12119"/>
                  <a:pt x="47670" y="11267"/>
                  <a:pt x="44428" y="11067"/>
                </a:cubicBezTo>
                <a:cubicBezTo>
                  <a:pt x="44361" y="7992"/>
                  <a:pt x="41521" y="5520"/>
                  <a:pt x="38012" y="5520"/>
                </a:cubicBezTo>
                <a:cubicBezTo>
                  <a:pt x="37377" y="5520"/>
                  <a:pt x="36742" y="5603"/>
                  <a:pt x="36141" y="5770"/>
                </a:cubicBezTo>
                <a:cubicBezTo>
                  <a:pt x="34954" y="2308"/>
                  <a:pt x="31696" y="0"/>
                  <a:pt x="28059"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62"/>
          <p:cNvSpPr txBox="1"/>
          <p:nvPr>
            <p:ph type="title"/>
          </p:nvPr>
        </p:nvSpPr>
        <p:spPr>
          <a:xfrm>
            <a:off x="4575313" y="525475"/>
            <a:ext cx="3150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714" name="Google Shape;714;p62"/>
          <p:cNvSpPr txBox="1"/>
          <p:nvPr>
            <p:ph idx="2" type="title"/>
          </p:nvPr>
        </p:nvSpPr>
        <p:spPr>
          <a:xfrm>
            <a:off x="4575325" y="1857375"/>
            <a:ext cx="3855300" cy="127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OF THE SECTION </a:t>
            </a:r>
            <a:endParaRPr/>
          </a:p>
          <a:p>
            <a:pPr indent="0" lvl="0" marL="0" rtl="0" algn="l">
              <a:spcBef>
                <a:spcPts val="0"/>
              </a:spcBef>
              <a:spcAft>
                <a:spcPts val="0"/>
              </a:spcAft>
              <a:buNone/>
            </a:pPr>
            <a:r>
              <a:t/>
            </a:r>
            <a:endParaRPr/>
          </a:p>
        </p:txBody>
      </p:sp>
      <p:sp>
        <p:nvSpPr>
          <p:cNvPr id="715" name="Google Shape;715;p62"/>
          <p:cNvSpPr txBox="1"/>
          <p:nvPr>
            <p:ph idx="1" type="subTitle"/>
          </p:nvPr>
        </p:nvSpPr>
        <p:spPr>
          <a:xfrm>
            <a:off x="4575325" y="3207925"/>
            <a:ext cx="3311400" cy="6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in case you need it</a:t>
            </a:r>
            <a:endParaRPr/>
          </a:p>
        </p:txBody>
      </p:sp>
      <p:grpSp>
        <p:nvGrpSpPr>
          <p:cNvPr id="716" name="Google Shape;716;p62"/>
          <p:cNvGrpSpPr/>
          <p:nvPr/>
        </p:nvGrpSpPr>
        <p:grpSpPr>
          <a:xfrm>
            <a:off x="-1088853" y="540130"/>
            <a:ext cx="5400709" cy="2760015"/>
            <a:chOff x="176650" y="2228775"/>
            <a:chExt cx="3385600" cy="1730200"/>
          </a:xfrm>
        </p:grpSpPr>
        <p:sp>
          <p:nvSpPr>
            <p:cNvPr id="717" name="Google Shape;717;p62"/>
            <p:cNvSpPr/>
            <p:nvPr/>
          </p:nvSpPr>
          <p:spPr>
            <a:xfrm>
              <a:off x="2251025" y="2962700"/>
              <a:ext cx="1311225" cy="533850"/>
            </a:xfrm>
            <a:custGeom>
              <a:rect b="b" l="l" r="r" t="t"/>
              <a:pathLst>
                <a:path extrusionOk="0" h="21354" w="52449">
                  <a:moveTo>
                    <a:pt x="18798" y="0"/>
                  </a:moveTo>
                  <a:lnTo>
                    <a:pt x="1" y="12749"/>
                  </a:lnTo>
                  <a:lnTo>
                    <a:pt x="52449" y="21354"/>
                  </a:lnTo>
                  <a:lnTo>
                    <a:pt x="48138" y="16358"/>
                  </a:lnTo>
                  <a:lnTo>
                    <a:pt x="18798"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2"/>
            <p:cNvSpPr/>
            <p:nvPr/>
          </p:nvSpPr>
          <p:spPr>
            <a:xfrm>
              <a:off x="2426475" y="3461850"/>
              <a:ext cx="1007975" cy="497125"/>
            </a:xfrm>
            <a:custGeom>
              <a:rect b="b" l="l" r="r" t="t"/>
              <a:pathLst>
                <a:path extrusionOk="0" h="19885" w="40319">
                  <a:moveTo>
                    <a:pt x="36726" y="1"/>
                  </a:moveTo>
                  <a:cubicBezTo>
                    <a:pt x="35974" y="385"/>
                    <a:pt x="34721" y="2140"/>
                    <a:pt x="34721" y="2140"/>
                  </a:cubicBezTo>
                  <a:cubicBezTo>
                    <a:pt x="34721" y="2140"/>
                    <a:pt x="34971" y="1505"/>
                    <a:pt x="33718" y="1388"/>
                  </a:cubicBezTo>
                  <a:cubicBezTo>
                    <a:pt x="33693" y="1385"/>
                    <a:pt x="33668" y="1384"/>
                    <a:pt x="33641" y="1384"/>
                  </a:cubicBezTo>
                  <a:cubicBezTo>
                    <a:pt x="32372" y="1384"/>
                    <a:pt x="29725" y="4495"/>
                    <a:pt x="29725" y="4495"/>
                  </a:cubicBezTo>
                  <a:cubicBezTo>
                    <a:pt x="29725" y="4495"/>
                    <a:pt x="30654" y="3102"/>
                    <a:pt x="29382" y="3102"/>
                  </a:cubicBezTo>
                  <a:cubicBezTo>
                    <a:pt x="29333" y="3102"/>
                    <a:pt x="29280" y="3104"/>
                    <a:pt x="29224" y="3109"/>
                  </a:cubicBezTo>
                  <a:cubicBezTo>
                    <a:pt x="27737" y="3242"/>
                    <a:pt x="25732" y="6350"/>
                    <a:pt x="25732" y="6350"/>
                  </a:cubicBezTo>
                  <a:cubicBezTo>
                    <a:pt x="25732" y="6350"/>
                    <a:pt x="25989" y="5005"/>
                    <a:pt x="24843" y="5005"/>
                  </a:cubicBezTo>
                  <a:cubicBezTo>
                    <a:pt x="24590" y="5005"/>
                    <a:pt x="24268" y="5070"/>
                    <a:pt x="23860" y="5231"/>
                  </a:cubicBezTo>
                  <a:cubicBezTo>
                    <a:pt x="21621" y="6083"/>
                    <a:pt x="20368" y="8840"/>
                    <a:pt x="20368" y="8840"/>
                  </a:cubicBezTo>
                  <a:cubicBezTo>
                    <a:pt x="20368" y="8840"/>
                    <a:pt x="19680" y="7775"/>
                    <a:pt x="18921" y="7775"/>
                  </a:cubicBezTo>
                  <a:cubicBezTo>
                    <a:pt x="18819" y="7775"/>
                    <a:pt x="18716" y="7794"/>
                    <a:pt x="18614" y="7837"/>
                  </a:cubicBezTo>
                  <a:cubicBezTo>
                    <a:pt x="17728" y="8221"/>
                    <a:pt x="17110" y="10477"/>
                    <a:pt x="17110" y="10477"/>
                  </a:cubicBezTo>
                  <a:cubicBezTo>
                    <a:pt x="17110" y="10477"/>
                    <a:pt x="16636" y="10209"/>
                    <a:pt x="16087" y="10209"/>
                  </a:cubicBezTo>
                  <a:cubicBezTo>
                    <a:pt x="15886" y="10209"/>
                    <a:pt x="15674" y="10245"/>
                    <a:pt x="15472" y="10343"/>
                  </a:cubicBezTo>
                  <a:cubicBezTo>
                    <a:pt x="14721" y="10728"/>
                    <a:pt x="13601" y="12348"/>
                    <a:pt x="13601" y="12348"/>
                  </a:cubicBezTo>
                  <a:lnTo>
                    <a:pt x="0" y="19884"/>
                  </a:lnTo>
                  <a:lnTo>
                    <a:pt x="40318" y="736"/>
                  </a:lnTo>
                  <a:lnTo>
                    <a:pt x="36726" y="1"/>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2"/>
            <p:cNvSpPr/>
            <p:nvPr/>
          </p:nvSpPr>
          <p:spPr>
            <a:xfrm>
              <a:off x="1482850" y="3324025"/>
              <a:ext cx="1240225" cy="594000"/>
            </a:xfrm>
            <a:custGeom>
              <a:rect b="b" l="l" r="r" t="t"/>
              <a:pathLst>
                <a:path extrusionOk="0" h="23760" w="49609">
                  <a:moveTo>
                    <a:pt x="46584" y="0"/>
                  </a:moveTo>
                  <a:cubicBezTo>
                    <a:pt x="45949" y="318"/>
                    <a:pt x="44930" y="1754"/>
                    <a:pt x="44930" y="1754"/>
                  </a:cubicBezTo>
                  <a:cubicBezTo>
                    <a:pt x="44930" y="1754"/>
                    <a:pt x="45114" y="1237"/>
                    <a:pt x="44095" y="1136"/>
                  </a:cubicBezTo>
                  <a:cubicBezTo>
                    <a:pt x="44076" y="1134"/>
                    <a:pt x="44057" y="1133"/>
                    <a:pt x="44037" y="1133"/>
                  </a:cubicBezTo>
                  <a:cubicBezTo>
                    <a:pt x="42992" y="1133"/>
                    <a:pt x="40786" y="3709"/>
                    <a:pt x="40786" y="3709"/>
                  </a:cubicBezTo>
                  <a:cubicBezTo>
                    <a:pt x="40786" y="3709"/>
                    <a:pt x="41542" y="2567"/>
                    <a:pt x="40504" y="2567"/>
                  </a:cubicBezTo>
                  <a:cubicBezTo>
                    <a:pt x="40462" y="2567"/>
                    <a:pt x="40417" y="2569"/>
                    <a:pt x="40369" y="2573"/>
                  </a:cubicBezTo>
                  <a:cubicBezTo>
                    <a:pt x="39149" y="2673"/>
                    <a:pt x="37495" y="5247"/>
                    <a:pt x="37495" y="5247"/>
                  </a:cubicBezTo>
                  <a:cubicBezTo>
                    <a:pt x="37495" y="5247"/>
                    <a:pt x="37707" y="4139"/>
                    <a:pt x="36760" y="4139"/>
                  </a:cubicBezTo>
                  <a:cubicBezTo>
                    <a:pt x="36549" y="4139"/>
                    <a:pt x="36281" y="4194"/>
                    <a:pt x="35941" y="4328"/>
                  </a:cubicBezTo>
                  <a:cubicBezTo>
                    <a:pt x="34086" y="5046"/>
                    <a:pt x="33067" y="7318"/>
                    <a:pt x="33067" y="7318"/>
                  </a:cubicBezTo>
                  <a:cubicBezTo>
                    <a:pt x="33067" y="7318"/>
                    <a:pt x="32525" y="6428"/>
                    <a:pt x="31894" y="6428"/>
                  </a:cubicBezTo>
                  <a:cubicBezTo>
                    <a:pt x="31807" y="6428"/>
                    <a:pt x="31719" y="6445"/>
                    <a:pt x="31630" y="6483"/>
                  </a:cubicBezTo>
                  <a:cubicBezTo>
                    <a:pt x="30912" y="6800"/>
                    <a:pt x="30394" y="8655"/>
                    <a:pt x="30394" y="8655"/>
                  </a:cubicBezTo>
                  <a:cubicBezTo>
                    <a:pt x="30394" y="8655"/>
                    <a:pt x="30025" y="8436"/>
                    <a:pt x="29581" y="8436"/>
                  </a:cubicBezTo>
                  <a:cubicBezTo>
                    <a:pt x="29412" y="8436"/>
                    <a:pt x="29232" y="8467"/>
                    <a:pt x="29057" y="8555"/>
                  </a:cubicBezTo>
                  <a:cubicBezTo>
                    <a:pt x="28439" y="8856"/>
                    <a:pt x="27520" y="10192"/>
                    <a:pt x="27520" y="10192"/>
                  </a:cubicBezTo>
                  <a:lnTo>
                    <a:pt x="1" y="23760"/>
                  </a:lnTo>
                  <a:lnTo>
                    <a:pt x="1" y="23760"/>
                  </a:lnTo>
                  <a:lnTo>
                    <a:pt x="49608" y="618"/>
                  </a:lnTo>
                  <a:lnTo>
                    <a:pt x="46584" y="0"/>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2"/>
            <p:cNvSpPr/>
            <p:nvPr/>
          </p:nvSpPr>
          <p:spPr>
            <a:xfrm>
              <a:off x="2251025" y="2996950"/>
              <a:ext cx="1311225" cy="500025"/>
            </a:xfrm>
            <a:custGeom>
              <a:rect b="b" l="l" r="r" t="t"/>
              <a:pathLst>
                <a:path extrusionOk="0" h="20001" w="52449">
                  <a:moveTo>
                    <a:pt x="18380" y="0"/>
                  </a:moveTo>
                  <a:lnTo>
                    <a:pt x="1" y="11396"/>
                  </a:lnTo>
                  <a:lnTo>
                    <a:pt x="52449" y="20000"/>
                  </a:lnTo>
                  <a:cubicBezTo>
                    <a:pt x="51998" y="18062"/>
                    <a:pt x="50728" y="16425"/>
                    <a:pt x="48974" y="15539"/>
                  </a:cubicBezTo>
                  <a:lnTo>
                    <a:pt x="183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2"/>
            <p:cNvSpPr/>
            <p:nvPr/>
          </p:nvSpPr>
          <p:spPr>
            <a:xfrm>
              <a:off x="1252275" y="3541225"/>
              <a:ext cx="477050" cy="146225"/>
            </a:xfrm>
            <a:custGeom>
              <a:rect b="b" l="l" r="r" t="t"/>
              <a:pathLst>
                <a:path extrusionOk="0" h="5849" w="19082">
                  <a:moveTo>
                    <a:pt x="12900" y="1"/>
                  </a:moveTo>
                  <a:lnTo>
                    <a:pt x="1" y="2423"/>
                  </a:lnTo>
                  <a:lnTo>
                    <a:pt x="16826" y="5848"/>
                  </a:lnTo>
                  <a:lnTo>
                    <a:pt x="19082" y="4579"/>
                  </a:lnTo>
                  <a:lnTo>
                    <a:pt x="12900"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2"/>
            <p:cNvSpPr/>
            <p:nvPr/>
          </p:nvSpPr>
          <p:spPr>
            <a:xfrm>
              <a:off x="1252275" y="3549150"/>
              <a:ext cx="477050" cy="138300"/>
            </a:xfrm>
            <a:custGeom>
              <a:rect b="b" l="l" r="r" t="t"/>
              <a:pathLst>
                <a:path extrusionOk="0" h="5532" w="19082">
                  <a:moveTo>
                    <a:pt x="12448" y="1"/>
                  </a:moveTo>
                  <a:lnTo>
                    <a:pt x="1" y="2106"/>
                  </a:lnTo>
                  <a:lnTo>
                    <a:pt x="16826" y="5531"/>
                  </a:lnTo>
                  <a:lnTo>
                    <a:pt x="19082" y="4262"/>
                  </a:lnTo>
                  <a:lnTo>
                    <a:pt x="12448"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2"/>
            <p:cNvSpPr/>
            <p:nvPr/>
          </p:nvSpPr>
          <p:spPr>
            <a:xfrm>
              <a:off x="988700" y="2228775"/>
              <a:ext cx="2458700" cy="1404700"/>
            </a:xfrm>
            <a:custGeom>
              <a:rect b="b" l="l" r="r" t="t"/>
              <a:pathLst>
                <a:path extrusionOk="0" h="56188" w="98348">
                  <a:moveTo>
                    <a:pt x="83828" y="0"/>
                  </a:moveTo>
                  <a:cubicBezTo>
                    <a:pt x="77866" y="0"/>
                    <a:pt x="72048" y="4278"/>
                    <a:pt x="72048" y="4278"/>
                  </a:cubicBezTo>
                  <a:lnTo>
                    <a:pt x="6350" y="47954"/>
                  </a:lnTo>
                  <a:lnTo>
                    <a:pt x="1538" y="52281"/>
                  </a:lnTo>
                  <a:lnTo>
                    <a:pt x="385" y="54219"/>
                  </a:lnTo>
                  <a:cubicBezTo>
                    <a:pt x="0" y="54905"/>
                    <a:pt x="301" y="55757"/>
                    <a:pt x="1036" y="56041"/>
                  </a:cubicBezTo>
                  <a:cubicBezTo>
                    <a:pt x="1306" y="56134"/>
                    <a:pt x="1576" y="56187"/>
                    <a:pt x="1845" y="56187"/>
                  </a:cubicBezTo>
                  <a:cubicBezTo>
                    <a:pt x="1960" y="56187"/>
                    <a:pt x="2075" y="56178"/>
                    <a:pt x="2189" y="56158"/>
                  </a:cubicBezTo>
                  <a:lnTo>
                    <a:pt x="23743" y="53167"/>
                  </a:lnTo>
                  <a:cubicBezTo>
                    <a:pt x="26751" y="52749"/>
                    <a:pt x="29675" y="51897"/>
                    <a:pt x="32415" y="50610"/>
                  </a:cubicBezTo>
                  <a:lnTo>
                    <a:pt x="43977" y="45180"/>
                  </a:lnTo>
                  <a:cubicBezTo>
                    <a:pt x="43977" y="45180"/>
                    <a:pt x="52883" y="44261"/>
                    <a:pt x="62106" y="37628"/>
                  </a:cubicBezTo>
                  <a:cubicBezTo>
                    <a:pt x="70260" y="31780"/>
                    <a:pt x="69542" y="29240"/>
                    <a:pt x="69542" y="29240"/>
                  </a:cubicBezTo>
                  <a:cubicBezTo>
                    <a:pt x="69542" y="29240"/>
                    <a:pt x="91179" y="15239"/>
                    <a:pt x="94989" y="8672"/>
                  </a:cubicBezTo>
                  <a:cubicBezTo>
                    <a:pt x="98347" y="2857"/>
                    <a:pt x="90093" y="2089"/>
                    <a:pt x="90093" y="2089"/>
                  </a:cubicBezTo>
                  <a:cubicBezTo>
                    <a:pt x="88165" y="561"/>
                    <a:pt x="85987" y="0"/>
                    <a:pt x="83828"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2"/>
            <p:cNvSpPr/>
            <p:nvPr/>
          </p:nvSpPr>
          <p:spPr>
            <a:xfrm>
              <a:off x="1360475" y="2478375"/>
              <a:ext cx="1416075" cy="918800"/>
            </a:xfrm>
            <a:custGeom>
              <a:rect b="b" l="l" r="r" t="t"/>
              <a:pathLst>
                <a:path extrusionOk="0" h="36752" w="56643">
                  <a:moveTo>
                    <a:pt x="56071" y="0"/>
                  </a:moveTo>
                  <a:cubicBezTo>
                    <a:pt x="55972" y="0"/>
                    <a:pt x="55866" y="30"/>
                    <a:pt x="55757" y="92"/>
                  </a:cubicBezTo>
                  <a:cubicBezTo>
                    <a:pt x="55389" y="325"/>
                    <a:pt x="55138" y="910"/>
                    <a:pt x="55188" y="1378"/>
                  </a:cubicBezTo>
                  <a:cubicBezTo>
                    <a:pt x="55248" y="1700"/>
                    <a:pt x="55452" y="1894"/>
                    <a:pt x="55698" y="1894"/>
                  </a:cubicBezTo>
                  <a:cubicBezTo>
                    <a:pt x="55797" y="1894"/>
                    <a:pt x="55902" y="1863"/>
                    <a:pt x="56007" y="1796"/>
                  </a:cubicBezTo>
                  <a:cubicBezTo>
                    <a:pt x="56375" y="1562"/>
                    <a:pt x="56642" y="977"/>
                    <a:pt x="56575" y="509"/>
                  </a:cubicBezTo>
                  <a:cubicBezTo>
                    <a:pt x="56516" y="186"/>
                    <a:pt x="56319" y="0"/>
                    <a:pt x="56071" y="0"/>
                  </a:cubicBezTo>
                  <a:close/>
                  <a:moveTo>
                    <a:pt x="51840" y="2686"/>
                  </a:moveTo>
                  <a:cubicBezTo>
                    <a:pt x="51734" y="2686"/>
                    <a:pt x="51617" y="2723"/>
                    <a:pt x="51496" y="2798"/>
                  </a:cubicBezTo>
                  <a:cubicBezTo>
                    <a:pt x="51128" y="3032"/>
                    <a:pt x="50878" y="3617"/>
                    <a:pt x="50928" y="4068"/>
                  </a:cubicBezTo>
                  <a:cubicBezTo>
                    <a:pt x="50987" y="4399"/>
                    <a:pt x="51187" y="4587"/>
                    <a:pt x="51430" y="4587"/>
                  </a:cubicBezTo>
                  <a:cubicBezTo>
                    <a:pt x="51531" y="4587"/>
                    <a:pt x="51639" y="4555"/>
                    <a:pt x="51747" y="4486"/>
                  </a:cubicBezTo>
                  <a:cubicBezTo>
                    <a:pt x="52114" y="4252"/>
                    <a:pt x="52381" y="3667"/>
                    <a:pt x="52315" y="3216"/>
                  </a:cubicBezTo>
                  <a:cubicBezTo>
                    <a:pt x="52268" y="2878"/>
                    <a:pt x="52083" y="2686"/>
                    <a:pt x="51840" y="2686"/>
                  </a:cubicBezTo>
                  <a:close/>
                  <a:moveTo>
                    <a:pt x="47596" y="5360"/>
                  </a:moveTo>
                  <a:cubicBezTo>
                    <a:pt x="47490" y="5360"/>
                    <a:pt x="47373" y="5396"/>
                    <a:pt x="47252" y="5472"/>
                  </a:cubicBezTo>
                  <a:cubicBezTo>
                    <a:pt x="46884" y="5706"/>
                    <a:pt x="46634" y="6290"/>
                    <a:pt x="46684" y="6742"/>
                  </a:cubicBezTo>
                  <a:cubicBezTo>
                    <a:pt x="46743" y="7072"/>
                    <a:pt x="46943" y="7261"/>
                    <a:pt x="47186" y="7261"/>
                  </a:cubicBezTo>
                  <a:cubicBezTo>
                    <a:pt x="47287" y="7261"/>
                    <a:pt x="47395" y="7228"/>
                    <a:pt x="47503" y="7159"/>
                  </a:cubicBezTo>
                  <a:cubicBezTo>
                    <a:pt x="47887" y="6925"/>
                    <a:pt x="48137" y="6341"/>
                    <a:pt x="48071" y="5889"/>
                  </a:cubicBezTo>
                  <a:cubicBezTo>
                    <a:pt x="48024" y="5551"/>
                    <a:pt x="47839" y="5360"/>
                    <a:pt x="47596" y="5360"/>
                  </a:cubicBezTo>
                  <a:close/>
                  <a:moveTo>
                    <a:pt x="43344" y="8044"/>
                  </a:moveTo>
                  <a:cubicBezTo>
                    <a:pt x="43242" y="8044"/>
                    <a:pt x="43133" y="8076"/>
                    <a:pt x="43025" y="8145"/>
                  </a:cubicBezTo>
                  <a:cubicBezTo>
                    <a:pt x="42640" y="8379"/>
                    <a:pt x="42390" y="8947"/>
                    <a:pt x="42457" y="9415"/>
                  </a:cubicBezTo>
                  <a:cubicBezTo>
                    <a:pt x="42516" y="9745"/>
                    <a:pt x="42708" y="9934"/>
                    <a:pt x="42951" y="9934"/>
                  </a:cubicBezTo>
                  <a:cubicBezTo>
                    <a:pt x="43052" y="9934"/>
                    <a:pt x="43162" y="9901"/>
                    <a:pt x="43275" y="9833"/>
                  </a:cubicBezTo>
                  <a:cubicBezTo>
                    <a:pt x="43643" y="9599"/>
                    <a:pt x="43894" y="9014"/>
                    <a:pt x="43827" y="8563"/>
                  </a:cubicBezTo>
                  <a:cubicBezTo>
                    <a:pt x="43791" y="8232"/>
                    <a:pt x="43589" y="8044"/>
                    <a:pt x="43344" y="8044"/>
                  </a:cubicBezTo>
                  <a:close/>
                  <a:moveTo>
                    <a:pt x="39110" y="10723"/>
                  </a:moveTo>
                  <a:cubicBezTo>
                    <a:pt x="39005" y="10723"/>
                    <a:pt x="38892" y="10759"/>
                    <a:pt x="38781" y="10835"/>
                  </a:cubicBezTo>
                  <a:cubicBezTo>
                    <a:pt x="38396" y="11069"/>
                    <a:pt x="38146" y="11654"/>
                    <a:pt x="38213" y="12105"/>
                  </a:cubicBezTo>
                  <a:cubicBezTo>
                    <a:pt x="38272" y="12435"/>
                    <a:pt x="38464" y="12624"/>
                    <a:pt x="38707" y="12624"/>
                  </a:cubicBezTo>
                  <a:cubicBezTo>
                    <a:pt x="38808" y="12624"/>
                    <a:pt x="38918" y="12591"/>
                    <a:pt x="39031" y="12523"/>
                  </a:cubicBezTo>
                  <a:cubicBezTo>
                    <a:pt x="39399" y="12305"/>
                    <a:pt x="39650" y="11721"/>
                    <a:pt x="39599" y="11253"/>
                  </a:cubicBezTo>
                  <a:cubicBezTo>
                    <a:pt x="39553" y="10915"/>
                    <a:pt x="39352" y="10723"/>
                    <a:pt x="39110" y="10723"/>
                  </a:cubicBezTo>
                  <a:close/>
                  <a:moveTo>
                    <a:pt x="34873" y="13397"/>
                  </a:moveTo>
                  <a:cubicBezTo>
                    <a:pt x="34768" y="13397"/>
                    <a:pt x="34653" y="13433"/>
                    <a:pt x="34537" y="13509"/>
                  </a:cubicBezTo>
                  <a:cubicBezTo>
                    <a:pt x="34169" y="13742"/>
                    <a:pt x="33918" y="14327"/>
                    <a:pt x="33969" y="14778"/>
                  </a:cubicBezTo>
                  <a:cubicBezTo>
                    <a:pt x="34016" y="15109"/>
                    <a:pt x="34221" y="15297"/>
                    <a:pt x="34467" y="15297"/>
                  </a:cubicBezTo>
                  <a:cubicBezTo>
                    <a:pt x="34570" y="15297"/>
                    <a:pt x="34679" y="15265"/>
                    <a:pt x="34787" y="15196"/>
                  </a:cubicBezTo>
                  <a:cubicBezTo>
                    <a:pt x="35155" y="14979"/>
                    <a:pt x="35406" y="14394"/>
                    <a:pt x="35355" y="13926"/>
                  </a:cubicBezTo>
                  <a:cubicBezTo>
                    <a:pt x="35309" y="13588"/>
                    <a:pt x="35116" y="13397"/>
                    <a:pt x="34873" y="13397"/>
                  </a:cubicBezTo>
                  <a:close/>
                  <a:moveTo>
                    <a:pt x="30612" y="16083"/>
                  </a:moveTo>
                  <a:cubicBezTo>
                    <a:pt x="30512" y="16083"/>
                    <a:pt x="30403" y="16115"/>
                    <a:pt x="30293" y="16182"/>
                  </a:cubicBezTo>
                  <a:cubicBezTo>
                    <a:pt x="29925" y="16416"/>
                    <a:pt x="29675" y="17001"/>
                    <a:pt x="29741" y="17452"/>
                  </a:cubicBezTo>
                  <a:cubicBezTo>
                    <a:pt x="29800" y="17782"/>
                    <a:pt x="29993" y="17971"/>
                    <a:pt x="30230" y="17971"/>
                  </a:cubicBezTo>
                  <a:cubicBezTo>
                    <a:pt x="30329" y="17971"/>
                    <a:pt x="30435" y="17938"/>
                    <a:pt x="30543" y="17869"/>
                  </a:cubicBezTo>
                  <a:cubicBezTo>
                    <a:pt x="30928" y="17652"/>
                    <a:pt x="31178" y="17067"/>
                    <a:pt x="31111" y="16600"/>
                  </a:cubicBezTo>
                  <a:cubicBezTo>
                    <a:pt x="31064" y="16278"/>
                    <a:pt x="30863" y="16083"/>
                    <a:pt x="30612" y="16083"/>
                  </a:cubicBezTo>
                  <a:close/>
                  <a:moveTo>
                    <a:pt x="26387" y="18763"/>
                  </a:moveTo>
                  <a:cubicBezTo>
                    <a:pt x="26284" y="18763"/>
                    <a:pt x="26174" y="18798"/>
                    <a:pt x="26065" y="18872"/>
                  </a:cubicBezTo>
                  <a:cubicBezTo>
                    <a:pt x="25681" y="19106"/>
                    <a:pt x="25431" y="19691"/>
                    <a:pt x="25497" y="20159"/>
                  </a:cubicBezTo>
                  <a:cubicBezTo>
                    <a:pt x="25557" y="20481"/>
                    <a:pt x="25754" y="20667"/>
                    <a:pt x="25996" y="20667"/>
                  </a:cubicBezTo>
                  <a:cubicBezTo>
                    <a:pt x="26092" y="20667"/>
                    <a:pt x="26195" y="20638"/>
                    <a:pt x="26299" y="20576"/>
                  </a:cubicBezTo>
                  <a:cubicBezTo>
                    <a:pt x="26684" y="20342"/>
                    <a:pt x="26934" y="19757"/>
                    <a:pt x="26867" y="19290"/>
                  </a:cubicBezTo>
                  <a:cubicBezTo>
                    <a:pt x="26832" y="18960"/>
                    <a:pt x="26631" y="18763"/>
                    <a:pt x="26387" y="18763"/>
                  </a:cubicBezTo>
                  <a:close/>
                  <a:moveTo>
                    <a:pt x="22143" y="21437"/>
                  </a:moveTo>
                  <a:cubicBezTo>
                    <a:pt x="22040" y="21437"/>
                    <a:pt x="21930" y="21471"/>
                    <a:pt x="21821" y="21545"/>
                  </a:cubicBezTo>
                  <a:cubicBezTo>
                    <a:pt x="21437" y="21779"/>
                    <a:pt x="21187" y="22364"/>
                    <a:pt x="21253" y="22832"/>
                  </a:cubicBezTo>
                  <a:cubicBezTo>
                    <a:pt x="21313" y="23155"/>
                    <a:pt x="21510" y="23341"/>
                    <a:pt x="21758" y="23341"/>
                  </a:cubicBezTo>
                  <a:cubicBezTo>
                    <a:pt x="21856" y="23341"/>
                    <a:pt x="21963" y="23311"/>
                    <a:pt x="22072" y="23250"/>
                  </a:cubicBezTo>
                  <a:cubicBezTo>
                    <a:pt x="22440" y="23016"/>
                    <a:pt x="22690" y="22431"/>
                    <a:pt x="22640" y="21963"/>
                  </a:cubicBezTo>
                  <a:cubicBezTo>
                    <a:pt x="22593" y="21633"/>
                    <a:pt x="22389" y="21437"/>
                    <a:pt x="22143" y="21437"/>
                  </a:cubicBezTo>
                  <a:close/>
                  <a:moveTo>
                    <a:pt x="17895" y="24128"/>
                  </a:moveTo>
                  <a:cubicBezTo>
                    <a:pt x="17795" y="24128"/>
                    <a:pt x="17687" y="24157"/>
                    <a:pt x="17577" y="24219"/>
                  </a:cubicBezTo>
                  <a:cubicBezTo>
                    <a:pt x="17210" y="24453"/>
                    <a:pt x="16959" y="25037"/>
                    <a:pt x="17009" y="25505"/>
                  </a:cubicBezTo>
                  <a:cubicBezTo>
                    <a:pt x="17069" y="25828"/>
                    <a:pt x="17274" y="26014"/>
                    <a:pt x="17521" y="26014"/>
                  </a:cubicBezTo>
                  <a:cubicBezTo>
                    <a:pt x="17619" y="26014"/>
                    <a:pt x="17724" y="25985"/>
                    <a:pt x="17828" y="25923"/>
                  </a:cubicBezTo>
                  <a:cubicBezTo>
                    <a:pt x="18212" y="25689"/>
                    <a:pt x="18463" y="25104"/>
                    <a:pt x="18396" y="24636"/>
                  </a:cubicBezTo>
                  <a:cubicBezTo>
                    <a:pt x="18348" y="24314"/>
                    <a:pt x="18147" y="24128"/>
                    <a:pt x="17895" y="24128"/>
                  </a:cubicBezTo>
                  <a:close/>
                  <a:moveTo>
                    <a:pt x="13670" y="26814"/>
                  </a:moveTo>
                  <a:cubicBezTo>
                    <a:pt x="13565" y="26814"/>
                    <a:pt x="13450" y="26850"/>
                    <a:pt x="13334" y="26925"/>
                  </a:cubicBezTo>
                  <a:cubicBezTo>
                    <a:pt x="12966" y="27143"/>
                    <a:pt x="12715" y="27727"/>
                    <a:pt x="12782" y="28195"/>
                  </a:cubicBezTo>
                  <a:cubicBezTo>
                    <a:pt x="12830" y="28517"/>
                    <a:pt x="13031" y="28711"/>
                    <a:pt x="13275" y="28711"/>
                  </a:cubicBezTo>
                  <a:cubicBezTo>
                    <a:pt x="13373" y="28711"/>
                    <a:pt x="13479" y="28680"/>
                    <a:pt x="13584" y="28613"/>
                  </a:cubicBezTo>
                  <a:cubicBezTo>
                    <a:pt x="13968" y="28379"/>
                    <a:pt x="14219" y="27794"/>
                    <a:pt x="14152" y="27343"/>
                  </a:cubicBezTo>
                  <a:cubicBezTo>
                    <a:pt x="14106" y="27005"/>
                    <a:pt x="13913" y="26814"/>
                    <a:pt x="13670" y="26814"/>
                  </a:cubicBezTo>
                  <a:close/>
                  <a:moveTo>
                    <a:pt x="9435" y="29487"/>
                  </a:moveTo>
                  <a:cubicBezTo>
                    <a:pt x="9330" y="29487"/>
                    <a:pt x="9217" y="29523"/>
                    <a:pt x="9106" y="29599"/>
                  </a:cubicBezTo>
                  <a:cubicBezTo>
                    <a:pt x="8722" y="29816"/>
                    <a:pt x="8471" y="30401"/>
                    <a:pt x="8538" y="30869"/>
                  </a:cubicBezTo>
                  <a:cubicBezTo>
                    <a:pt x="8598" y="31190"/>
                    <a:pt x="8793" y="31385"/>
                    <a:pt x="9040" y="31385"/>
                  </a:cubicBezTo>
                  <a:cubicBezTo>
                    <a:pt x="9139" y="31385"/>
                    <a:pt x="9247" y="31353"/>
                    <a:pt x="9357" y="31286"/>
                  </a:cubicBezTo>
                  <a:cubicBezTo>
                    <a:pt x="9724" y="31052"/>
                    <a:pt x="9975" y="30468"/>
                    <a:pt x="9908" y="30017"/>
                  </a:cubicBezTo>
                  <a:cubicBezTo>
                    <a:pt x="9873" y="29679"/>
                    <a:pt x="9676" y="29487"/>
                    <a:pt x="9435" y="29487"/>
                  </a:cubicBezTo>
                  <a:close/>
                  <a:moveTo>
                    <a:pt x="5176" y="32171"/>
                  </a:moveTo>
                  <a:cubicBezTo>
                    <a:pt x="5077" y="32171"/>
                    <a:pt x="4970" y="32203"/>
                    <a:pt x="4862" y="32272"/>
                  </a:cubicBezTo>
                  <a:cubicBezTo>
                    <a:pt x="4478" y="32489"/>
                    <a:pt x="4227" y="33074"/>
                    <a:pt x="4294" y="33542"/>
                  </a:cubicBezTo>
                  <a:cubicBezTo>
                    <a:pt x="4354" y="33864"/>
                    <a:pt x="4549" y="34058"/>
                    <a:pt x="4796" y="34058"/>
                  </a:cubicBezTo>
                  <a:cubicBezTo>
                    <a:pt x="4895" y="34058"/>
                    <a:pt x="5003" y="34027"/>
                    <a:pt x="5113" y="33960"/>
                  </a:cubicBezTo>
                  <a:cubicBezTo>
                    <a:pt x="5480" y="33726"/>
                    <a:pt x="5731" y="33141"/>
                    <a:pt x="5664" y="32690"/>
                  </a:cubicBezTo>
                  <a:cubicBezTo>
                    <a:pt x="5605" y="32360"/>
                    <a:pt x="5413" y="32171"/>
                    <a:pt x="5176" y="32171"/>
                  </a:cubicBezTo>
                  <a:close/>
                  <a:moveTo>
                    <a:pt x="944" y="34850"/>
                  </a:moveTo>
                  <a:cubicBezTo>
                    <a:pt x="841" y="34850"/>
                    <a:pt x="730" y="34886"/>
                    <a:pt x="618" y="34962"/>
                  </a:cubicBezTo>
                  <a:cubicBezTo>
                    <a:pt x="251" y="35196"/>
                    <a:pt x="0" y="35781"/>
                    <a:pt x="50" y="36232"/>
                  </a:cubicBezTo>
                  <a:cubicBezTo>
                    <a:pt x="109" y="36562"/>
                    <a:pt x="310" y="36751"/>
                    <a:pt x="552" y="36751"/>
                  </a:cubicBezTo>
                  <a:cubicBezTo>
                    <a:pt x="653" y="36751"/>
                    <a:pt x="761" y="36719"/>
                    <a:pt x="869" y="36650"/>
                  </a:cubicBezTo>
                  <a:cubicBezTo>
                    <a:pt x="1237" y="36416"/>
                    <a:pt x="1487" y="35831"/>
                    <a:pt x="1437" y="35380"/>
                  </a:cubicBezTo>
                  <a:cubicBezTo>
                    <a:pt x="1379" y="35042"/>
                    <a:pt x="1182" y="34850"/>
                    <a:pt x="944" y="3485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2"/>
            <p:cNvSpPr/>
            <p:nvPr/>
          </p:nvSpPr>
          <p:spPr>
            <a:xfrm>
              <a:off x="1199650" y="3120600"/>
              <a:ext cx="479125" cy="292400"/>
            </a:xfrm>
            <a:custGeom>
              <a:rect b="b" l="l" r="r" t="t"/>
              <a:pathLst>
                <a:path extrusionOk="0" h="11696" w="19165">
                  <a:moveTo>
                    <a:pt x="17494" y="0"/>
                  </a:moveTo>
                  <a:lnTo>
                    <a:pt x="0" y="11696"/>
                  </a:lnTo>
                  <a:lnTo>
                    <a:pt x="0" y="11696"/>
                  </a:lnTo>
                  <a:lnTo>
                    <a:pt x="19165" y="852"/>
                  </a:lnTo>
                  <a:lnTo>
                    <a:pt x="17494"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2"/>
            <p:cNvSpPr/>
            <p:nvPr/>
          </p:nvSpPr>
          <p:spPr>
            <a:xfrm>
              <a:off x="2205075" y="2278900"/>
              <a:ext cx="731450" cy="467450"/>
            </a:xfrm>
            <a:custGeom>
              <a:rect b="b" l="l" r="r" t="t"/>
              <a:pathLst>
                <a:path extrusionOk="0" h="18698" w="29258">
                  <a:moveTo>
                    <a:pt x="29258" y="0"/>
                  </a:moveTo>
                  <a:lnTo>
                    <a:pt x="1" y="18697"/>
                  </a:lnTo>
                  <a:lnTo>
                    <a:pt x="1" y="18697"/>
                  </a:lnTo>
                  <a:lnTo>
                    <a:pt x="27887" y="4679"/>
                  </a:lnTo>
                  <a:cubicBezTo>
                    <a:pt x="27887" y="4679"/>
                    <a:pt x="27369" y="2423"/>
                    <a:pt x="29258"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2"/>
            <p:cNvSpPr/>
            <p:nvPr/>
          </p:nvSpPr>
          <p:spPr>
            <a:xfrm>
              <a:off x="1684200" y="2898775"/>
              <a:ext cx="768600" cy="547225"/>
            </a:xfrm>
            <a:custGeom>
              <a:rect b="b" l="l" r="r" t="t"/>
              <a:pathLst>
                <a:path extrusionOk="0" h="21889" w="30744">
                  <a:moveTo>
                    <a:pt x="24127" y="1"/>
                  </a:moveTo>
                  <a:cubicBezTo>
                    <a:pt x="17828" y="2039"/>
                    <a:pt x="13217" y="5197"/>
                    <a:pt x="13217" y="5197"/>
                  </a:cubicBezTo>
                  <a:lnTo>
                    <a:pt x="8438" y="11312"/>
                  </a:lnTo>
                  <a:cubicBezTo>
                    <a:pt x="8438" y="11312"/>
                    <a:pt x="14069" y="14988"/>
                    <a:pt x="0" y="21889"/>
                  </a:cubicBezTo>
                  <a:cubicBezTo>
                    <a:pt x="5447" y="19583"/>
                    <a:pt x="16375" y="16425"/>
                    <a:pt x="16375" y="16425"/>
                  </a:cubicBezTo>
                  <a:lnTo>
                    <a:pt x="26149" y="13551"/>
                  </a:lnTo>
                  <a:lnTo>
                    <a:pt x="29023" y="10962"/>
                  </a:lnTo>
                  <a:cubicBezTo>
                    <a:pt x="29023" y="10962"/>
                    <a:pt x="30744" y="6567"/>
                    <a:pt x="24127"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2"/>
            <p:cNvSpPr/>
            <p:nvPr/>
          </p:nvSpPr>
          <p:spPr>
            <a:xfrm>
              <a:off x="1039425" y="2302700"/>
              <a:ext cx="2339450" cy="1329625"/>
            </a:xfrm>
            <a:custGeom>
              <a:rect b="b" l="l" r="r" t="t"/>
              <a:pathLst>
                <a:path extrusionOk="0" h="53185" w="93578">
                  <a:moveTo>
                    <a:pt x="88816" y="1"/>
                  </a:moveTo>
                  <a:cubicBezTo>
                    <a:pt x="89752" y="819"/>
                    <a:pt x="90387" y="2039"/>
                    <a:pt x="89501" y="3560"/>
                  </a:cubicBezTo>
                  <a:cubicBezTo>
                    <a:pt x="85708" y="10143"/>
                    <a:pt x="64321" y="23810"/>
                    <a:pt x="64321" y="23810"/>
                  </a:cubicBezTo>
                  <a:cubicBezTo>
                    <a:pt x="64321" y="23810"/>
                    <a:pt x="65023" y="26367"/>
                    <a:pt x="56886" y="32215"/>
                  </a:cubicBezTo>
                  <a:cubicBezTo>
                    <a:pt x="47646" y="38831"/>
                    <a:pt x="38757" y="39750"/>
                    <a:pt x="38757" y="39750"/>
                  </a:cubicBezTo>
                  <a:lnTo>
                    <a:pt x="28498" y="44328"/>
                  </a:lnTo>
                  <a:cubicBezTo>
                    <a:pt x="25758" y="45615"/>
                    <a:pt x="22667" y="46567"/>
                    <a:pt x="18506" y="47737"/>
                  </a:cubicBezTo>
                  <a:cubicBezTo>
                    <a:pt x="18506" y="47737"/>
                    <a:pt x="1" y="53185"/>
                    <a:pt x="155" y="53185"/>
                  </a:cubicBezTo>
                  <a:cubicBezTo>
                    <a:pt x="156" y="53185"/>
                    <a:pt x="158" y="53184"/>
                    <a:pt x="160" y="53184"/>
                  </a:cubicBezTo>
                  <a:lnTo>
                    <a:pt x="21647" y="49107"/>
                  </a:lnTo>
                  <a:cubicBezTo>
                    <a:pt x="24655" y="48689"/>
                    <a:pt x="27763" y="47754"/>
                    <a:pt x="29567" y="47019"/>
                  </a:cubicBezTo>
                  <a:lnTo>
                    <a:pt x="41932" y="42190"/>
                  </a:lnTo>
                  <a:cubicBezTo>
                    <a:pt x="41932" y="42190"/>
                    <a:pt x="50821" y="41271"/>
                    <a:pt x="60061" y="34654"/>
                  </a:cubicBezTo>
                  <a:cubicBezTo>
                    <a:pt x="68198" y="28806"/>
                    <a:pt x="66677" y="25531"/>
                    <a:pt x="66677" y="25531"/>
                  </a:cubicBezTo>
                  <a:cubicBezTo>
                    <a:pt x="66677" y="25531"/>
                    <a:pt x="87813" y="12265"/>
                    <a:pt x="91389" y="5531"/>
                  </a:cubicBezTo>
                  <a:cubicBezTo>
                    <a:pt x="93578" y="1421"/>
                    <a:pt x="90971" y="719"/>
                    <a:pt x="88816"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2"/>
            <p:cNvSpPr/>
            <p:nvPr/>
          </p:nvSpPr>
          <p:spPr>
            <a:xfrm>
              <a:off x="1110250" y="2887500"/>
              <a:ext cx="346725" cy="520925"/>
            </a:xfrm>
            <a:custGeom>
              <a:rect b="b" l="l" r="r" t="t"/>
              <a:pathLst>
                <a:path extrusionOk="0" h="20837" w="13869">
                  <a:moveTo>
                    <a:pt x="1" y="1"/>
                  </a:moveTo>
                  <a:lnTo>
                    <a:pt x="2423" y="20836"/>
                  </a:lnTo>
                  <a:lnTo>
                    <a:pt x="13869" y="13434"/>
                  </a:lnTo>
                  <a:lnTo>
                    <a:pt x="7520" y="2624"/>
                  </a:lnTo>
                  <a:lnTo>
                    <a:pt x="1"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2"/>
            <p:cNvSpPr/>
            <p:nvPr/>
          </p:nvSpPr>
          <p:spPr>
            <a:xfrm>
              <a:off x="460300" y="2598875"/>
              <a:ext cx="1826675" cy="299925"/>
            </a:xfrm>
            <a:custGeom>
              <a:rect b="b" l="l" r="r" t="t"/>
              <a:pathLst>
                <a:path extrusionOk="0" h="11997" w="73067">
                  <a:moveTo>
                    <a:pt x="0" y="0"/>
                  </a:moveTo>
                  <a:cubicBezTo>
                    <a:pt x="1" y="0"/>
                    <a:pt x="24395" y="7937"/>
                    <a:pt x="25013" y="8020"/>
                  </a:cubicBezTo>
                  <a:lnTo>
                    <a:pt x="73067" y="11997"/>
                  </a:lnTo>
                  <a:lnTo>
                    <a:pt x="73067" y="11997"/>
                  </a:lnTo>
                  <a:lnTo>
                    <a:pt x="71028" y="10125"/>
                  </a:lnTo>
                  <a:lnTo>
                    <a:pt x="0"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2"/>
            <p:cNvSpPr/>
            <p:nvPr/>
          </p:nvSpPr>
          <p:spPr>
            <a:xfrm>
              <a:off x="709250" y="2903800"/>
              <a:ext cx="480400" cy="311625"/>
            </a:xfrm>
            <a:custGeom>
              <a:rect b="b" l="l" r="r" t="t"/>
              <a:pathLst>
                <a:path extrusionOk="0" h="12465" w="19216">
                  <a:moveTo>
                    <a:pt x="15823" y="0"/>
                  </a:moveTo>
                  <a:cubicBezTo>
                    <a:pt x="13852" y="268"/>
                    <a:pt x="13818" y="2089"/>
                    <a:pt x="13818" y="2089"/>
                  </a:cubicBezTo>
                  <a:cubicBezTo>
                    <a:pt x="13818" y="2089"/>
                    <a:pt x="13241" y="1319"/>
                    <a:pt x="12702" y="1319"/>
                  </a:cubicBezTo>
                  <a:cubicBezTo>
                    <a:pt x="12567" y="1319"/>
                    <a:pt x="12435" y="1367"/>
                    <a:pt x="12315" y="1487"/>
                  </a:cubicBezTo>
                  <a:cubicBezTo>
                    <a:pt x="11713" y="2089"/>
                    <a:pt x="12114" y="3309"/>
                    <a:pt x="12114" y="3309"/>
                  </a:cubicBezTo>
                  <a:cubicBezTo>
                    <a:pt x="12114" y="3309"/>
                    <a:pt x="11795" y="3034"/>
                    <a:pt x="11285" y="3034"/>
                  </a:cubicBezTo>
                  <a:cubicBezTo>
                    <a:pt x="11030" y="3034"/>
                    <a:pt x="10727" y="3103"/>
                    <a:pt x="10393" y="3309"/>
                  </a:cubicBezTo>
                  <a:cubicBezTo>
                    <a:pt x="9391" y="3910"/>
                    <a:pt x="9691" y="5414"/>
                    <a:pt x="9691" y="5414"/>
                  </a:cubicBezTo>
                  <a:cubicBezTo>
                    <a:pt x="9691" y="5414"/>
                    <a:pt x="9620" y="5383"/>
                    <a:pt x="9488" y="5383"/>
                  </a:cubicBezTo>
                  <a:cubicBezTo>
                    <a:pt x="9269" y="5383"/>
                    <a:pt x="8882" y="5467"/>
                    <a:pt x="8371" y="5915"/>
                  </a:cubicBezTo>
                  <a:cubicBezTo>
                    <a:pt x="7553" y="6617"/>
                    <a:pt x="7553" y="7335"/>
                    <a:pt x="7553" y="7335"/>
                  </a:cubicBezTo>
                  <a:lnTo>
                    <a:pt x="0" y="12465"/>
                  </a:lnTo>
                  <a:lnTo>
                    <a:pt x="19215" y="1187"/>
                  </a:lnTo>
                  <a:lnTo>
                    <a:pt x="15823" y="0"/>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2"/>
            <p:cNvSpPr/>
            <p:nvPr/>
          </p:nvSpPr>
          <p:spPr>
            <a:xfrm>
              <a:off x="176650" y="2581275"/>
              <a:ext cx="2110750" cy="600325"/>
            </a:xfrm>
            <a:custGeom>
              <a:rect b="b" l="l" r="r" t="t"/>
              <a:pathLst>
                <a:path extrusionOk="0" h="24013" w="84430">
                  <a:moveTo>
                    <a:pt x="5790" y="1"/>
                  </a:moveTo>
                  <a:cubicBezTo>
                    <a:pt x="4348" y="1"/>
                    <a:pt x="2908" y="202"/>
                    <a:pt x="1521" y="604"/>
                  </a:cubicBezTo>
                  <a:lnTo>
                    <a:pt x="1" y="1038"/>
                  </a:lnTo>
                  <a:lnTo>
                    <a:pt x="68740" y="24012"/>
                  </a:lnTo>
                  <a:lnTo>
                    <a:pt x="84429" y="12718"/>
                  </a:lnTo>
                  <a:lnTo>
                    <a:pt x="8288" y="203"/>
                  </a:lnTo>
                  <a:cubicBezTo>
                    <a:pt x="7461" y="68"/>
                    <a:pt x="6625" y="1"/>
                    <a:pt x="5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2"/>
            <p:cNvSpPr/>
            <p:nvPr/>
          </p:nvSpPr>
          <p:spPr>
            <a:xfrm>
              <a:off x="1637400" y="2724175"/>
              <a:ext cx="389750" cy="360525"/>
            </a:xfrm>
            <a:custGeom>
              <a:rect b="b" l="l" r="r" t="t"/>
              <a:pathLst>
                <a:path extrusionOk="0" h="14421" w="15590">
                  <a:moveTo>
                    <a:pt x="12432" y="1"/>
                  </a:moveTo>
                  <a:cubicBezTo>
                    <a:pt x="12432" y="1"/>
                    <a:pt x="7503" y="1504"/>
                    <a:pt x="2006" y="6751"/>
                  </a:cubicBezTo>
                  <a:cubicBezTo>
                    <a:pt x="2006" y="6751"/>
                    <a:pt x="1" y="8255"/>
                    <a:pt x="820" y="11212"/>
                  </a:cubicBezTo>
                  <a:cubicBezTo>
                    <a:pt x="1638" y="14186"/>
                    <a:pt x="4312" y="14420"/>
                    <a:pt x="4312" y="14420"/>
                  </a:cubicBezTo>
                  <a:lnTo>
                    <a:pt x="9191" y="13551"/>
                  </a:lnTo>
                  <a:cubicBezTo>
                    <a:pt x="10494" y="13351"/>
                    <a:pt x="11747" y="12883"/>
                    <a:pt x="12866" y="12198"/>
                  </a:cubicBezTo>
                  <a:lnTo>
                    <a:pt x="15590" y="10527"/>
                  </a:lnTo>
                  <a:lnTo>
                    <a:pt x="14938" y="7519"/>
                  </a:lnTo>
                  <a:lnTo>
                    <a:pt x="14704" y="5013"/>
                  </a:lnTo>
                  <a:lnTo>
                    <a:pt x="12432" y="1"/>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2"/>
            <p:cNvSpPr/>
            <p:nvPr/>
          </p:nvSpPr>
          <p:spPr>
            <a:xfrm>
              <a:off x="1686700" y="2767625"/>
              <a:ext cx="177975" cy="135350"/>
            </a:xfrm>
            <a:custGeom>
              <a:rect b="b" l="l" r="r" t="t"/>
              <a:pathLst>
                <a:path extrusionOk="0" h="5414" w="7119">
                  <a:moveTo>
                    <a:pt x="7118" y="0"/>
                  </a:moveTo>
                  <a:lnTo>
                    <a:pt x="7118" y="0"/>
                  </a:lnTo>
                  <a:cubicBezTo>
                    <a:pt x="3610" y="2657"/>
                    <a:pt x="0" y="5414"/>
                    <a:pt x="0" y="5414"/>
                  </a:cubicBezTo>
                  <a:lnTo>
                    <a:pt x="6266" y="2156"/>
                  </a:lnTo>
                  <a:lnTo>
                    <a:pt x="7118"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2"/>
            <p:cNvSpPr/>
            <p:nvPr/>
          </p:nvSpPr>
          <p:spPr>
            <a:xfrm>
              <a:off x="1675850" y="2831950"/>
              <a:ext cx="312050" cy="252750"/>
            </a:xfrm>
            <a:custGeom>
              <a:rect b="b" l="l" r="r" t="t"/>
              <a:pathLst>
                <a:path extrusionOk="0" h="10110" w="12482">
                  <a:moveTo>
                    <a:pt x="7218" y="0"/>
                  </a:moveTo>
                  <a:cubicBezTo>
                    <a:pt x="5848" y="2841"/>
                    <a:pt x="6199" y="4896"/>
                    <a:pt x="6199" y="4896"/>
                  </a:cubicBezTo>
                  <a:lnTo>
                    <a:pt x="0" y="8371"/>
                  </a:lnTo>
                  <a:cubicBezTo>
                    <a:pt x="1036" y="9959"/>
                    <a:pt x="2774" y="10109"/>
                    <a:pt x="2774" y="10109"/>
                  </a:cubicBezTo>
                  <a:lnTo>
                    <a:pt x="7653" y="9240"/>
                  </a:lnTo>
                  <a:cubicBezTo>
                    <a:pt x="8956" y="9040"/>
                    <a:pt x="10209" y="8572"/>
                    <a:pt x="11328" y="7887"/>
                  </a:cubicBezTo>
                  <a:lnTo>
                    <a:pt x="12481" y="7185"/>
                  </a:lnTo>
                  <a:lnTo>
                    <a:pt x="12298" y="7185"/>
                  </a:lnTo>
                  <a:cubicBezTo>
                    <a:pt x="6567" y="6149"/>
                    <a:pt x="7218" y="1"/>
                    <a:pt x="7218"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2"/>
            <p:cNvSpPr/>
            <p:nvPr/>
          </p:nvSpPr>
          <p:spPr>
            <a:xfrm>
              <a:off x="1857950" y="2722450"/>
              <a:ext cx="232700" cy="276775"/>
            </a:xfrm>
            <a:custGeom>
              <a:rect b="b" l="l" r="r" t="t"/>
              <a:pathLst>
                <a:path extrusionOk="0" h="11071" w="9308">
                  <a:moveTo>
                    <a:pt x="4185" y="0"/>
                  </a:moveTo>
                  <a:cubicBezTo>
                    <a:pt x="3994" y="0"/>
                    <a:pt x="3802" y="17"/>
                    <a:pt x="3610" y="53"/>
                  </a:cubicBezTo>
                  <a:cubicBezTo>
                    <a:pt x="1354" y="487"/>
                    <a:pt x="1" y="3294"/>
                    <a:pt x="569" y="6319"/>
                  </a:cubicBezTo>
                  <a:cubicBezTo>
                    <a:pt x="1102" y="9077"/>
                    <a:pt x="3053" y="11071"/>
                    <a:pt x="5104" y="11071"/>
                  </a:cubicBezTo>
                  <a:cubicBezTo>
                    <a:pt x="5301" y="11071"/>
                    <a:pt x="5500" y="11052"/>
                    <a:pt x="5699" y="11014"/>
                  </a:cubicBezTo>
                  <a:cubicBezTo>
                    <a:pt x="7954" y="10596"/>
                    <a:pt x="9308" y="7789"/>
                    <a:pt x="8740" y="4765"/>
                  </a:cubicBezTo>
                  <a:cubicBezTo>
                    <a:pt x="8205" y="1998"/>
                    <a:pt x="6243" y="0"/>
                    <a:pt x="4185"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2"/>
            <p:cNvSpPr/>
            <p:nvPr/>
          </p:nvSpPr>
          <p:spPr>
            <a:xfrm>
              <a:off x="1884700" y="2740525"/>
              <a:ext cx="200100" cy="237575"/>
            </a:xfrm>
            <a:custGeom>
              <a:rect b="b" l="l" r="r" t="t"/>
              <a:pathLst>
                <a:path extrusionOk="0" h="9503" w="8004">
                  <a:moveTo>
                    <a:pt x="3614" y="1"/>
                  </a:moveTo>
                  <a:cubicBezTo>
                    <a:pt x="3446" y="1"/>
                    <a:pt x="3277" y="16"/>
                    <a:pt x="3108" y="48"/>
                  </a:cubicBezTo>
                  <a:cubicBezTo>
                    <a:pt x="1170" y="416"/>
                    <a:pt x="0" y="2822"/>
                    <a:pt x="502" y="5412"/>
                  </a:cubicBezTo>
                  <a:cubicBezTo>
                    <a:pt x="944" y="7792"/>
                    <a:pt x="2626" y="9503"/>
                    <a:pt x="4390" y="9503"/>
                  </a:cubicBezTo>
                  <a:cubicBezTo>
                    <a:pt x="4558" y="9503"/>
                    <a:pt x="4727" y="9487"/>
                    <a:pt x="4896" y="9455"/>
                  </a:cubicBezTo>
                  <a:cubicBezTo>
                    <a:pt x="6834" y="9088"/>
                    <a:pt x="8004" y="6682"/>
                    <a:pt x="7519" y="4092"/>
                  </a:cubicBezTo>
                  <a:cubicBezTo>
                    <a:pt x="7062" y="1712"/>
                    <a:pt x="5378" y="1"/>
                    <a:pt x="36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2"/>
            <p:cNvSpPr/>
            <p:nvPr/>
          </p:nvSpPr>
          <p:spPr>
            <a:xfrm>
              <a:off x="2662900" y="3014500"/>
              <a:ext cx="389750" cy="360500"/>
            </a:xfrm>
            <a:custGeom>
              <a:rect b="b" l="l" r="r" t="t"/>
              <a:pathLst>
                <a:path extrusionOk="0" h="14420" w="15590">
                  <a:moveTo>
                    <a:pt x="12432" y="0"/>
                  </a:moveTo>
                  <a:cubicBezTo>
                    <a:pt x="12432" y="0"/>
                    <a:pt x="7503" y="1504"/>
                    <a:pt x="2005" y="6750"/>
                  </a:cubicBezTo>
                  <a:cubicBezTo>
                    <a:pt x="2005" y="6750"/>
                    <a:pt x="0" y="8254"/>
                    <a:pt x="819" y="11211"/>
                  </a:cubicBezTo>
                  <a:cubicBezTo>
                    <a:pt x="1638" y="14186"/>
                    <a:pt x="4311" y="14420"/>
                    <a:pt x="4311" y="14420"/>
                  </a:cubicBezTo>
                  <a:lnTo>
                    <a:pt x="9190" y="13551"/>
                  </a:lnTo>
                  <a:cubicBezTo>
                    <a:pt x="10493" y="13350"/>
                    <a:pt x="11747" y="12882"/>
                    <a:pt x="12866" y="12197"/>
                  </a:cubicBezTo>
                  <a:lnTo>
                    <a:pt x="15590" y="10526"/>
                  </a:lnTo>
                  <a:lnTo>
                    <a:pt x="14938" y="7519"/>
                  </a:lnTo>
                  <a:lnTo>
                    <a:pt x="14704" y="5013"/>
                  </a:lnTo>
                  <a:lnTo>
                    <a:pt x="12432" y="0"/>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2"/>
            <p:cNvSpPr/>
            <p:nvPr/>
          </p:nvSpPr>
          <p:spPr>
            <a:xfrm>
              <a:off x="2711775" y="3057925"/>
              <a:ext cx="177975" cy="135375"/>
            </a:xfrm>
            <a:custGeom>
              <a:rect b="b" l="l" r="r" t="t"/>
              <a:pathLst>
                <a:path extrusionOk="0" h="5415" w="7119">
                  <a:moveTo>
                    <a:pt x="7118" y="1"/>
                  </a:moveTo>
                  <a:lnTo>
                    <a:pt x="7118" y="1"/>
                  </a:lnTo>
                  <a:cubicBezTo>
                    <a:pt x="3609" y="2657"/>
                    <a:pt x="0" y="5414"/>
                    <a:pt x="0" y="5414"/>
                  </a:cubicBezTo>
                  <a:lnTo>
                    <a:pt x="6266" y="2156"/>
                  </a:lnTo>
                  <a:lnTo>
                    <a:pt x="7118"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2"/>
            <p:cNvSpPr/>
            <p:nvPr/>
          </p:nvSpPr>
          <p:spPr>
            <a:xfrm>
              <a:off x="2700500" y="3122250"/>
              <a:ext cx="312475" cy="252750"/>
            </a:xfrm>
            <a:custGeom>
              <a:rect b="b" l="l" r="r" t="t"/>
              <a:pathLst>
                <a:path extrusionOk="0" h="10110" w="12499">
                  <a:moveTo>
                    <a:pt x="7235" y="1"/>
                  </a:moveTo>
                  <a:lnTo>
                    <a:pt x="7235" y="1"/>
                  </a:lnTo>
                  <a:cubicBezTo>
                    <a:pt x="5848" y="2841"/>
                    <a:pt x="6216" y="4896"/>
                    <a:pt x="6216" y="4896"/>
                  </a:cubicBezTo>
                  <a:lnTo>
                    <a:pt x="0" y="8372"/>
                  </a:lnTo>
                  <a:cubicBezTo>
                    <a:pt x="1053" y="9959"/>
                    <a:pt x="2791" y="10110"/>
                    <a:pt x="2791" y="10110"/>
                  </a:cubicBezTo>
                  <a:lnTo>
                    <a:pt x="7669" y="9241"/>
                  </a:lnTo>
                  <a:cubicBezTo>
                    <a:pt x="8973" y="9040"/>
                    <a:pt x="10226" y="8572"/>
                    <a:pt x="11345" y="7887"/>
                  </a:cubicBezTo>
                  <a:lnTo>
                    <a:pt x="12498" y="7186"/>
                  </a:lnTo>
                  <a:lnTo>
                    <a:pt x="12314" y="7186"/>
                  </a:lnTo>
                  <a:cubicBezTo>
                    <a:pt x="6584" y="6150"/>
                    <a:pt x="7235" y="2"/>
                    <a:pt x="7235"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2"/>
            <p:cNvSpPr/>
            <p:nvPr/>
          </p:nvSpPr>
          <p:spPr>
            <a:xfrm>
              <a:off x="2883025" y="3013075"/>
              <a:ext cx="232700" cy="276450"/>
            </a:xfrm>
            <a:custGeom>
              <a:rect b="b" l="l" r="r" t="t"/>
              <a:pathLst>
                <a:path extrusionOk="0" h="11058" w="9308">
                  <a:moveTo>
                    <a:pt x="4205" y="0"/>
                  </a:moveTo>
                  <a:cubicBezTo>
                    <a:pt x="4007" y="0"/>
                    <a:pt x="3808" y="19"/>
                    <a:pt x="3610" y="57"/>
                  </a:cubicBezTo>
                  <a:cubicBezTo>
                    <a:pt x="1354" y="475"/>
                    <a:pt x="1" y="3282"/>
                    <a:pt x="569" y="6306"/>
                  </a:cubicBezTo>
                  <a:cubicBezTo>
                    <a:pt x="1087" y="9064"/>
                    <a:pt x="3050" y="11058"/>
                    <a:pt x="5103" y="11058"/>
                  </a:cubicBezTo>
                  <a:cubicBezTo>
                    <a:pt x="5301" y="11058"/>
                    <a:pt x="5500" y="11039"/>
                    <a:pt x="5698" y="11001"/>
                  </a:cubicBezTo>
                  <a:cubicBezTo>
                    <a:pt x="7954" y="10583"/>
                    <a:pt x="9308" y="7776"/>
                    <a:pt x="8739" y="4752"/>
                  </a:cubicBezTo>
                  <a:cubicBezTo>
                    <a:pt x="8206" y="1994"/>
                    <a:pt x="6255" y="0"/>
                    <a:pt x="4205"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2"/>
            <p:cNvSpPr/>
            <p:nvPr/>
          </p:nvSpPr>
          <p:spPr>
            <a:xfrm>
              <a:off x="2909775" y="3030425"/>
              <a:ext cx="200100" cy="237575"/>
            </a:xfrm>
            <a:custGeom>
              <a:rect b="b" l="l" r="r" t="t"/>
              <a:pathLst>
                <a:path extrusionOk="0" h="9503" w="8004">
                  <a:moveTo>
                    <a:pt x="3614" y="1"/>
                  </a:moveTo>
                  <a:cubicBezTo>
                    <a:pt x="3446" y="1"/>
                    <a:pt x="3277" y="16"/>
                    <a:pt x="3108" y="48"/>
                  </a:cubicBezTo>
                  <a:cubicBezTo>
                    <a:pt x="1170" y="416"/>
                    <a:pt x="0" y="2822"/>
                    <a:pt x="485" y="5412"/>
                  </a:cubicBezTo>
                  <a:cubicBezTo>
                    <a:pt x="942" y="7791"/>
                    <a:pt x="2626" y="9503"/>
                    <a:pt x="4390" y="9503"/>
                  </a:cubicBezTo>
                  <a:cubicBezTo>
                    <a:pt x="4558" y="9503"/>
                    <a:pt x="4727" y="9487"/>
                    <a:pt x="4896" y="9455"/>
                  </a:cubicBezTo>
                  <a:cubicBezTo>
                    <a:pt x="6834" y="9087"/>
                    <a:pt x="8004" y="6681"/>
                    <a:pt x="7502" y="4075"/>
                  </a:cubicBezTo>
                  <a:cubicBezTo>
                    <a:pt x="7060" y="1710"/>
                    <a:pt x="5378" y="1"/>
                    <a:pt x="3614"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2"/>
            <p:cNvSpPr/>
            <p:nvPr/>
          </p:nvSpPr>
          <p:spPr>
            <a:xfrm>
              <a:off x="484100" y="3354925"/>
              <a:ext cx="718500" cy="198850"/>
            </a:xfrm>
            <a:custGeom>
              <a:rect b="b" l="l" r="r" t="t"/>
              <a:pathLst>
                <a:path extrusionOk="0" h="7954" w="28740">
                  <a:moveTo>
                    <a:pt x="4345" y="1"/>
                  </a:moveTo>
                  <a:lnTo>
                    <a:pt x="0" y="1554"/>
                  </a:lnTo>
                  <a:lnTo>
                    <a:pt x="22724" y="7954"/>
                  </a:lnTo>
                  <a:cubicBezTo>
                    <a:pt x="26400" y="6667"/>
                    <a:pt x="28739" y="3810"/>
                    <a:pt x="28739" y="3810"/>
                  </a:cubicBezTo>
                  <a:lnTo>
                    <a:pt x="27820" y="2908"/>
                  </a:lnTo>
                  <a:lnTo>
                    <a:pt x="4345"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2"/>
            <p:cNvSpPr/>
            <p:nvPr/>
          </p:nvSpPr>
          <p:spPr>
            <a:xfrm>
              <a:off x="484100" y="3354925"/>
              <a:ext cx="718500" cy="198850"/>
            </a:xfrm>
            <a:custGeom>
              <a:rect b="b" l="l" r="r" t="t"/>
              <a:pathLst>
                <a:path extrusionOk="0" h="7954" w="28740">
                  <a:moveTo>
                    <a:pt x="4345" y="1"/>
                  </a:moveTo>
                  <a:lnTo>
                    <a:pt x="0" y="1554"/>
                  </a:lnTo>
                  <a:lnTo>
                    <a:pt x="22724" y="7954"/>
                  </a:lnTo>
                  <a:cubicBezTo>
                    <a:pt x="26400" y="6667"/>
                    <a:pt x="28739" y="3810"/>
                    <a:pt x="28739" y="3810"/>
                  </a:cubicBezTo>
                  <a:lnTo>
                    <a:pt x="4345"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2"/>
            <p:cNvSpPr/>
            <p:nvPr/>
          </p:nvSpPr>
          <p:spPr>
            <a:xfrm>
              <a:off x="748925" y="3016575"/>
              <a:ext cx="817500" cy="530950"/>
            </a:xfrm>
            <a:custGeom>
              <a:rect b="b" l="l" r="r" t="t"/>
              <a:pathLst>
                <a:path extrusionOk="0" h="21238" w="32700">
                  <a:moveTo>
                    <a:pt x="26918" y="1"/>
                  </a:moveTo>
                  <a:cubicBezTo>
                    <a:pt x="23543" y="452"/>
                    <a:pt x="23510" y="3543"/>
                    <a:pt x="23510" y="3543"/>
                  </a:cubicBezTo>
                  <a:cubicBezTo>
                    <a:pt x="23510" y="3543"/>
                    <a:pt x="22526" y="2238"/>
                    <a:pt x="21611" y="2238"/>
                  </a:cubicBezTo>
                  <a:cubicBezTo>
                    <a:pt x="21382" y="2238"/>
                    <a:pt x="21157" y="2320"/>
                    <a:pt x="20953" y="2524"/>
                  </a:cubicBezTo>
                  <a:cubicBezTo>
                    <a:pt x="19917" y="3560"/>
                    <a:pt x="20619" y="5615"/>
                    <a:pt x="20619" y="5615"/>
                  </a:cubicBezTo>
                  <a:cubicBezTo>
                    <a:pt x="20619" y="5615"/>
                    <a:pt x="20084" y="5154"/>
                    <a:pt x="19218" y="5154"/>
                  </a:cubicBezTo>
                  <a:cubicBezTo>
                    <a:pt x="18785" y="5154"/>
                    <a:pt x="18269" y="5269"/>
                    <a:pt x="17695" y="5615"/>
                  </a:cubicBezTo>
                  <a:cubicBezTo>
                    <a:pt x="15957" y="6667"/>
                    <a:pt x="16475" y="9240"/>
                    <a:pt x="16475" y="9240"/>
                  </a:cubicBezTo>
                  <a:cubicBezTo>
                    <a:pt x="16475" y="9240"/>
                    <a:pt x="16355" y="9188"/>
                    <a:pt x="16131" y="9188"/>
                  </a:cubicBezTo>
                  <a:cubicBezTo>
                    <a:pt x="15759" y="9188"/>
                    <a:pt x="15102" y="9332"/>
                    <a:pt x="14236" y="10093"/>
                  </a:cubicBezTo>
                  <a:cubicBezTo>
                    <a:pt x="12866" y="11279"/>
                    <a:pt x="12866" y="12499"/>
                    <a:pt x="12866" y="12499"/>
                  </a:cubicBezTo>
                  <a:lnTo>
                    <a:pt x="1" y="21237"/>
                  </a:lnTo>
                  <a:lnTo>
                    <a:pt x="32699" y="2022"/>
                  </a:lnTo>
                  <a:lnTo>
                    <a:pt x="26918" y="1"/>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2"/>
            <p:cNvSpPr/>
            <p:nvPr/>
          </p:nvSpPr>
          <p:spPr>
            <a:xfrm>
              <a:off x="3009600" y="2231700"/>
              <a:ext cx="231450" cy="129925"/>
            </a:xfrm>
            <a:custGeom>
              <a:rect b="b" l="l" r="r" t="t"/>
              <a:pathLst>
                <a:path extrusionOk="0" h="5197" w="9258">
                  <a:moveTo>
                    <a:pt x="4712" y="0"/>
                  </a:moveTo>
                  <a:cubicBezTo>
                    <a:pt x="3710" y="134"/>
                    <a:pt x="2925" y="351"/>
                    <a:pt x="2123" y="869"/>
                  </a:cubicBezTo>
                  <a:cubicBezTo>
                    <a:pt x="903" y="1604"/>
                    <a:pt x="1" y="2740"/>
                    <a:pt x="1" y="4161"/>
                  </a:cubicBezTo>
                  <a:lnTo>
                    <a:pt x="1" y="5197"/>
                  </a:lnTo>
                  <a:cubicBezTo>
                    <a:pt x="4987" y="2329"/>
                    <a:pt x="7468" y="1868"/>
                    <a:pt x="8548" y="1868"/>
                  </a:cubicBezTo>
                  <a:cubicBezTo>
                    <a:pt x="9060" y="1868"/>
                    <a:pt x="9257" y="1972"/>
                    <a:pt x="9257" y="1972"/>
                  </a:cubicBezTo>
                  <a:cubicBezTo>
                    <a:pt x="7837" y="836"/>
                    <a:pt x="6300" y="234"/>
                    <a:pt x="4712"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5"/>
          <p:cNvSpPr txBox="1"/>
          <p:nvPr/>
        </p:nvSpPr>
        <p:spPr>
          <a:xfrm>
            <a:off x="1700125" y="3202625"/>
            <a:ext cx="5509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Lato"/>
                <a:ea typeface="Lato"/>
                <a:cs typeface="Lato"/>
                <a:sym typeface="Lato"/>
              </a:rPr>
              <a:t>Flight Delay Prediction as a Binary Classification Problem</a:t>
            </a:r>
            <a:endParaRPr sz="1500">
              <a:latin typeface="Lato"/>
              <a:ea typeface="Lato"/>
              <a:cs typeface="Lato"/>
              <a:sym typeface="Lato"/>
            </a:endParaRPr>
          </a:p>
        </p:txBody>
      </p:sp>
      <p:sp>
        <p:nvSpPr>
          <p:cNvPr id="394" name="Google Shape;394;p45"/>
          <p:cNvSpPr txBox="1"/>
          <p:nvPr/>
        </p:nvSpPr>
        <p:spPr>
          <a:xfrm>
            <a:off x="688675" y="1280775"/>
            <a:ext cx="75324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3000">
                <a:latin typeface="Lato"/>
                <a:ea typeface="Lato"/>
                <a:cs typeface="Lato"/>
                <a:sym typeface="Lato"/>
              </a:rPr>
              <a:t>Predict a 15-min or longer delay for a departing flight, given information available 2 hours before the scheduled departure time</a:t>
            </a:r>
            <a:endParaRPr i="1" sz="3000">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63"/>
          <p:cNvSpPr txBox="1"/>
          <p:nvPr>
            <p:ph type="title"/>
          </p:nvPr>
        </p:nvSpPr>
        <p:spPr>
          <a:xfrm>
            <a:off x="1653600" y="480752"/>
            <a:ext cx="5836800" cy="168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752" name="Google Shape;752;p63"/>
          <p:cNvSpPr txBox="1"/>
          <p:nvPr>
            <p:ph idx="1" type="subTitle"/>
          </p:nvPr>
        </p:nvSpPr>
        <p:spPr>
          <a:xfrm>
            <a:off x="2002200" y="2049125"/>
            <a:ext cx="5139600" cy="46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 many airplanes and flights!</a:t>
            </a:r>
            <a:endParaRPr/>
          </a:p>
        </p:txBody>
      </p:sp>
      <p:sp>
        <p:nvSpPr>
          <p:cNvPr id="753" name="Google Shape;753;p63"/>
          <p:cNvSpPr/>
          <p:nvPr/>
        </p:nvSpPr>
        <p:spPr>
          <a:xfrm>
            <a:off x="1934475" y="3627964"/>
            <a:ext cx="171300" cy="334625"/>
          </a:xfrm>
          <a:custGeom>
            <a:rect b="b" l="l" r="r" t="t"/>
            <a:pathLst>
              <a:path extrusionOk="0" h="13385" w="6852">
                <a:moveTo>
                  <a:pt x="3426" y="1"/>
                </a:moveTo>
                <a:lnTo>
                  <a:pt x="1538" y="385"/>
                </a:lnTo>
                <a:lnTo>
                  <a:pt x="1839" y="1555"/>
                </a:lnTo>
                <a:lnTo>
                  <a:pt x="1" y="2708"/>
                </a:lnTo>
                <a:lnTo>
                  <a:pt x="970" y="5114"/>
                </a:lnTo>
                <a:lnTo>
                  <a:pt x="1772" y="5264"/>
                </a:lnTo>
                <a:lnTo>
                  <a:pt x="1772" y="13117"/>
                </a:lnTo>
                <a:lnTo>
                  <a:pt x="3426" y="13384"/>
                </a:lnTo>
                <a:lnTo>
                  <a:pt x="5080" y="13117"/>
                </a:lnTo>
                <a:lnTo>
                  <a:pt x="5080" y="5264"/>
                </a:lnTo>
                <a:lnTo>
                  <a:pt x="5899" y="5114"/>
                </a:lnTo>
                <a:lnTo>
                  <a:pt x="6851" y="2708"/>
                </a:lnTo>
                <a:lnTo>
                  <a:pt x="5013" y="1555"/>
                </a:lnTo>
                <a:lnTo>
                  <a:pt x="5331" y="385"/>
                </a:lnTo>
                <a:lnTo>
                  <a:pt x="3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 name="Google Shape;754;p63"/>
          <p:cNvGrpSpPr/>
          <p:nvPr/>
        </p:nvGrpSpPr>
        <p:grpSpPr>
          <a:xfrm>
            <a:off x="1840900" y="3239438"/>
            <a:ext cx="2071050" cy="1111650"/>
            <a:chOff x="1867200" y="2325100"/>
            <a:chExt cx="2071050" cy="1111650"/>
          </a:xfrm>
        </p:grpSpPr>
        <p:sp>
          <p:nvSpPr>
            <p:cNvPr id="755" name="Google Shape;755;p63"/>
            <p:cNvSpPr/>
            <p:nvPr/>
          </p:nvSpPr>
          <p:spPr>
            <a:xfrm>
              <a:off x="1867200" y="3188525"/>
              <a:ext cx="1947825" cy="162300"/>
            </a:xfrm>
            <a:custGeom>
              <a:rect b="b" l="l" r="r" t="t"/>
              <a:pathLst>
                <a:path extrusionOk="0" h="6492" w="77913">
                  <a:moveTo>
                    <a:pt x="38948" y="1"/>
                  </a:moveTo>
                  <a:cubicBezTo>
                    <a:pt x="17444" y="1"/>
                    <a:pt x="0" y="1220"/>
                    <a:pt x="0" y="2707"/>
                  </a:cubicBezTo>
                  <a:cubicBezTo>
                    <a:pt x="0" y="4046"/>
                    <a:pt x="7752" y="6491"/>
                    <a:pt x="31749" y="6491"/>
                  </a:cubicBezTo>
                  <a:cubicBezTo>
                    <a:pt x="34116" y="6491"/>
                    <a:pt x="36641" y="6468"/>
                    <a:pt x="39332" y="6417"/>
                  </a:cubicBezTo>
                  <a:cubicBezTo>
                    <a:pt x="60836" y="5999"/>
                    <a:pt x="77913" y="4178"/>
                    <a:pt x="77913" y="2707"/>
                  </a:cubicBezTo>
                  <a:cubicBezTo>
                    <a:pt x="77913" y="1220"/>
                    <a:pt x="60469" y="34"/>
                    <a:pt x="38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3"/>
            <p:cNvSpPr/>
            <p:nvPr/>
          </p:nvSpPr>
          <p:spPr>
            <a:xfrm>
              <a:off x="2054325" y="3203150"/>
              <a:ext cx="53925" cy="52225"/>
            </a:xfrm>
            <a:custGeom>
              <a:rect b="b" l="l" r="r" t="t"/>
              <a:pathLst>
                <a:path extrusionOk="0" h="2089" w="2157">
                  <a:moveTo>
                    <a:pt x="1087" y="0"/>
                  </a:moveTo>
                  <a:cubicBezTo>
                    <a:pt x="485" y="0"/>
                    <a:pt x="1" y="468"/>
                    <a:pt x="1" y="1053"/>
                  </a:cubicBezTo>
                  <a:cubicBezTo>
                    <a:pt x="1" y="1621"/>
                    <a:pt x="485" y="2089"/>
                    <a:pt x="1087" y="2089"/>
                  </a:cubicBezTo>
                  <a:cubicBezTo>
                    <a:pt x="1672" y="2089"/>
                    <a:pt x="2156" y="1621"/>
                    <a:pt x="2156" y="1053"/>
                  </a:cubicBezTo>
                  <a:cubicBezTo>
                    <a:pt x="2156" y="468"/>
                    <a:pt x="1672" y="0"/>
                    <a:pt x="108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3"/>
            <p:cNvSpPr/>
            <p:nvPr/>
          </p:nvSpPr>
          <p:spPr>
            <a:xfrm>
              <a:off x="2073975"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3"/>
            <p:cNvSpPr/>
            <p:nvPr/>
          </p:nvSpPr>
          <p:spPr>
            <a:xfrm>
              <a:off x="2042225" y="3173900"/>
              <a:ext cx="101950" cy="43050"/>
            </a:xfrm>
            <a:custGeom>
              <a:rect b="b" l="l" r="r" t="t"/>
              <a:pathLst>
                <a:path extrusionOk="0" h="1722" w="4078">
                  <a:moveTo>
                    <a:pt x="0" y="1"/>
                  </a:moveTo>
                  <a:lnTo>
                    <a:pt x="0" y="1722"/>
                  </a:lnTo>
                  <a:lnTo>
                    <a:pt x="4077" y="1722"/>
                  </a:lnTo>
                  <a:lnTo>
                    <a:pt x="4077"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3"/>
            <p:cNvSpPr/>
            <p:nvPr/>
          </p:nvSpPr>
          <p:spPr>
            <a:xfrm>
              <a:off x="2681750"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3"/>
            <p:cNvSpPr/>
            <p:nvPr/>
          </p:nvSpPr>
          <p:spPr>
            <a:xfrm>
              <a:off x="2701800" y="3203150"/>
              <a:ext cx="53900" cy="52225"/>
            </a:xfrm>
            <a:custGeom>
              <a:rect b="b" l="l" r="r" t="t"/>
              <a:pathLst>
                <a:path extrusionOk="0" h="2089" w="2156">
                  <a:moveTo>
                    <a:pt x="1086" y="0"/>
                  </a:moveTo>
                  <a:cubicBezTo>
                    <a:pt x="485" y="0"/>
                    <a:pt x="0" y="468"/>
                    <a:pt x="0" y="1053"/>
                  </a:cubicBezTo>
                  <a:cubicBezTo>
                    <a:pt x="0" y="1621"/>
                    <a:pt x="485" y="2089"/>
                    <a:pt x="1086" y="2089"/>
                  </a:cubicBezTo>
                  <a:cubicBezTo>
                    <a:pt x="1671" y="2089"/>
                    <a:pt x="2156" y="1621"/>
                    <a:pt x="2156" y="1053"/>
                  </a:cubicBezTo>
                  <a:cubicBezTo>
                    <a:pt x="2156" y="468"/>
                    <a:pt x="1671"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3"/>
            <p:cNvSpPr/>
            <p:nvPr/>
          </p:nvSpPr>
          <p:spPr>
            <a:xfrm>
              <a:off x="2793700" y="3191400"/>
              <a:ext cx="54325" cy="52300"/>
            </a:xfrm>
            <a:custGeom>
              <a:rect b="b" l="l" r="r" t="t"/>
              <a:pathLst>
                <a:path extrusionOk="0" h="2092" w="2173">
                  <a:moveTo>
                    <a:pt x="1145" y="1"/>
                  </a:moveTo>
                  <a:cubicBezTo>
                    <a:pt x="1125" y="1"/>
                    <a:pt x="1106" y="1"/>
                    <a:pt x="1086" y="2"/>
                  </a:cubicBezTo>
                  <a:cubicBezTo>
                    <a:pt x="468" y="2"/>
                    <a:pt x="0" y="454"/>
                    <a:pt x="0" y="1038"/>
                  </a:cubicBezTo>
                  <a:cubicBezTo>
                    <a:pt x="0" y="1606"/>
                    <a:pt x="468" y="2091"/>
                    <a:pt x="1086" y="2091"/>
                  </a:cubicBezTo>
                  <a:cubicBezTo>
                    <a:pt x="1688" y="2091"/>
                    <a:pt x="2172" y="1623"/>
                    <a:pt x="2172" y="1038"/>
                  </a:cubicBezTo>
                  <a:cubicBezTo>
                    <a:pt x="2172" y="473"/>
                    <a:pt x="1719" y="1"/>
                    <a:pt x="1145"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3"/>
            <p:cNvSpPr/>
            <p:nvPr/>
          </p:nvSpPr>
          <p:spPr>
            <a:xfrm>
              <a:off x="2813750" y="3191025"/>
              <a:ext cx="54325" cy="52250"/>
            </a:xfrm>
            <a:custGeom>
              <a:rect b="b" l="l" r="r" t="t"/>
              <a:pathLst>
                <a:path extrusionOk="0" h="2090" w="2173">
                  <a:moveTo>
                    <a:pt x="1086" y="1"/>
                  </a:moveTo>
                  <a:cubicBezTo>
                    <a:pt x="485" y="1"/>
                    <a:pt x="0" y="469"/>
                    <a:pt x="0" y="1053"/>
                  </a:cubicBezTo>
                  <a:cubicBezTo>
                    <a:pt x="0" y="1638"/>
                    <a:pt x="485" y="2089"/>
                    <a:pt x="1086" y="2089"/>
                  </a:cubicBezTo>
                  <a:cubicBezTo>
                    <a:pt x="1688" y="2089"/>
                    <a:pt x="2172" y="1638"/>
                    <a:pt x="2172" y="1053"/>
                  </a:cubicBezTo>
                  <a:cubicBezTo>
                    <a:pt x="2172" y="469"/>
                    <a:pt x="1688" y="1"/>
                    <a:pt x="1086"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3"/>
            <p:cNvSpPr/>
            <p:nvPr/>
          </p:nvSpPr>
          <p:spPr>
            <a:xfrm>
              <a:off x="3746500" y="2983475"/>
              <a:ext cx="191750" cy="51350"/>
            </a:xfrm>
            <a:custGeom>
              <a:rect b="b" l="l" r="r" t="t"/>
              <a:pathLst>
                <a:path extrusionOk="0" h="2054" w="7670">
                  <a:moveTo>
                    <a:pt x="5376" y="0"/>
                  </a:moveTo>
                  <a:cubicBezTo>
                    <a:pt x="5129" y="0"/>
                    <a:pt x="4880" y="17"/>
                    <a:pt x="4629" y="49"/>
                  </a:cubicBezTo>
                  <a:cubicBezTo>
                    <a:pt x="3593" y="166"/>
                    <a:pt x="0" y="1051"/>
                    <a:pt x="0" y="1051"/>
                  </a:cubicBezTo>
                  <a:lnTo>
                    <a:pt x="3325" y="2054"/>
                  </a:lnTo>
                  <a:cubicBezTo>
                    <a:pt x="3325" y="2054"/>
                    <a:pt x="6099" y="1085"/>
                    <a:pt x="7670" y="550"/>
                  </a:cubicBezTo>
                  <a:cubicBezTo>
                    <a:pt x="6920" y="169"/>
                    <a:pt x="6160" y="0"/>
                    <a:pt x="537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3"/>
            <p:cNvSpPr/>
            <p:nvPr/>
          </p:nvSpPr>
          <p:spPr>
            <a:xfrm>
              <a:off x="1889750" y="2597375"/>
              <a:ext cx="1974150" cy="613725"/>
            </a:xfrm>
            <a:custGeom>
              <a:rect b="b" l="l" r="r" t="t"/>
              <a:pathLst>
                <a:path extrusionOk="0" h="24549" w="78966">
                  <a:moveTo>
                    <a:pt x="74997" y="0"/>
                  </a:moveTo>
                  <a:cubicBezTo>
                    <a:pt x="74489" y="0"/>
                    <a:pt x="74003" y="10"/>
                    <a:pt x="73686" y="37"/>
                  </a:cubicBezTo>
                  <a:cubicBezTo>
                    <a:pt x="72716" y="121"/>
                    <a:pt x="72031" y="221"/>
                    <a:pt x="71764" y="789"/>
                  </a:cubicBezTo>
                  <a:cubicBezTo>
                    <a:pt x="71480" y="1341"/>
                    <a:pt x="63527" y="10731"/>
                    <a:pt x="62775" y="11900"/>
                  </a:cubicBezTo>
                  <a:cubicBezTo>
                    <a:pt x="62006" y="13070"/>
                    <a:pt x="59767" y="14206"/>
                    <a:pt x="58497" y="14340"/>
                  </a:cubicBezTo>
                  <a:cubicBezTo>
                    <a:pt x="58145" y="14371"/>
                    <a:pt x="57519" y="14382"/>
                    <a:pt x="56756" y="14382"/>
                  </a:cubicBezTo>
                  <a:cubicBezTo>
                    <a:pt x="55083" y="14382"/>
                    <a:pt x="52752" y="14330"/>
                    <a:pt x="51197" y="14330"/>
                  </a:cubicBezTo>
                  <a:cubicBezTo>
                    <a:pt x="50837" y="14330"/>
                    <a:pt x="50519" y="14333"/>
                    <a:pt x="50260" y="14340"/>
                  </a:cubicBezTo>
                  <a:cubicBezTo>
                    <a:pt x="48372" y="14373"/>
                    <a:pt x="13117" y="14340"/>
                    <a:pt x="9825" y="14691"/>
                  </a:cubicBezTo>
                  <a:cubicBezTo>
                    <a:pt x="6550" y="15075"/>
                    <a:pt x="5815" y="15660"/>
                    <a:pt x="3225" y="18133"/>
                  </a:cubicBezTo>
                  <a:cubicBezTo>
                    <a:pt x="3025" y="18333"/>
                    <a:pt x="2524" y="18550"/>
                    <a:pt x="1972" y="18851"/>
                  </a:cubicBezTo>
                  <a:cubicBezTo>
                    <a:pt x="1187" y="19269"/>
                    <a:pt x="301" y="19804"/>
                    <a:pt x="218" y="20539"/>
                  </a:cubicBezTo>
                  <a:cubicBezTo>
                    <a:pt x="1" y="22310"/>
                    <a:pt x="2373" y="23563"/>
                    <a:pt x="8806" y="24014"/>
                  </a:cubicBezTo>
                  <a:cubicBezTo>
                    <a:pt x="15239" y="24449"/>
                    <a:pt x="35891" y="24449"/>
                    <a:pt x="40686" y="24532"/>
                  </a:cubicBezTo>
                  <a:cubicBezTo>
                    <a:pt x="41296" y="24543"/>
                    <a:pt x="41928" y="24548"/>
                    <a:pt x="42578" y="24548"/>
                  </a:cubicBezTo>
                  <a:cubicBezTo>
                    <a:pt x="47035" y="24548"/>
                    <a:pt x="52325" y="24277"/>
                    <a:pt x="57094" y="23446"/>
                  </a:cubicBezTo>
                  <a:cubicBezTo>
                    <a:pt x="59984" y="22928"/>
                    <a:pt x="65849" y="21424"/>
                    <a:pt x="70778" y="20104"/>
                  </a:cubicBezTo>
                  <a:cubicBezTo>
                    <a:pt x="75206" y="18918"/>
                    <a:pt x="78865" y="17882"/>
                    <a:pt x="78865" y="17882"/>
                  </a:cubicBezTo>
                  <a:cubicBezTo>
                    <a:pt x="78865" y="17882"/>
                    <a:pt x="78965" y="17598"/>
                    <a:pt x="78832" y="16796"/>
                  </a:cubicBezTo>
                  <a:cubicBezTo>
                    <a:pt x="78815" y="16679"/>
                    <a:pt x="78782" y="16545"/>
                    <a:pt x="78731" y="16412"/>
                  </a:cubicBezTo>
                  <a:cubicBezTo>
                    <a:pt x="77863" y="16044"/>
                    <a:pt x="73819" y="15042"/>
                    <a:pt x="73819" y="15042"/>
                  </a:cubicBezTo>
                  <a:lnTo>
                    <a:pt x="77111" y="37"/>
                  </a:lnTo>
                  <a:cubicBezTo>
                    <a:pt x="77111" y="37"/>
                    <a:pt x="76012" y="0"/>
                    <a:pt x="749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3"/>
            <p:cNvSpPr/>
            <p:nvPr/>
          </p:nvSpPr>
          <p:spPr>
            <a:xfrm>
              <a:off x="1889750" y="3018100"/>
              <a:ext cx="1974150" cy="193000"/>
            </a:xfrm>
            <a:custGeom>
              <a:rect b="b" l="l" r="r" t="t"/>
              <a:pathLst>
                <a:path extrusionOk="0" h="7720" w="78966">
                  <a:moveTo>
                    <a:pt x="78815" y="0"/>
                  </a:moveTo>
                  <a:cubicBezTo>
                    <a:pt x="75724" y="702"/>
                    <a:pt x="70127" y="1888"/>
                    <a:pt x="64262" y="2674"/>
                  </a:cubicBezTo>
                  <a:cubicBezTo>
                    <a:pt x="60190" y="3197"/>
                    <a:pt x="46410" y="3249"/>
                    <a:pt x="32671" y="3249"/>
                  </a:cubicBezTo>
                  <a:cubicBezTo>
                    <a:pt x="29284" y="3249"/>
                    <a:pt x="25899" y="3246"/>
                    <a:pt x="22663" y="3246"/>
                  </a:cubicBezTo>
                  <a:cubicBezTo>
                    <a:pt x="10533" y="3246"/>
                    <a:pt x="488" y="3290"/>
                    <a:pt x="218" y="3710"/>
                  </a:cubicBezTo>
                  <a:cubicBezTo>
                    <a:pt x="1" y="5481"/>
                    <a:pt x="2373" y="6734"/>
                    <a:pt x="8806" y="7185"/>
                  </a:cubicBezTo>
                  <a:cubicBezTo>
                    <a:pt x="15239" y="7620"/>
                    <a:pt x="35891" y="7620"/>
                    <a:pt x="40686" y="7703"/>
                  </a:cubicBezTo>
                  <a:cubicBezTo>
                    <a:pt x="41296" y="7714"/>
                    <a:pt x="41928" y="7719"/>
                    <a:pt x="42578" y="7719"/>
                  </a:cubicBezTo>
                  <a:cubicBezTo>
                    <a:pt x="47035" y="7719"/>
                    <a:pt x="52325" y="7448"/>
                    <a:pt x="57094" y="6617"/>
                  </a:cubicBezTo>
                  <a:cubicBezTo>
                    <a:pt x="59984" y="6099"/>
                    <a:pt x="65849" y="4595"/>
                    <a:pt x="70778" y="3275"/>
                  </a:cubicBezTo>
                  <a:cubicBezTo>
                    <a:pt x="75206" y="2089"/>
                    <a:pt x="78865" y="1053"/>
                    <a:pt x="78865" y="1053"/>
                  </a:cubicBezTo>
                  <a:cubicBezTo>
                    <a:pt x="78865" y="1053"/>
                    <a:pt x="78965" y="769"/>
                    <a:pt x="78815"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3"/>
            <p:cNvSpPr/>
            <p:nvPr/>
          </p:nvSpPr>
          <p:spPr>
            <a:xfrm>
              <a:off x="3536375" y="3023000"/>
              <a:ext cx="174225" cy="29375"/>
            </a:xfrm>
            <a:custGeom>
              <a:rect b="b" l="l" r="r" t="t"/>
              <a:pathLst>
                <a:path extrusionOk="0" h="1175" w="6969">
                  <a:moveTo>
                    <a:pt x="3604" y="1"/>
                  </a:moveTo>
                  <a:cubicBezTo>
                    <a:pt x="3063" y="1"/>
                    <a:pt x="2582" y="30"/>
                    <a:pt x="2407" y="88"/>
                  </a:cubicBezTo>
                  <a:cubicBezTo>
                    <a:pt x="2056" y="222"/>
                    <a:pt x="1" y="840"/>
                    <a:pt x="1" y="840"/>
                  </a:cubicBezTo>
                  <a:lnTo>
                    <a:pt x="6965" y="1174"/>
                  </a:lnTo>
                  <a:lnTo>
                    <a:pt x="6965" y="1174"/>
                  </a:lnTo>
                  <a:cubicBezTo>
                    <a:pt x="6823" y="1161"/>
                    <a:pt x="5993" y="221"/>
                    <a:pt x="5164" y="88"/>
                  </a:cubicBezTo>
                  <a:cubicBezTo>
                    <a:pt x="4746" y="30"/>
                    <a:pt x="4145" y="1"/>
                    <a:pt x="3604" y="1"/>
                  </a:cubicBezTo>
                  <a:close/>
                  <a:moveTo>
                    <a:pt x="6965" y="1174"/>
                  </a:moveTo>
                  <a:cubicBezTo>
                    <a:pt x="6966" y="1174"/>
                    <a:pt x="6967" y="1175"/>
                    <a:pt x="6968" y="1175"/>
                  </a:cubicBezTo>
                  <a:lnTo>
                    <a:pt x="6965" y="1174"/>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 name="Google Shape;767;p63"/>
            <p:cNvGrpSpPr/>
            <p:nvPr/>
          </p:nvGrpSpPr>
          <p:grpSpPr>
            <a:xfrm>
              <a:off x="2309975" y="3167225"/>
              <a:ext cx="202625" cy="127850"/>
              <a:chOff x="2309975" y="3167225"/>
              <a:chExt cx="202625" cy="127850"/>
            </a:xfrm>
          </p:grpSpPr>
          <p:sp>
            <p:nvSpPr>
              <p:cNvPr id="768" name="Google Shape;768;p63"/>
              <p:cNvSpPr/>
              <p:nvPr/>
            </p:nvSpPr>
            <p:spPr>
              <a:xfrm>
                <a:off x="2318325" y="3167650"/>
                <a:ext cx="194275" cy="127425"/>
              </a:xfrm>
              <a:custGeom>
                <a:rect b="b" l="l" r="r" t="t"/>
                <a:pathLst>
                  <a:path extrusionOk="0" h="5097" w="7771">
                    <a:moveTo>
                      <a:pt x="1404" y="0"/>
                    </a:moveTo>
                    <a:lnTo>
                      <a:pt x="1404" y="0"/>
                    </a:lnTo>
                    <a:cubicBezTo>
                      <a:pt x="1839" y="1303"/>
                      <a:pt x="2557" y="2506"/>
                      <a:pt x="3443" y="3576"/>
                    </a:cubicBezTo>
                    <a:cubicBezTo>
                      <a:pt x="2696" y="3620"/>
                      <a:pt x="1935" y="3643"/>
                      <a:pt x="1164" y="3643"/>
                    </a:cubicBezTo>
                    <a:cubicBezTo>
                      <a:pt x="779" y="3643"/>
                      <a:pt x="391" y="3637"/>
                      <a:pt x="1" y="3626"/>
                    </a:cubicBezTo>
                    <a:lnTo>
                      <a:pt x="1" y="3626"/>
                    </a:lnTo>
                    <a:cubicBezTo>
                      <a:pt x="318" y="4712"/>
                      <a:pt x="986" y="4996"/>
                      <a:pt x="1638" y="5079"/>
                    </a:cubicBezTo>
                    <a:cubicBezTo>
                      <a:pt x="1724" y="5091"/>
                      <a:pt x="1868" y="5097"/>
                      <a:pt x="2055" y="5097"/>
                    </a:cubicBezTo>
                    <a:cubicBezTo>
                      <a:pt x="2669" y="5097"/>
                      <a:pt x="3754" y="5039"/>
                      <a:pt x="4829" y="4963"/>
                    </a:cubicBezTo>
                    <a:cubicBezTo>
                      <a:pt x="6149" y="4846"/>
                      <a:pt x="7419" y="4729"/>
                      <a:pt x="7770" y="4612"/>
                    </a:cubicBezTo>
                    <a:cubicBezTo>
                      <a:pt x="7236" y="4010"/>
                      <a:pt x="6834" y="1805"/>
                      <a:pt x="7770" y="635"/>
                    </a:cubicBezTo>
                    <a:cubicBezTo>
                      <a:pt x="6868" y="167"/>
                      <a:pt x="2941" y="50"/>
                      <a:pt x="14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3"/>
              <p:cNvSpPr/>
              <p:nvPr/>
            </p:nvSpPr>
            <p:spPr>
              <a:xfrm>
                <a:off x="2309975" y="3167225"/>
                <a:ext cx="94425" cy="91675"/>
              </a:xfrm>
              <a:custGeom>
                <a:rect b="b" l="l" r="r" t="t"/>
                <a:pathLst>
                  <a:path extrusionOk="0" h="3667" w="3777">
                    <a:moveTo>
                      <a:pt x="1087" y="0"/>
                    </a:moveTo>
                    <a:cubicBezTo>
                      <a:pt x="268" y="552"/>
                      <a:pt x="1" y="1504"/>
                      <a:pt x="201" y="3058"/>
                    </a:cubicBezTo>
                    <a:cubicBezTo>
                      <a:pt x="234" y="3259"/>
                      <a:pt x="268" y="3442"/>
                      <a:pt x="335" y="3643"/>
                    </a:cubicBezTo>
                    <a:cubicBezTo>
                      <a:pt x="725" y="3660"/>
                      <a:pt x="1113" y="3667"/>
                      <a:pt x="1498" y="3667"/>
                    </a:cubicBezTo>
                    <a:cubicBezTo>
                      <a:pt x="2269" y="3667"/>
                      <a:pt x="3030" y="3637"/>
                      <a:pt x="3777" y="3593"/>
                    </a:cubicBezTo>
                    <a:cubicBezTo>
                      <a:pt x="2891" y="2523"/>
                      <a:pt x="2173" y="1320"/>
                      <a:pt x="1738" y="17"/>
                    </a:cubicBezTo>
                    <a:cubicBezTo>
                      <a:pt x="1337" y="17"/>
                      <a:pt x="1087" y="0"/>
                      <a:pt x="1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 name="Google Shape;770;p63"/>
            <p:cNvSpPr/>
            <p:nvPr/>
          </p:nvSpPr>
          <p:spPr>
            <a:xfrm>
              <a:off x="2483850" y="3186425"/>
              <a:ext cx="53800" cy="93600"/>
            </a:xfrm>
            <a:custGeom>
              <a:rect b="b" l="l" r="r" t="t"/>
              <a:pathLst>
                <a:path extrusionOk="0" h="3744" w="2152">
                  <a:moveTo>
                    <a:pt x="1049" y="1"/>
                  </a:moveTo>
                  <a:cubicBezTo>
                    <a:pt x="0" y="1582"/>
                    <a:pt x="1041" y="3744"/>
                    <a:pt x="1049" y="3744"/>
                  </a:cubicBezTo>
                  <a:cubicBezTo>
                    <a:pt x="1049" y="3744"/>
                    <a:pt x="1049" y="3744"/>
                    <a:pt x="1049" y="3744"/>
                  </a:cubicBezTo>
                  <a:lnTo>
                    <a:pt x="2035" y="3560"/>
                  </a:lnTo>
                  <a:cubicBezTo>
                    <a:pt x="2035" y="3560"/>
                    <a:pt x="1667" y="1254"/>
                    <a:pt x="2152" y="302"/>
                  </a:cubicBezTo>
                  <a:lnTo>
                    <a:pt x="1049"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3"/>
            <p:cNvSpPr/>
            <p:nvPr/>
          </p:nvSpPr>
          <p:spPr>
            <a:xfrm>
              <a:off x="2518900" y="3200650"/>
              <a:ext cx="93525" cy="57250"/>
            </a:xfrm>
            <a:custGeom>
              <a:rect b="b" l="l" r="r" t="t"/>
              <a:pathLst>
                <a:path extrusionOk="0" h="2290" w="3741">
                  <a:moveTo>
                    <a:pt x="649" y="0"/>
                  </a:moveTo>
                  <a:cubicBezTo>
                    <a:pt x="1" y="316"/>
                    <a:pt x="478" y="2289"/>
                    <a:pt x="482" y="2289"/>
                  </a:cubicBezTo>
                  <a:cubicBezTo>
                    <a:pt x="482" y="2289"/>
                    <a:pt x="482" y="2289"/>
                    <a:pt x="482" y="2289"/>
                  </a:cubicBezTo>
                  <a:lnTo>
                    <a:pt x="3390" y="1938"/>
                  </a:lnTo>
                  <a:cubicBezTo>
                    <a:pt x="3390" y="1938"/>
                    <a:pt x="3741" y="1086"/>
                    <a:pt x="3490" y="501"/>
                  </a:cubicBezTo>
                  <a:lnTo>
                    <a:pt x="6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3"/>
            <p:cNvSpPr/>
            <p:nvPr/>
          </p:nvSpPr>
          <p:spPr>
            <a:xfrm>
              <a:off x="2350900" y="3114775"/>
              <a:ext cx="495025" cy="75950"/>
            </a:xfrm>
            <a:custGeom>
              <a:rect b="b" l="l" r="r" t="t"/>
              <a:pathLst>
                <a:path extrusionOk="0" h="3038" w="19801">
                  <a:moveTo>
                    <a:pt x="12538" y="1"/>
                  </a:moveTo>
                  <a:cubicBezTo>
                    <a:pt x="12423" y="1"/>
                    <a:pt x="12310" y="4"/>
                    <a:pt x="12198" y="10"/>
                  </a:cubicBezTo>
                  <a:cubicBezTo>
                    <a:pt x="9491" y="160"/>
                    <a:pt x="1" y="2115"/>
                    <a:pt x="1" y="2115"/>
                  </a:cubicBezTo>
                  <a:lnTo>
                    <a:pt x="6367" y="2867"/>
                  </a:lnTo>
                  <a:cubicBezTo>
                    <a:pt x="6367" y="2867"/>
                    <a:pt x="10168" y="3038"/>
                    <a:pt x="12317" y="3038"/>
                  </a:cubicBezTo>
                  <a:cubicBezTo>
                    <a:pt x="12496" y="3038"/>
                    <a:pt x="12663" y="3037"/>
                    <a:pt x="12816" y="3034"/>
                  </a:cubicBezTo>
                  <a:cubicBezTo>
                    <a:pt x="14788" y="3017"/>
                    <a:pt x="19801" y="2650"/>
                    <a:pt x="19099" y="2115"/>
                  </a:cubicBezTo>
                  <a:cubicBezTo>
                    <a:pt x="18442" y="1603"/>
                    <a:pt x="15177" y="1"/>
                    <a:pt x="12538"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3"/>
            <p:cNvSpPr/>
            <p:nvPr/>
          </p:nvSpPr>
          <p:spPr>
            <a:xfrm>
              <a:off x="2666700" y="3084925"/>
              <a:ext cx="84000" cy="38875"/>
            </a:xfrm>
            <a:custGeom>
              <a:rect b="b" l="l" r="r" t="t"/>
              <a:pathLst>
                <a:path extrusionOk="0" h="1555" w="3360">
                  <a:moveTo>
                    <a:pt x="2490" y="1"/>
                  </a:moveTo>
                  <a:cubicBezTo>
                    <a:pt x="1772" y="1"/>
                    <a:pt x="84" y="1204"/>
                    <a:pt x="1" y="1204"/>
                  </a:cubicBezTo>
                  <a:lnTo>
                    <a:pt x="2273" y="1555"/>
                  </a:lnTo>
                  <a:lnTo>
                    <a:pt x="3359" y="134"/>
                  </a:lnTo>
                  <a:cubicBezTo>
                    <a:pt x="3359" y="134"/>
                    <a:pt x="3192" y="1"/>
                    <a:pt x="249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3"/>
            <p:cNvSpPr/>
            <p:nvPr/>
          </p:nvSpPr>
          <p:spPr>
            <a:xfrm>
              <a:off x="2231450" y="3040225"/>
              <a:ext cx="1001275" cy="20075"/>
            </a:xfrm>
            <a:custGeom>
              <a:rect b="b" l="l" r="r" t="t"/>
              <a:pathLst>
                <a:path extrusionOk="0" h="803" w="40051">
                  <a:moveTo>
                    <a:pt x="251" y="1"/>
                  </a:moveTo>
                  <a:cubicBezTo>
                    <a:pt x="134" y="1"/>
                    <a:pt x="34" y="101"/>
                    <a:pt x="0" y="235"/>
                  </a:cubicBezTo>
                  <a:lnTo>
                    <a:pt x="0" y="369"/>
                  </a:lnTo>
                  <a:cubicBezTo>
                    <a:pt x="17" y="486"/>
                    <a:pt x="117" y="619"/>
                    <a:pt x="234" y="619"/>
                  </a:cubicBezTo>
                  <a:cubicBezTo>
                    <a:pt x="368" y="619"/>
                    <a:pt x="468" y="502"/>
                    <a:pt x="485" y="385"/>
                  </a:cubicBezTo>
                  <a:lnTo>
                    <a:pt x="485" y="252"/>
                  </a:lnTo>
                  <a:cubicBezTo>
                    <a:pt x="485" y="135"/>
                    <a:pt x="385" y="18"/>
                    <a:pt x="251" y="1"/>
                  </a:cubicBezTo>
                  <a:close/>
                  <a:moveTo>
                    <a:pt x="1571" y="1"/>
                  </a:moveTo>
                  <a:cubicBezTo>
                    <a:pt x="1454" y="1"/>
                    <a:pt x="1337" y="101"/>
                    <a:pt x="1320" y="235"/>
                  </a:cubicBezTo>
                  <a:lnTo>
                    <a:pt x="1320" y="369"/>
                  </a:lnTo>
                  <a:cubicBezTo>
                    <a:pt x="1320" y="502"/>
                    <a:pt x="1437" y="619"/>
                    <a:pt x="1554" y="619"/>
                  </a:cubicBezTo>
                  <a:cubicBezTo>
                    <a:pt x="1688" y="619"/>
                    <a:pt x="1788" y="502"/>
                    <a:pt x="1805" y="385"/>
                  </a:cubicBezTo>
                  <a:lnTo>
                    <a:pt x="1805" y="252"/>
                  </a:lnTo>
                  <a:cubicBezTo>
                    <a:pt x="1805" y="135"/>
                    <a:pt x="1705" y="1"/>
                    <a:pt x="1571" y="1"/>
                  </a:cubicBezTo>
                  <a:close/>
                  <a:moveTo>
                    <a:pt x="2908" y="1"/>
                  </a:moveTo>
                  <a:cubicBezTo>
                    <a:pt x="2791" y="1"/>
                    <a:pt x="2690" y="101"/>
                    <a:pt x="2657" y="235"/>
                  </a:cubicBezTo>
                  <a:lnTo>
                    <a:pt x="2657" y="369"/>
                  </a:lnTo>
                  <a:cubicBezTo>
                    <a:pt x="2640" y="502"/>
                    <a:pt x="2741" y="619"/>
                    <a:pt x="2891" y="619"/>
                  </a:cubicBezTo>
                  <a:cubicBezTo>
                    <a:pt x="3025" y="619"/>
                    <a:pt x="3125" y="502"/>
                    <a:pt x="3142" y="385"/>
                  </a:cubicBezTo>
                  <a:lnTo>
                    <a:pt x="3142" y="252"/>
                  </a:lnTo>
                  <a:cubicBezTo>
                    <a:pt x="3142" y="135"/>
                    <a:pt x="3041" y="18"/>
                    <a:pt x="2908" y="1"/>
                  </a:cubicBezTo>
                  <a:close/>
                  <a:moveTo>
                    <a:pt x="4228" y="34"/>
                  </a:moveTo>
                  <a:cubicBezTo>
                    <a:pt x="4094" y="34"/>
                    <a:pt x="3994" y="135"/>
                    <a:pt x="3977" y="252"/>
                  </a:cubicBezTo>
                  <a:lnTo>
                    <a:pt x="3977" y="385"/>
                  </a:lnTo>
                  <a:cubicBezTo>
                    <a:pt x="3960" y="502"/>
                    <a:pt x="4060" y="619"/>
                    <a:pt x="4211" y="636"/>
                  </a:cubicBezTo>
                  <a:cubicBezTo>
                    <a:pt x="4328" y="636"/>
                    <a:pt x="4461" y="536"/>
                    <a:pt x="4461" y="402"/>
                  </a:cubicBezTo>
                  <a:lnTo>
                    <a:pt x="4461" y="268"/>
                  </a:lnTo>
                  <a:cubicBezTo>
                    <a:pt x="4461" y="151"/>
                    <a:pt x="4361" y="51"/>
                    <a:pt x="4228" y="34"/>
                  </a:cubicBezTo>
                  <a:close/>
                  <a:moveTo>
                    <a:pt x="5548" y="34"/>
                  </a:moveTo>
                  <a:cubicBezTo>
                    <a:pt x="5414" y="34"/>
                    <a:pt x="5314" y="135"/>
                    <a:pt x="5297" y="252"/>
                  </a:cubicBezTo>
                  <a:lnTo>
                    <a:pt x="5297" y="385"/>
                  </a:lnTo>
                  <a:cubicBezTo>
                    <a:pt x="5280" y="536"/>
                    <a:pt x="5380" y="636"/>
                    <a:pt x="5531" y="636"/>
                  </a:cubicBezTo>
                  <a:cubicBezTo>
                    <a:pt x="5648" y="636"/>
                    <a:pt x="5748" y="536"/>
                    <a:pt x="5781" y="402"/>
                  </a:cubicBezTo>
                  <a:lnTo>
                    <a:pt x="5781" y="268"/>
                  </a:lnTo>
                  <a:cubicBezTo>
                    <a:pt x="5781" y="151"/>
                    <a:pt x="5665" y="51"/>
                    <a:pt x="5548" y="34"/>
                  </a:cubicBezTo>
                  <a:close/>
                  <a:moveTo>
                    <a:pt x="6868" y="34"/>
                  </a:moveTo>
                  <a:cubicBezTo>
                    <a:pt x="6734" y="34"/>
                    <a:pt x="6634" y="135"/>
                    <a:pt x="6617" y="252"/>
                  </a:cubicBezTo>
                  <a:lnTo>
                    <a:pt x="6617" y="385"/>
                  </a:lnTo>
                  <a:cubicBezTo>
                    <a:pt x="6583" y="536"/>
                    <a:pt x="6717" y="636"/>
                    <a:pt x="6834" y="636"/>
                  </a:cubicBezTo>
                  <a:cubicBezTo>
                    <a:pt x="6968" y="636"/>
                    <a:pt x="7085" y="536"/>
                    <a:pt x="7085" y="402"/>
                  </a:cubicBezTo>
                  <a:lnTo>
                    <a:pt x="7085" y="268"/>
                  </a:lnTo>
                  <a:cubicBezTo>
                    <a:pt x="7085" y="151"/>
                    <a:pt x="6984" y="51"/>
                    <a:pt x="6868" y="34"/>
                  </a:cubicBezTo>
                  <a:close/>
                  <a:moveTo>
                    <a:pt x="8171" y="34"/>
                  </a:moveTo>
                  <a:cubicBezTo>
                    <a:pt x="8054" y="34"/>
                    <a:pt x="7937" y="135"/>
                    <a:pt x="7920" y="252"/>
                  </a:cubicBezTo>
                  <a:lnTo>
                    <a:pt x="7920" y="385"/>
                  </a:lnTo>
                  <a:cubicBezTo>
                    <a:pt x="7920" y="536"/>
                    <a:pt x="8037" y="636"/>
                    <a:pt x="8154" y="636"/>
                  </a:cubicBezTo>
                  <a:cubicBezTo>
                    <a:pt x="8288" y="636"/>
                    <a:pt x="8405" y="536"/>
                    <a:pt x="8405" y="402"/>
                  </a:cubicBezTo>
                  <a:lnTo>
                    <a:pt x="8405" y="268"/>
                  </a:lnTo>
                  <a:cubicBezTo>
                    <a:pt x="8405" y="151"/>
                    <a:pt x="8304" y="51"/>
                    <a:pt x="8171" y="34"/>
                  </a:cubicBezTo>
                  <a:close/>
                  <a:moveTo>
                    <a:pt x="9491" y="51"/>
                  </a:moveTo>
                  <a:cubicBezTo>
                    <a:pt x="9374" y="51"/>
                    <a:pt x="9240" y="151"/>
                    <a:pt x="9240" y="285"/>
                  </a:cubicBezTo>
                  <a:lnTo>
                    <a:pt x="9240" y="402"/>
                  </a:lnTo>
                  <a:cubicBezTo>
                    <a:pt x="9240" y="552"/>
                    <a:pt x="9340" y="653"/>
                    <a:pt x="9474" y="653"/>
                  </a:cubicBezTo>
                  <a:cubicBezTo>
                    <a:pt x="9591" y="653"/>
                    <a:pt x="9725" y="552"/>
                    <a:pt x="9725" y="419"/>
                  </a:cubicBezTo>
                  <a:lnTo>
                    <a:pt x="9725" y="302"/>
                  </a:lnTo>
                  <a:cubicBezTo>
                    <a:pt x="9725" y="168"/>
                    <a:pt x="9624" y="68"/>
                    <a:pt x="9491" y="51"/>
                  </a:cubicBezTo>
                  <a:close/>
                  <a:moveTo>
                    <a:pt x="10811" y="51"/>
                  </a:moveTo>
                  <a:cubicBezTo>
                    <a:pt x="10677" y="51"/>
                    <a:pt x="10577" y="151"/>
                    <a:pt x="10560" y="285"/>
                  </a:cubicBezTo>
                  <a:lnTo>
                    <a:pt x="10560" y="402"/>
                  </a:lnTo>
                  <a:cubicBezTo>
                    <a:pt x="10560" y="552"/>
                    <a:pt x="10660" y="653"/>
                    <a:pt x="10794" y="653"/>
                  </a:cubicBezTo>
                  <a:cubicBezTo>
                    <a:pt x="10911" y="653"/>
                    <a:pt x="11045" y="552"/>
                    <a:pt x="11045" y="419"/>
                  </a:cubicBezTo>
                  <a:lnTo>
                    <a:pt x="11045" y="302"/>
                  </a:lnTo>
                  <a:cubicBezTo>
                    <a:pt x="11045" y="168"/>
                    <a:pt x="10928" y="51"/>
                    <a:pt x="10811" y="51"/>
                  </a:cubicBezTo>
                  <a:close/>
                  <a:moveTo>
                    <a:pt x="12114" y="51"/>
                  </a:moveTo>
                  <a:cubicBezTo>
                    <a:pt x="11997" y="51"/>
                    <a:pt x="11897" y="151"/>
                    <a:pt x="11880" y="285"/>
                  </a:cubicBezTo>
                  <a:lnTo>
                    <a:pt x="11880" y="402"/>
                  </a:lnTo>
                  <a:cubicBezTo>
                    <a:pt x="11880" y="552"/>
                    <a:pt x="11980" y="653"/>
                    <a:pt x="12097" y="653"/>
                  </a:cubicBezTo>
                  <a:cubicBezTo>
                    <a:pt x="12231" y="653"/>
                    <a:pt x="12331" y="552"/>
                    <a:pt x="12348" y="419"/>
                  </a:cubicBezTo>
                  <a:lnTo>
                    <a:pt x="12348" y="302"/>
                  </a:lnTo>
                  <a:cubicBezTo>
                    <a:pt x="12348" y="168"/>
                    <a:pt x="12248" y="68"/>
                    <a:pt x="12114" y="51"/>
                  </a:cubicBezTo>
                  <a:close/>
                  <a:moveTo>
                    <a:pt x="13434" y="68"/>
                  </a:moveTo>
                  <a:cubicBezTo>
                    <a:pt x="13317" y="68"/>
                    <a:pt x="13183" y="168"/>
                    <a:pt x="13183" y="302"/>
                  </a:cubicBezTo>
                  <a:lnTo>
                    <a:pt x="13183" y="419"/>
                  </a:lnTo>
                  <a:cubicBezTo>
                    <a:pt x="13183" y="552"/>
                    <a:pt x="13300" y="669"/>
                    <a:pt x="13417" y="669"/>
                  </a:cubicBezTo>
                  <a:cubicBezTo>
                    <a:pt x="13551" y="669"/>
                    <a:pt x="13668" y="569"/>
                    <a:pt x="13668" y="452"/>
                  </a:cubicBezTo>
                  <a:lnTo>
                    <a:pt x="13668" y="318"/>
                  </a:lnTo>
                  <a:cubicBezTo>
                    <a:pt x="13668" y="185"/>
                    <a:pt x="13568" y="85"/>
                    <a:pt x="13434" y="68"/>
                  </a:cubicBezTo>
                  <a:close/>
                  <a:moveTo>
                    <a:pt x="14771" y="68"/>
                  </a:moveTo>
                  <a:cubicBezTo>
                    <a:pt x="14654" y="68"/>
                    <a:pt x="14537" y="168"/>
                    <a:pt x="14520" y="302"/>
                  </a:cubicBezTo>
                  <a:lnTo>
                    <a:pt x="14520" y="419"/>
                  </a:lnTo>
                  <a:cubicBezTo>
                    <a:pt x="14503" y="569"/>
                    <a:pt x="14604" y="669"/>
                    <a:pt x="14754" y="669"/>
                  </a:cubicBezTo>
                  <a:cubicBezTo>
                    <a:pt x="14888" y="669"/>
                    <a:pt x="14988" y="569"/>
                    <a:pt x="15005" y="452"/>
                  </a:cubicBezTo>
                  <a:lnTo>
                    <a:pt x="15005" y="318"/>
                  </a:lnTo>
                  <a:cubicBezTo>
                    <a:pt x="15005" y="185"/>
                    <a:pt x="14904" y="85"/>
                    <a:pt x="14771" y="68"/>
                  </a:cubicBezTo>
                  <a:close/>
                  <a:moveTo>
                    <a:pt x="16091" y="68"/>
                  </a:moveTo>
                  <a:cubicBezTo>
                    <a:pt x="15957" y="68"/>
                    <a:pt x="15857" y="168"/>
                    <a:pt x="15840" y="302"/>
                  </a:cubicBezTo>
                  <a:lnTo>
                    <a:pt x="15840" y="419"/>
                  </a:lnTo>
                  <a:cubicBezTo>
                    <a:pt x="15823" y="569"/>
                    <a:pt x="15924" y="669"/>
                    <a:pt x="16074" y="669"/>
                  </a:cubicBezTo>
                  <a:cubicBezTo>
                    <a:pt x="16191" y="669"/>
                    <a:pt x="16308" y="569"/>
                    <a:pt x="16325" y="452"/>
                  </a:cubicBezTo>
                  <a:lnTo>
                    <a:pt x="16325" y="318"/>
                  </a:lnTo>
                  <a:cubicBezTo>
                    <a:pt x="16325" y="185"/>
                    <a:pt x="16224" y="68"/>
                    <a:pt x="16091" y="68"/>
                  </a:cubicBezTo>
                  <a:close/>
                  <a:moveTo>
                    <a:pt x="17411" y="68"/>
                  </a:moveTo>
                  <a:cubicBezTo>
                    <a:pt x="17277" y="68"/>
                    <a:pt x="17177" y="168"/>
                    <a:pt x="17160" y="302"/>
                  </a:cubicBezTo>
                  <a:lnTo>
                    <a:pt x="17160" y="419"/>
                  </a:lnTo>
                  <a:cubicBezTo>
                    <a:pt x="17143" y="569"/>
                    <a:pt x="17244" y="669"/>
                    <a:pt x="17394" y="669"/>
                  </a:cubicBezTo>
                  <a:cubicBezTo>
                    <a:pt x="17511" y="669"/>
                    <a:pt x="17611" y="569"/>
                    <a:pt x="17645" y="452"/>
                  </a:cubicBezTo>
                  <a:lnTo>
                    <a:pt x="17645" y="318"/>
                  </a:lnTo>
                  <a:cubicBezTo>
                    <a:pt x="17645" y="185"/>
                    <a:pt x="17528" y="85"/>
                    <a:pt x="17411" y="68"/>
                  </a:cubicBezTo>
                  <a:close/>
                  <a:moveTo>
                    <a:pt x="18731" y="85"/>
                  </a:moveTo>
                  <a:cubicBezTo>
                    <a:pt x="18597" y="85"/>
                    <a:pt x="18497" y="201"/>
                    <a:pt x="18480" y="318"/>
                  </a:cubicBezTo>
                  <a:lnTo>
                    <a:pt x="18480" y="452"/>
                  </a:lnTo>
                  <a:cubicBezTo>
                    <a:pt x="18447" y="586"/>
                    <a:pt x="18580" y="703"/>
                    <a:pt x="18697" y="703"/>
                  </a:cubicBezTo>
                  <a:cubicBezTo>
                    <a:pt x="18831" y="703"/>
                    <a:pt x="18931" y="586"/>
                    <a:pt x="18948" y="469"/>
                  </a:cubicBezTo>
                  <a:lnTo>
                    <a:pt x="18948" y="335"/>
                  </a:lnTo>
                  <a:cubicBezTo>
                    <a:pt x="18948" y="218"/>
                    <a:pt x="18848" y="85"/>
                    <a:pt x="18731" y="85"/>
                  </a:cubicBezTo>
                  <a:close/>
                  <a:moveTo>
                    <a:pt x="20034" y="85"/>
                  </a:moveTo>
                  <a:cubicBezTo>
                    <a:pt x="19917" y="85"/>
                    <a:pt x="19817" y="201"/>
                    <a:pt x="19783" y="318"/>
                  </a:cubicBezTo>
                  <a:lnTo>
                    <a:pt x="19783" y="452"/>
                  </a:lnTo>
                  <a:cubicBezTo>
                    <a:pt x="19783" y="586"/>
                    <a:pt x="19900" y="703"/>
                    <a:pt x="20017" y="703"/>
                  </a:cubicBezTo>
                  <a:cubicBezTo>
                    <a:pt x="20151" y="703"/>
                    <a:pt x="20251" y="586"/>
                    <a:pt x="20268" y="469"/>
                  </a:cubicBezTo>
                  <a:lnTo>
                    <a:pt x="20268" y="335"/>
                  </a:lnTo>
                  <a:cubicBezTo>
                    <a:pt x="20268" y="218"/>
                    <a:pt x="20168" y="101"/>
                    <a:pt x="20034" y="85"/>
                  </a:cubicBezTo>
                  <a:close/>
                  <a:moveTo>
                    <a:pt x="21354" y="85"/>
                  </a:moveTo>
                  <a:cubicBezTo>
                    <a:pt x="21220" y="85"/>
                    <a:pt x="21120" y="201"/>
                    <a:pt x="21103" y="318"/>
                  </a:cubicBezTo>
                  <a:lnTo>
                    <a:pt x="21103" y="452"/>
                  </a:lnTo>
                  <a:cubicBezTo>
                    <a:pt x="21103" y="586"/>
                    <a:pt x="21203" y="703"/>
                    <a:pt x="21337" y="703"/>
                  </a:cubicBezTo>
                  <a:cubicBezTo>
                    <a:pt x="21454" y="703"/>
                    <a:pt x="21588" y="586"/>
                    <a:pt x="21588" y="469"/>
                  </a:cubicBezTo>
                  <a:lnTo>
                    <a:pt x="21588" y="335"/>
                  </a:lnTo>
                  <a:cubicBezTo>
                    <a:pt x="21588" y="218"/>
                    <a:pt x="21488" y="85"/>
                    <a:pt x="21354" y="85"/>
                  </a:cubicBezTo>
                  <a:close/>
                  <a:moveTo>
                    <a:pt x="22674" y="101"/>
                  </a:moveTo>
                  <a:cubicBezTo>
                    <a:pt x="22540" y="101"/>
                    <a:pt x="22440" y="218"/>
                    <a:pt x="22423" y="335"/>
                  </a:cubicBezTo>
                  <a:lnTo>
                    <a:pt x="22423" y="469"/>
                  </a:lnTo>
                  <a:cubicBezTo>
                    <a:pt x="22423" y="586"/>
                    <a:pt x="22523" y="719"/>
                    <a:pt x="22657" y="719"/>
                  </a:cubicBezTo>
                  <a:cubicBezTo>
                    <a:pt x="22774" y="719"/>
                    <a:pt x="22874" y="619"/>
                    <a:pt x="22908" y="486"/>
                  </a:cubicBezTo>
                  <a:lnTo>
                    <a:pt x="22908" y="352"/>
                  </a:lnTo>
                  <a:cubicBezTo>
                    <a:pt x="22908" y="235"/>
                    <a:pt x="22791" y="135"/>
                    <a:pt x="22674" y="101"/>
                  </a:cubicBezTo>
                  <a:close/>
                  <a:moveTo>
                    <a:pt x="23994" y="101"/>
                  </a:moveTo>
                  <a:cubicBezTo>
                    <a:pt x="23860" y="101"/>
                    <a:pt x="23760" y="218"/>
                    <a:pt x="23743" y="335"/>
                  </a:cubicBezTo>
                  <a:lnTo>
                    <a:pt x="23743" y="469"/>
                  </a:lnTo>
                  <a:cubicBezTo>
                    <a:pt x="23743" y="619"/>
                    <a:pt x="23843" y="719"/>
                    <a:pt x="23960" y="719"/>
                  </a:cubicBezTo>
                  <a:cubicBezTo>
                    <a:pt x="24094" y="719"/>
                    <a:pt x="24211" y="619"/>
                    <a:pt x="24211" y="486"/>
                  </a:cubicBezTo>
                  <a:lnTo>
                    <a:pt x="24211" y="352"/>
                  </a:lnTo>
                  <a:cubicBezTo>
                    <a:pt x="24211" y="235"/>
                    <a:pt x="24111" y="101"/>
                    <a:pt x="23994" y="101"/>
                  </a:cubicBezTo>
                  <a:close/>
                  <a:moveTo>
                    <a:pt x="25297" y="101"/>
                  </a:moveTo>
                  <a:cubicBezTo>
                    <a:pt x="25180" y="101"/>
                    <a:pt x="25063" y="218"/>
                    <a:pt x="25046" y="335"/>
                  </a:cubicBezTo>
                  <a:lnTo>
                    <a:pt x="25046" y="469"/>
                  </a:lnTo>
                  <a:cubicBezTo>
                    <a:pt x="25046" y="619"/>
                    <a:pt x="25163" y="719"/>
                    <a:pt x="25280" y="719"/>
                  </a:cubicBezTo>
                  <a:cubicBezTo>
                    <a:pt x="25414" y="719"/>
                    <a:pt x="25531" y="619"/>
                    <a:pt x="25531" y="486"/>
                  </a:cubicBezTo>
                  <a:lnTo>
                    <a:pt x="25531" y="352"/>
                  </a:lnTo>
                  <a:cubicBezTo>
                    <a:pt x="25531" y="235"/>
                    <a:pt x="25431" y="135"/>
                    <a:pt x="25297" y="101"/>
                  </a:cubicBezTo>
                  <a:close/>
                  <a:moveTo>
                    <a:pt x="26634" y="135"/>
                  </a:moveTo>
                  <a:cubicBezTo>
                    <a:pt x="26517" y="135"/>
                    <a:pt x="26383" y="235"/>
                    <a:pt x="26383" y="369"/>
                  </a:cubicBezTo>
                  <a:lnTo>
                    <a:pt x="26383" y="486"/>
                  </a:lnTo>
                  <a:cubicBezTo>
                    <a:pt x="26366" y="619"/>
                    <a:pt x="26467" y="736"/>
                    <a:pt x="26617" y="736"/>
                  </a:cubicBezTo>
                  <a:cubicBezTo>
                    <a:pt x="26751" y="736"/>
                    <a:pt x="26868" y="636"/>
                    <a:pt x="26868" y="502"/>
                  </a:cubicBezTo>
                  <a:lnTo>
                    <a:pt x="26868" y="385"/>
                  </a:lnTo>
                  <a:cubicBezTo>
                    <a:pt x="26868" y="252"/>
                    <a:pt x="26767" y="135"/>
                    <a:pt x="26634" y="135"/>
                  </a:cubicBezTo>
                  <a:close/>
                  <a:moveTo>
                    <a:pt x="27954" y="135"/>
                  </a:moveTo>
                  <a:cubicBezTo>
                    <a:pt x="27837" y="135"/>
                    <a:pt x="27720" y="235"/>
                    <a:pt x="27703" y="369"/>
                  </a:cubicBezTo>
                  <a:lnTo>
                    <a:pt x="27703" y="486"/>
                  </a:lnTo>
                  <a:cubicBezTo>
                    <a:pt x="27686" y="636"/>
                    <a:pt x="27787" y="736"/>
                    <a:pt x="27937" y="736"/>
                  </a:cubicBezTo>
                  <a:cubicBezTo>
                    <a:pt x="28054" y="736"/>
                    <a:pt x="28188" y="636"/>
                    <a:pt x="28188" y="502"/>
                  </a:cubicBezTo>
                  <a:lnTo>
                    <a:pt x="28188" y="385"/>
                  </a:lnTo>
                  <a:cubicBezTo>
                    <a:pt x="28188" y="252"/>
                    <a:pt x="28087" y="151"/>
                    <a:pt x="27954" y="135"/>
                  </a:cubicBezTo>
                  <a:close/>
                  <a:moveTo>
                    <a:pt x="29274" y="135"/>
                  </a:moveTo>
                  <a:cubicBezTo>
                    <a:pt x="29140" y="135"/>
                    <a:pt x="29040" y="235"/>
                    <a:pt x="29023" y="369"/>
                  </a:cubicBezTo>
                  <a:lnTo>
                    <a:pt x="29023" y="486"/>
                  </a:lnTo>
                  <a:cubicBezTo>
                    <a:pt x="29006" y="636"/>
                    <a:pt x="29107" y="736"/>
                    <a:pt x="29240" y="736"/>
                  </a:cubicBezTo>
                  <a:cubicBezTo>
                    <a:pt x="29374" y="736"/>
                    <a:pt x="29474" y="636"/>
                    <a:pt x="29508" y="502"/>
                  </a:cubicBezTo>
                  <a:lnTo>
                    <a:pt x="29508" y="385"/>
                  </a:lnTo>
                  <a:cubicBezTo>
                    <a:pt x="29508" y="252"/>
                    <a:pt x="29391" y="135"/>
                    <a:pt x="29274" y="135"/>
                  </a:cubicBezTo>
                  <a:close/>
                  <a:moveTo>
                    <a:pt x="30594" y="135"/>
                  </a:moveTo>
                  <a:cubicBezTo>
                    <a:pt x="30460" y="135"/>
                    <a:pt x="30343" y="235"/>
                    <a:pt x="30343" y="369"/>
                  </a:cubicBezTo>
                  <a:lnTo>
                    <a:pt x="30343" y="486"/>
                  </a:lnTo>
                  <a:cubicBezTo>
                    <a:pt x="30310" y="636"/>
                    <a:pt x="30443" y="736"/>
                    <a:pt x="30560" y="736"/>
                  </a:cubicBezTo>
                  <a:cubicBezTo>
                    <a:pt x="30694" y="736"/>
                    <a:pt x="30811" y="636"/>
                    <a:pt x="30811" y="502"/>
                  </a:cubicBezTo>
                  <a:lnTo>
                    <a:pt x="30811" y="385"/>
                  </a:lnTo>
                  <a:cubicBezTo>
                    <a:pt x="30811" y="252"/>
                    <a:pt x="30711" y="151"/>
                    <a:pt x="30594" y="135"/>
                  </a:cubicBezTo>
                  <a:close/>
                  <a:moveTo>
                    <a:pt x="31897" y="151"/>
                  </a:moveTo>
                  <a:cubicBezTo>
                    <a:pt x="31780" y="151"/>
                    <a:pt x="31680" y="252"/>
                    <a:pt x="31646" y="385"/>
                  </a:cubicBezTo>
                  <a:lnTo>
                    <a:pt x="31646" y="502"/>
                  </a:lnTo>
                  <a:cubicBezTo>
                    <a:pt x="31646" y="653"/>
                    <a:pt x="31747" y="753"/>
                    <a:pt x="31880" y="753"/>
                  </a:cubicBezTo>
                  <a:cubicBezTo>
                    <a:pt x="32014" y="753"/>
                    <a:pt x="32131" y="653"/>
                    <a:pt x="32131" y="536"/>
                  </a:cubicBezTo>
                  <a:lnTo>
                    <a:pt x="32131" y="402"/>
                  </a:lnTo>
                  <a:cubicBezTo>
                    <a:pt x="32131" y="268"/>
                    <a:pt x="32031" y="168"/>
                    <a:pt x="31897" y="151"/>
                  </a:cubicBezTo>
                  <a:close/>
                  <a:moveTo>
                    <a:pt x="33217" y="151"/>
                  </a:moveTo>
                  <a:cubicBezTo>
                    <a:pt x="33100" y="151"/>
                    <a:pt x="32983" y="252"/>
                    <a:pt x="32966" y="385"/>
                  </a:cubicBezTo>
                  <a:lnTo>
                    <a:pt x="32966" y="502"/>
                  </a:lnTo>
                  <a:cubicBezTo>
                    <a:pt x="32966" y="653"/>
                    <a:pt x="33067" y="753"/>
                    <a:pt x="33200" y="753"/>
                  </a:cubicBezTo>
                  <a:cubicBezTo>
                    <a:pt x="33317" y="753"/>
                    <a:pt x="33434" y="653"/>
                    <a:pt x="33451" y="536"/>
                  </a:cubicBezTo>
                  <a:lnTo>
                    <a:pt x="33451" y="402"/>
                  </a:lnTo>
                  <a:cubicBezTo>
                    <a:pt x="33451" y="268"/>
                    <a:pt x="33351" y="168"/>
                    <a:pt x="33217" y="151"/>
                  </a:cubicBezTo>
                  <a:close/>
                  <a:moveTo>
                    <a:pt x="34537" y="151"/>
                  </a:moveTo>
                  <a:cubicBezTo>
                    <a:pt x="34403" y="151"/>
                    <a:pt x="34286" y="252"/>
                    <a:pt x="34286" y="385"/>
                  </a:cubicBezTo>
                  <a:lnTo>
                    <a:pt x="34286" y="502"/>
                  </a:lnTo>
                  <a:cubicBezTo>
                    <a:pt x="34286" y="653"/>
                    <a:pt x="34387" y="753"/>
                    <a:pt x="34520" y="753"/>
                  </a:cubicBezTo>
                  <a:cubicBezTo>
                    <a:pt x="34637" y="753"/>
                    <a:pt x="34771" y="653"/>
                    <a:pt x="34771" y="536"/>
                  </a:cubicBezTo>
                  <a:lnTo>
                    <a:pt x="34771" y="402"/>
                  </a:lnTo>
                  <a:cubicBezTo>
                    <a:pt x="34771" y="268"/>
                    <a:pt x="34654" y="151"/>
                    <a:pt x="34537" y="151"/>
                  </a:cubicBezTo>
                  <a:close/>
                  <a:moveTo>
                    <a:pt x="35857" y="168"/>
                  </a:moveTo>
                  <a:cubicBezTo>
                    <a:pt x="35723" y="168"/>
                    <a:pt x="35623" y="268"/>
                    <a:pt x="35590" y="402"/>
                  </a:cubicBezTo>
                  <a:lnTo>
                    <a:pt x="35590" y="536"/>
                  </a:lnTo>
                  <a:cubicBezTo>
                    <a:pt x="35606" y="653"/>
                    <a:pt x="35707" y="786"/>
                    <a:pt x="35823" y="786"/>
                  </a:cubicBezTo>
                  <a:cubicBezTo>
                    <a:pt x="35957" y="786"/>
                    <a:pt x="36057" y="669"/>
                    <a:pt x="36074" y="552"/>
                  </a:cubicBezTo>
                  <a:lnTo>
                    <a:pt x="36074" y="419"/>
                  </a:lnTo>
                  <a:cubicBezTo>
                    <a:pt x="36074" y="302"/>
                    <a:pt x="35974" y="185"/>
                    <a:pt x="35857" y="168"/>
                  </a:cubicBezTo>
                  <a:close/>
                  <a:moveTo>
                    <a:pt x="37160" y="168"/>
                  </a:moveTo>
                  <a:cubicBezTo>
                    <a:pt x="37043" y="168"/>
                    <a:pt x="36943" y="268"/>
                    <a:pt x="36910" y="402"/>
                  </a:cubicBezTo>
                  <a:lnTo>
                    <a:pt x="36910" y="536"/>
                  </a:lnTo>
                  <a:cubicBezTo>
                    <a:pt x="36910" y="669"/>
                    <a:pt x="37027" y="786"/>
                    <a:pt x="37143" y="786"/>
                  </a:cubicBezTo>
                  <a:cubicBezTo>
                    <a:pt x="37277" y="786"/>
                    <a:pt x="37377" y="669"/>
                    <a:pt x="37394" y="552"/>
                  </a:cubicBezTo>
                  <a:lnTo>
                    <a:pt x="37394" y="419"/>
                  </a:lnTo>
                  <a:cubicBezTo>
                    <a:pt x="37394" y="302"/>
                    <a:pt x="37294" y="185"/>
                    <a:pt x="37160" y="168"/>
                  </a:cubicBezTo>
                  <a:close/>
                  <a:moveTo>
                    <a:pt x="38497" y="168"/>
                  </a:moveTo>
                  <a:cubicBezTo>
                    <a:pt x="38380" y="168"/>
                    <a:pt x="38280" y="268"/>
                    <a:pt x="38246" y="402"/>
                  </a:cubicBezTo>
                  <a:lnTo>
                    <a:pt x="38246" y="536"/>
                  </a:lnTo>
                  <a:cubicBezTo>
                    <a:pt x="38230" y="669"/>
                    <a:pt x="38330" y="786"/>
                    <a:pt x="38480" y="786"/>
                  </a:cubicBezTo>
                  <a:cubicBezTo>
                    <a:pt x="38614" y="786"/>
                    <a:pt x="38714" y="669"/>
                    <a:pt x="38731" y="552"/>
                  </a:cubicBezTo>
                  <a:lnTo>
                    <a:pt x="38731" y="419"/>
                  </a:lnTo>
                  <a:cubicBezTo>
                    <a:pt x="38731" y="302"/>
                    <a:pt x="38631" y="185"/>
                    <a:pt x="38497" y="168"/>
                  </a:cubicBezTo>
                  <a:close/>
                  <a:moveTo>
                    <a:pt x="39817" y="201"/>
                  </a:moveTo>
                  <a:cubicBezTo>
                    <a:pt x="39683" y="201"/>
                    <a:pt x="39583" y="302"/>
                    <a:pt x="39566" y="419"/>
                  </a:cubicBezTo>
                  <a:lnTo>
                    <a:pt x="39566" y="552"/>
                  </a:lnTo>
                  <a:cubicBezTo>
                    <a:pt x="39550" y="669"/>
                    <a:pt x="39650" y="803"/>
                    <a:pt x="39800" y="803"/>
                  </a:cubicBezTo>
                  <a:cubicBezTo>
                    <a:pt x="39917" y="803"/>
                    <a:pt x="40051" y="703"/>
                    <a:pt x="40051" y="569"/>
                  </a:cubicBezTo>
                  <a:lnTo>
                    <a:pt x="40051" y="452"/>
                  </a:lnTo>
                  <a:cubicBezTo>
                    <a:pt x="40051" y="318"/>
                    <a:pt x="39951" y="218"/>
                    <a:pt x="39817" y="20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3"/>
            <p:cNvSpPr/>
            <p:nvPr/>
          </p:nvSpPr>
          <p:spPr>
            <a:xfrm>
              <a:off x="1977900" y="3025200"/>
              <a:ext cx="41800" cy="37200"/>
            </a:xfrm>
            <a:custGeom>
              <a:rect b="b" l="l" r="r" t="t"/>
              <a:pathLst>
                <a:path extrusionOk="0" h="1488" w="1672">
                  <a:moveTo>
                    <a:pt x="986" y="0"/>
                  </a:moveTo>
                  <a:cubicBezTo>
                    <a:pt x="986" y="0"/>
                    <a:pt x="67" y="1070"/>
                    <a:pt x="50" y="1137"/>
                  </a:cubicBezTo>
                  <a:cubicBezTo>
                    <a:pt x="0" y="1170"/>
                    <a:pt x="1136" y="1488"/>
                    <a:pt x="1136" y="1488"/>
                  </a:cubicBezTo>
                  <a:lnTo>
                    <a:pt x="1671" y="67"/>
                  </a:lnTo>
                  <a:lnTo>
                    <a:pt x="986"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3"/>
            <p:cNvSpPr/>
            <p:nvPr/>
          </p:nvSpPr>
          <p:spPr>
            <a:xfrm>
              <a:off x="2013400" y="3027300"/>
              <a:ext cx="28850" cy="35100"/>
            </a:xfrm>
            <a:custGeom>
              <a:rect b="b" l="l" r="r" t="t"/>
              <a:pathLst>
                <a:path extrusionOk="0" h="1404" w="1154">
                  <a:moveTo>
                    <a:pt x="385" y="0"/>
                  </a:moveTo>
                  <a:cubicBezTo>
                    <a:pt x="385" y="17"/>
                    <a:pt x="0" y="1404"/>
                    <a:pt x="0" y="1404"/>
                  </a:cubicBezTo>
                  <a:lnTo>
                    <a:pt x="986" y="1404"/>
                  </a:lnTo>
                  <a:lnTo>
                    <a:pt x="1153"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3"/>
            <p:cNvSpPr/>
            <p:nvPr/>
          </p:nvSpPr>
          <p:spPr>
            <a:xfrm>
              <a:off x="3350500" y="2597375"/>
              <a:ext cx="465350" cy="376050"/>
            </a:xfrm>
            <a:custGeom>
              <a:rect b="b" l="l" r="r" t="t"/>
              <a:pathLst>
                <a:path extrusionOk="0" h="15042" w="18614">
                  <a:moveTo>
                    <a:pt x="16507" y="0"/>
                  </a:moveTo>
                  <a:cubicBezTo>
                    <a:pt x="16000" y="0"/>
                    <a:pt x="15512" y="10"/>
                    <a:pt x="15189" y="37"/>
                  </a:cubicBezTo>
                  <a:cubicBezTo>
                    <a:pt x="14236" y="121"/>
                    <a:pt x="13535" y="221"/>
                    <a:pt x="13267" y="789"/>
                  </a:cubicBezTo>
                  <a:cubicBezTo>
                    <a:pt x="13000" y="1341"/>
                    <a:pt x="5047" y="10731"/>
                    <a:pt x="4295" y="11900"/>
                  </a:cubicBezTo>
                  <a:cubicBezTo>
                    <a:pt x="3509" y="13070"/>
                    <a:pt x="1287" y="14206"/>
                    <a:pt x="1" y="14340"/>
                  </a:cubicBezTo>
                  <a:cubicBezTo>
                    <a:pt x="91" y="14338"/>
                    <a:pt x="192" y="14337"/>
                    <a:pt x="302" y="14337"/>
                  </a:cubicBezTo>
                  <a:cubicBezTo>
                    <a:pt x="3603" y="14337"/>
                    <a:pt x="15339" y="15042"/>
                    <a:pt x="15339" y="15042"/>
                  </a:cubicBezTo>
                  <a:lnTo>
                    <a:pt x="18614" y="37"/>
                  </a:lnTo>
                  <a:cubicBezTo>
                    <a:pt x="18614" y="37"/>
                    <a:pt x="17522" y="0"/>
                    <a:pt x="165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3"/>
            <p:cNvSpPr/>
            <p:nvPr/>
          </p:nvSpPr>
          <p:spPr>
            <a:xfrm>
              <a:off x="2406475" y="3310125"/>
              <a:ext cx="414400" cy="126625"/>
            </a:xfrm>
            <a:custGeom>
              <a:rect b="b" l="l" r="r" t="t"/>
              <a:pathLst>
                <a:path extrusionOk="0" h="5065" w="16576">
                  <a:moveTo>
                    <a:pt x="11949" y="1"/>
                  </a:moveTo>
                  <a:cubicBezTo>
                    <a:pt x="7122" y="1"/>
                    <a:pt x="0" y="15"/>
                    <a:pt x="0" y="15"/>
                  </a:cubicBezTo>
                  <a:cubicBezTo>
                    <a:pt x="0" y="15"/>
                    <a:pt x="4679" y="3992"/>
                    <a:pt x="6901" y="4627"/>
                  </a:cubicBezTo>
                  <a:cubicBezTo>
                    <a:pt x="8196" y="4990"/>
                    <a:pt x="9636" y="5065"/>
                    <a:pt x="10603" y="5065"/>
                  </a:cubicBezTo>
                  <a:cubicBezTo>
                    <a:pt x="11283" y="5065"/>
                    <a:pt x="11730" y="5028"/>
                    <a:pt x="11730" y="5028"/>
                  </a:cubicBezTo>
                  <a:cubicBezTo>
                    <a:pt x="11730" y="5028"/>
                    <a:pt x="16575" y="15"/>
                    <a:pt x="16291" y="15"/>
                  </a:cubicBezTo>
                  <a:cubicBezTo>
                    <a:pt x="16202" y="4"/>
                    <a:pt x="14362" y="1"/>
                    <a:pt x="119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3"/>
            <p:cNvSpPr/>
            <p:nvPr/>
          </p:nvSpPr>
          <p:spPr>
            <a:xfrm>
              <a:off x="3383925" y="232510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3"/>
            <p:cNvSpPr/>
            <p:nvPr/>
          </p:nvSpPr>
          <p:spPr>
            <a:xfrm>
              <a:off x="3383925" y="235435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3"/>
            <p:cNvSpPr/>
            <p:nvPr/>
          </p:nvSpPr>
          <p:spPr>
            <a:xfrm>
              <a:off x="3426100" y="2328025"/>
              <a:ext cx="18000" cy="835050"/>
            </a:xfrm>
            <a:custGeom>
              <a:rect b="b" l="l" r="r" t="t"/>
              <a:pathLst>
                <a:path extrusionOk="0" h="33402" w="720">
                  <a:moveTo>
                    <a:pt x="1" y="1"/>
                  </a:moveTo>
                  <a:lnTo>
                    <a:pt x="1" y="33401"/>
                  </a:lnTo>
                  <a:lnTo>
                    <a:pt x="719" y="33401"/>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3"/>
            <p:cNvSpPr/>
            <p:nvPr/>
          </p:nvSpPr>
          <p:spPr>
            <a:xfrm>
              <a:off x="3383925" y="232510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3"/>
            <p:cNvSpPr/>
            <p:nvPr/>
          </p:nvSpPr>
          <p:spPr>
            <a:xfrm>
              <a:off x="3426525" y="232510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3"/>
            <p:cNvSpPr/>
            <p:nvPr/>
          </p:nvSpPr>
          <p:spPr>
            <a:xfrm>
              <a:off x="3460775" y="232510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3"/>
            <p:cNvSpPr/>
            <p:nvPr/>
          </p:nvSpPr>
          <p:spPr>
            <a:xfrm>
              <a:off x="3383925" y="235685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3"/>
            <p:cNvSpPr/>
            <p:nvPr/>
          </p:nvSpPr>
          <p:spPr>
            <a:xfrm>
              <a:off x="3426525" y="235685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3"/>
            <p:cNvSpPr/>
            <p:nvPr/>
          </p:nvSpPr>
          <p:spPr>
            <a:xfrm>
              <a:off x="3460775" y="235685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63"/>
          <p:cNvGrpSpPr/>
          <p:nvPr/>
        </p:nvGrpSpPr>
        <p:grpSpPr>
          <a:xfrm>
            <a:off x="6919696" y="360224"/>
            <a:ext cx="9688579" cy="5200410"/>
            <a:chOff x="1867200" y="2325100"/>
            <a:chExt cx="2071050" cy="1111650"/>
          </a:xfrm>
        </p:grpSpPr>
        <p:sp>
          <p:nvSpPr>
            <p:cNvPr id="789" name="Google Shape;789;p63"/>
            <p:cNvSpPr/>
            <p:nvPr/>
          </p:nvSpPr>
          <p:spPr>
            <a:xfrm>
              <a:off x="1867200" y="3188525"/>
              <a:ext cx="1947825" cy="162300"/>
            </a:xfrm>
            <a:custGeom>
              <a:rect b="b" l="l" r="r" t="t"/>
              <a:pathLst>
                <a:path extrusionOk="0" h="6492" w="77913">
                  <a:moveTo>
                    <a:pt x="38948" y="1"/>
                  </a:moveTo>
                  <a:cubicBezTo>
                    <a:pt x="17444" y="1"/>
                    <a:pt x="0" y="1220"/>
                    <a:pt x="0" y="2707"/>
                  </a:cubicBezTo>
                  <a:cubicBezTo>
                    <a:pt x="0" y="4046"/>
                    <a:pt x="7752" y="6491"/>
                    <a:pt x="31749" y="6491"/>
                  </a:cubicBezTo>
                  <a:cubicBezTo>
                    <a:pt x="34116" y="6491"/>
                    <a:pt x="36641" y="6468"/>
                    <a:pt x="39332" y="6417"/>
                  </a:cubicBezTo>
                  <a:cubicBezTo>
                    <a:pt x="60836" y="5999"/>
                    <a:pt x="77913" y="4178"/>
                    <a:pt x="77913" y="2707"/>
                  </a:cubicBezTo>
                  <a:cubicBezTo>
                    <a:pt x="77913" y="1220"/>
                    <a:pt x="60469" y="34"/>
                    <a:pt x="38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3"/>
            <p:cNvSpPr/>
            <p:nvPr/>
          </p:nvSpPr>
          <p:spPr>
            <a:xfrm>
              <a:off x="2054325" y="3203150"/>
              <a:ext cx="53925" cy="52225"/>
            </a:xfrm>
            <a:custGeom>
              <a:rect b="b" l="l" r="r" t="t"/>
              <a:pathLst>
                <a:path extrusionOk="0" h="2089" w="2157">
                  <a:moveTo>
                    <a:pt x="1087" y="0"/>
                  </a:moveTo>
                  <a:cubicBezTo>
                    <a:pt x="485" y="0"/>
                    <a:pt x="1" y="468"/>
                    <a:pt x="1" y="1053"/>
                  </a:cubicBezTo>
                  <a:cubicBezTo>
                    <a:pt x="1" y="1621"/>
                    <a:pt x="485" y="2089"/>
                    <a:pt x="1087" y="2089"/>
                  </a:cubicBezTo>
                  <a:cubicBezTo>
                    <a:pt x="1672" y="2089"/>
                    <a:pt x="2156" y="1621"/>
                    <a:pt x="2156" y="1053"/>
                  </a:cubicBezTo>
                  <a:cubicBezTo>
                    <a:pt x="2156" y="468"/>
                    <a:pt x="1672" y="0"/>
                    <a:pt x="108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3"/>
            <p:cNvSpPr/>
            <p:nvPr/>
          </p:nvSpPr>
          <p:spPr>
            <a:xfrm>
              <a:off x="2073975"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3"/>
            <p:cNvSpPr/>
            <p:nvPr/>
          </p:nvSpPr>
          <p:spPr>
            <a:xfrm>
              <a:off x="2042225" y="3173900"/>
              <a:ext cx="101950" cy="43050"/>
            </a:xfrm>
            <a:custGeom>
              <a:rect b="b" l="l" r="r" t="t"/>
              <a:pathLst>
                <a:path extrusionOk="0" h="1722" w="4078">
                  <a:moveTo>
                    <a:pt x="0" y="1"/>
                  </a:moveTo>
                  <a:lnTo>
                    <a:pt x="0" y="1722"/>
                  </a:lnTo>
                  <a:lnTo>
                    <a:pt x="4077" y="1722"/>
                  </a:lnTo>
                  <a:lnTo>
                    <a:pt x="4077"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3"/>
            <p:cNvSpPr/>
            <p:nvPr/>
          </p:nvSpPr>
          <p:spPr>
            <a:xfrm>
              <a:off x="2681750"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3"/>
            <p:cNvSpPr/>
            <p:nvPr/>
          </p:nvSpPr>
          <p:spPr>
            <a:xfrm>
              <a:off x="2701800" y="3203150"/>
              <a:ext cx="53900" cy="52225"/>
            </a:xfrm>
            <a:custGeom>
              <a:rect b="b" l="l" r="r" t="t"/>
              <a:pathLst>
                <a:path extrusionOk="0" h="2089" w="2156">
                  <a:moveTo>
                    <a:pt x="1086" y="0"/>
                  </a:moveTo>
                  <a:cubicBezTo>
                    <a:pt x="485" y="0"/>
                    <a:pt x="0" y="468"/>
                    <a:pt x="0" y="1053"/>
                  </a:cubicBezTo>
                  <a:cubicBezTo>
                    <a:pt x="0" y="1621"/>
                    <a:pt x="485" y="2089"/>
                    <a:pt x="1086" y="2089"/>
                  </a:cubicBezTo>
                  <a:cubicBezTo>
                    <a:pt x="1671" y="2089"/>
                    <a:pt x="2156" y="1621"/>
                    <a:pt x="2156" y="1053"/>
                  </a:cubicBezTo>
                  <a:cubicBezTo>
                    <a:pt x="2156" y="468"/>
                    <a:pt x="1671"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3"/>
            <p:cNvSpPr/>
            <p:nvPr/>
          </p:nvSpPr>
          <p:spPr>
            <a:xfrm>
              <a:off x="2793700" y="3191400"/>
              <a:ext cx="54325" cy="52300"/>
            </a:xfrm>
            <a:custGeom>
              <a:rect b="b" l="l" r="r" t="t"/>
              <a:pathLst>
                <a:path extrusionOk="0" h="2092" w="2173">
                  <a:moveTo>
                    <a:pt x="1145" y="1"/>
                  </a:moveTo>
                  <a:cubicBezTo>
                    <a:pt x="1125" y="1"/>
                    <a:pt x="1106" y="1"/>
                    <a:pt x="1086" y="2"/>
                  </a:cubicBezTo>
                  <a:cubicBezTo>
                    <a:pt x="468" y="2"/>
                    <a:pt x="0" y="454"/>
                    <a:pt x="0" y="1038"/>
                  </a:cubicBezTo>
                  <a:cubicBezTo>
                    <a:pt x="0" y="1606"/>
                    <a:pt x="468" y="2091"/>
                    <a:pt x="1086" y="2091"/>
                  </a:cubicBezTo>
                  <a:cubicBezTo>
                    <a:pt x="1688" y="2091"/>
                    <a:pt x="2172" y="1623"/>
                    <a:pt x="2172" y="1038"/>
                  </a:cubicBezTo>
                  <a:cubicBezTo>
                    <a:pt x="2172" y="473"/>
                    <a:pt x="1719" y="1"/>
                    <a:pt x="1145"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3"/>
            <p:cNvSpPr/>
            <p:nvPr/>
          </p:nvSpPr>
          <p:spPr>
            <a:xfrm>
              <a:off x="2813750" y="3191025"/>
              <a:ext cx="54325" cy="52250"/>
            </a:xfrm>
            <a:custGeom>
              <a:rect b="b" l="l" r="r" t="t"/>
              <a:pathLst>
                <a:path extrusionOk="0" h="2090" w="2173">
                  <a:moveTo>
                    <a:pt x="1086" y="1"/>
                  </a:moveTo>
                  <a:cubicBezTo>
                    <a:pt x="485" y="1"/>
                    <a:pt x="0" y="469"/>
                    <a:pt x="0" y="1053"/>
                  </a:cubicBezTo>
                  <a:cubicBezTo>
                    <a:pt x="0" y="1638"/>
                    <a:pt x="485" y="2089"/>
                    <a:pt x="1086" y="2089"/>
                  </a:cubicBezTo>
                  <a:cubicBezTo>
                    <a:pt x="1688" y="2089"/>
                    <a:pt x="2172" y="1638"/>
                    <a:pt x="2172" y="1053"/>
                  </a:cubicBezTo>
                  <a:cubicBezTo>
                    <a:pt x="2172" y="469"/>
                    <a:pt x="1688" y="1"/>
                    <a:pt x="1086"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3"/>
            <p:cNvSpPr/>
            <p:nvPr/>
          </p:nvSpPr>
          <p:spPr>
            <a:xfrm>
              <a:off x="3746500" y="2983475"/>
              <a:ext cx="191750" cy="51350"/>
            </a:xfrm>
            <a:custGeom>
              <a:rect b="b" l="l" r="r" t="t"/>
              <a:pathLst>
                <a:path extrusionOk="0" h="2054" w="7670">
                  <a:moveTo>
                    <a:pt x="5376" y="0"/>
                  </a:moveTo>
                  <a:cubicBezTo>
                    <a:pt x="5129" y="0"/>
                    <a:pt x="4880" y="17"/>
                    <a:pt x="4629" y="49"/>
                  </a:cubicBezTo>
                  <a:cubicBezTo>
                    <a:pt x="3593" y="166"/>
                    <a:pt x="0" y="1051"/>
                    <a:pt x="0" y="1051"/>
                  </a:cubicBezTo>
                  <a:lnTo>
                    <a:pt x="3325" y="2054"/>
                  </a:lnTo>
                  <a:cubicBezTo>
                    <a:pt x="3325" y="2054"/>
                    <a:pt x="6099" y="1085"/>
                    <a:pt x="7670" y="550"/>
                  </a:cubicBezTo>
                  <a:cubicBezTo>
                    <a:pt x="6920" y="169"/>
                    <a:pt x="6160" y="0"/>
                    <a:pt x="537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3"/>
            <p:cNvSpPr/>
            <p:nvPr/>
          </p:nvSpPr>
          <p:spPr>
            <a:xfrm>
              <a:off x="1889750" y="2597375"/>
              <a:ext cx="1974150" cy="613725"/>
            </a:xfrm>
            <a:custGeom>
              <a:rect b="b" l="l" r="r" t="t"/>
              <a:pathLst>
                <a:path extrusionOk="0" h="24549" w="78966">
                  <a:moveTo>
                    <a:pt x="74997" y="0"/>
                  </a:moveTo>
                  <a:cubicBezTo>
                    <a:pt x="74489" y="0"/>
                    <a:pt x="74003" y="10"/>
                    <a:pt x="73686" y="37"/>
                  </a:cubicBezTo>
                  <a:cubicBezTo>
                    <a:pt x="72716" y="121"/>
                    <a:pt x="72031" y="221"/>
                    <a:pt x="71764" y="789"/>
                  </a:cubicBezTo>
                  <a:cubicBezTo>
                    <a:pt x="71480" y="1341"/>
                    <a:pt x="63527" y="10731"/>
                    <a:pt x="62775" y="11900"/>
                  </a:cubicBezTo>
                  <a:cubicBezTo>
                    <a:pt x="62006" y="13070"/>
                    <a:pt x="59767" y="14206"/>
                    <a:pt x="58497" y="14340"/>
                  </a:cubicBezTo>
                  <a:cubicBezTo>
                    <a:pt x="58145" y="14371"/>
                    <a:pt x="57519" y="14382"/>
                    <a:pt x="56756" y="14382"/>
                  </a:cubicBezTo>
                  <a:cubicBezTo>
                    <a:pt x="55083" y="14382"/>
                    <a:pt x="52752" y="14330"/>
                    <a:pt x="51197" y="14330"/>
                  </a:cubicBezTo>
                  <a:cubicBezTo>
                    <a:pt x="50837" y="14330"/>
                    <a:pt x="50519" y="14333"/>
                    <a:pt x="50260" y="14340"/>
                  </a:cubicBezTo>
                  <a:cubicBezTo>
                    <a:pt x="48372" y="14373"/>
                    <a:pt x="13117" y="14340"/>
                    <a:pt x="9825" y="14691"/>
                  </a:cubicBezTo>
                  <a:cubicBezTo>
                    <a:pt x="6550" y="15075"/>
                    <a:pt x="5815" y="15660"/>
                    <a:pt x="3225" y="18133"/>
                  </a:cubicBezTo>
                  <a:cubicBezTo>
                    <a:pt x="3025" y="18333"/>
                    <a:pt x="2524" y="18550"/>
                    <a:pt x="1972" y="18851"/>
                  </a:cubicBezTo>
                  <a:cubicBezTo>
                    <a:pt x="1187" y="19269"/>
                    <a:pt x="301" y="19804"/>
                    <a:pt x="218" y="20539"/>
                  </a:cubicBezTo>
                  <a:cubicBezTo>
                    <a:pt x="1" y="22310"/>
                    <a:pt x="2373" y="23563"/>
                    <a:pt x="8806" y="24014"/>
                  </a:cubicBezTo>
                  <a:cubicBezTo>
                    <a:pt x="15239" y="24449"/>
                    <a:pt x="35891" y="24449"/>
                    <a:pt x="40686" y="24532"/>
                  </a:cubicBezTo>
                  <a:cubicBezTo>
                    <a:pt x="41296" y="24543"/>
                    <a:pt x="41928" y="24548"/>
                    <a:pt x="42578" y="24548"/>
                  </a:cubicBezTo>
                  <a:cubicBezTo>
                    <a:pt x="47035" y="24548"/>
                    <a:pt x="52325" y="24277"/>
                    <a:pt x="57094" y="23446"/>
                  </a:cubicBezTo>
                  <a:cubicBezTo>
                    <a:pt x="59984" y="22928"/>
                    <a:pt x="65849" y="21424"/>
                    <a:pt x="70778" y="20104"/>
                  </a:cubicBezTo>
                  <a:cubicBezTo>
                    <a:pt x="75206" y="18918"/>
                    <a:pt x="78865" y="17882"/>
                    <a:pt x="78865" y="17882"/>
                  </a:cubicBezTo>
                  <a:cubicBezTo>
                    <a:pt x="78865" y="17882"/>
                    <a:pt x="78965" y="17598"/>
                    <a:pt x="78832" y="16796"/>
                  </a:cubicBezTo>
                  <a:cubicBezTo>
                    <a:pt x="78815" y="16679"/>
                    <a:pt x="78782" y="16545"/>
                    <a:pt x="78731" y="16412"/>
                  </a:cubicBezTo>
                  <a:cubicBezTo>
                    <a:pt x="77863" y="16044"/>
                    <a:pt x="73819" y="15042"/>
                    <a:pt x="73819" y="15042"/>
                  </a:cubicBezTo>
                  <a:lnTo>
                    <a:pt x="77111" y="37"/>
                  </a:lnTo>
                  <a:cubicBezTo>
                    <a:pt x="77111" y="37"/>
                    <a:pt x="76012" y="0"/>
                    <a:pt x="749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3"/>
            <p:cNvSpPr/>
            <p:nvPr/>
          </p:nvSpPr>
          <p:spPr>
            <a:xfrm>
              <a:off x="1889750" y="3018100"/>
              <a:ext cx="1974150" cy="193000"/>
            </a:xfrm>
            <a:custGeom>
              <a:rect b="b" l="l" r="r" t="t"/>
              <a:pathLst>
                <a:path extrusionOk="0" h="7720" w="78966">
                  <a:moveTo>
                    <a:pt x="78815" y="0"/>
                  </a:moveTo>
                  <a:cubicBezTo>
                    <a:pt x="75724" y="702"/>
                    <a:pt x="70127" y="1888"/>
                    <a:pt x="64262" y="2674"/>
                  </a:cubicBezTo>
                  <a:cubicBezTo>
                    <a:pt x="60190" y="3197"/>
                    <a:pt x="46410" y="3249"/>
                    <a:pt x="32671" y="3249"/>
                  </a:cubicBezTo>
                  <a:cubicBezTo>
                    <a:pt x="29284" y="3249"/>
                    <a:pt x="25899" y="3246"/>
                    <a:pt x="22663" y="3246"/>
                  </a:cubicBezTo>
                  <a:cubicBezTo>
                    <a:pt x="10533" y="3246"/>
                    <a:pt x="488" y="3290"/>
                    <a:pt x="218" y="3710"/>
                  </a:cubicBezTo>
                  <a:cubicBezTo>
                    <a:pt x="1" y="5481"/>
                    <a:pt x="2373" y="6734"/>
                    <a:pt x="8806" y="7185"/>
                  </a:cubicBezTo>
                  <a:cubicBezTo>
                    <a:pt x="15239" y="7620"/>
                    <a:pt x="35891" y="7620"/>
                    <a:pt x="40686" y="7703"/>
                  </a:cubicBezTo>
                  <a:cubicBezTo>
                    <a:pt x="41296" y="7714"/>
                    <a:pt x="41928" y="7719"/>
                    <a:pt x="42578" y="7719"/>
                  </a:cubicBezTo>
                  <a:cubicBezTo>
                    <a:pt x="47035" y="7719"/>
                    <a:pt x="52325" y="7448"/>
                    <a:pt x="57094" y="6617"/>
                  </a:cubicBezTo>
                  <a:cubicBezTo>
                    <a:pt x="59984" y="6099"/>
                    <a:pt x="65849" y="4595"/>
                    <a:pt x="70778" y="3275"/>
                  </a:cubicBezTo>
                  <a:cubicBezTo>
                    <a:pt x="75206" y="2089"/>
                    <a:pt x="78865" y="1053"/>
                    <a:pt x="78865" y="1053"/>
                  </a:cubicBezTo>
                  <a:cubicBezTo>
                    <a:pt x="78865" y="1053"/>
                    <a:pt x="78965" y="769"/>
                    <a:pt x="78815"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3"/>
            <p:cNvSpPr/>
            <p:nvPr/>
          </p:nvSpPr>
          <p:spPr>
            <a:xfrm>
              <a:off x="3536375" y="3023000"/>
              <a:ext cx="174225" cy="29375"/>
            </a:xfrm>
            <a:custGeom>
              <a:rect b="b" l="l" r="r" t="t"/>
              <a:pathLst>
                <a:path extrusionOk="0" h="1175" w="6969">
                  <a:moveTo>
                    <a:pt x="3604" y="1"/>
                  </a:moveTo>
                  <a:cubicBezTo>
                    <a:pt x="3063" y="1"/>
                    <a:pt x="2582" y="30"/>
                    <a:pt x="2407" y="88"/>
                  </a:cubicBezTo>
                  <a:cubicBezTo>
                    <a:pt x="2056" y="222"/>
                    <a:pt x="1" y="840"/>
                    <a:pt x="1" y="840"/>
                  </a:cubicBezTo>
                  <a:lnTo>
                    <a:pt x="6965" y="1174"/>
                  </a:lnTo>
                  <a:lnTo>
                    <a:pt x="6965" y="1174"/>
                  </a:lnTo>
                  <a:cubicBezTo>
                    <a:pt x="6823" y="1161"/>
                    <a:pt x="5993" y="221"/>
                    <a:pt x="5164" y="88"/>
                  </a:cubicBezTo>
                  <a:cubicBezTo>
                    <a:pt x="4746" y="30"/>
                    <a:pt x="4145" y="1"/>
                    <a:pt x="3604" y="1"/>
                  </a:cubicBezTo>
                  <a:close/>
                  <a:moveTo>
                    <a:pt x="6965" y="1174"/>
                  </a:moveTo>
                  <a:cubicBezTo>
                    <a:pt x="6966" y="1174"/>
                    <a:pt x="6967" y="1175"/>
                    <a:pt x="6968" y="1175"/>
                  </a:cubicBezTo>
                  <a:lnTo>
                    <a:pt x="6965" y="1174"/>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 name="Google Shape;801;p63"/>
            <p:cNvGrpSpPr/>
            <p:nvPr/>
          </p:nvGrpSpPr>
          <p:grpSpPr>
            <a:xfrm>
              <a:off x="2309975" y="3167225"/>
              <a:ext cx="202625" cy="127850"/>
              <a:chOff x="2309975" y="3167225"/>
              <a:chExt cx="202625" cy="127850"/>
            </a:xfrm>
          </p:grpSpPr>
          <p:sp>
            <p:nvSpPr>
              <p:cNvPr id="802" name="Google Shape;802;p63"/>
              <p:cNvSpPr/>
              <p:nvPr/>
            </p:nvSpPr>
            <p:spPr>
              <a:xfrm>
                <a:off x="2318325" y="3167650"/>
                <a:ext cx="194275" cy="127425"/>
              </a:xfrm>
              <a:custGeom>
                <a:rect b="b" l="l" r="r" t="t"/>
                <a:pathLst>
                  <a:path extrusionOk="0" h="5097" w="7771">
                    <a:moveTo>
                      <a:pt x="1404" y="0"/>
                    </a:moveTo>
                    <a:lnTo>
                      <a:pt x="1404" y="0"/>
                    </a:lnTo>
                    <a:cubicBezTo>
                      <a:pt x="1839" y="1303"/>
                      <a:pt x="2557" y="2506"/>
                      <a:pt x="3443" y="3576"/>
                    </a:cubicBezTo>
                    <a:cubicBezTo>
                      <a:pt x="2696" y="3620"/>
                      <a:pt x="1935" y="3643"/>
                      <a:pt x="1164" y="3643"/>
                    </a:cubicBezTo>
                    <a:cubicBezTo>
                      <a:pt x="779" y="3643"/>
                      <a:pt x="391" y="3637"/>
                      <a:pt x="1" y="3626"/>
                    </a:cubicBezTo>
                    <a:lnTo>
                      <a:pt x="1" y="3626"/>
                    </a:lnTo>
                    <a:cubicBezTo>
                      <a:pt x="318" y="4712"/>
                      <a:pt x="986" y="4996"/>
                      <a:pt x="1638" y="5079"/>
                    </a:cubicBezTo>
                    <a:cubicBezTo>
                      <a:pt x="1724" y="5091"/>
                      <a:pt x="1868" y="5097"/>
                      <a:pt x="2055" y="5097"/>
                    </a:cubicBezTo>
                    <a:cubicBezTo>
                      <a:pt x="2669" y="5097"/>
                      <a:pt x="3754" y="5039"/>
                      <a:pt x="4829" y="4963"/>
                    </a:cubicBezTo>
                    <a:cubicBezTo>
                      <a:pt x="6149" y="4846"/>
                      <a:pt x="7419" y="4729"/>
                      <a:pt x="7770" y="4612"/>
                    </a:cubicBezTo>
                    <a:cubicBezTo>
                      <a:pt x="7236" y="4010"/>
                      <a:pt x="6834" y="1805"/>
                      <a:pt x="7770" y="635"/>
                    </a:cubicBezTo>
                    <a:cubicBezTo>
                      <a:pt x="6868" y="167"/>
                      <a:pt x="2941" y="50"/>
                      <a:pt x="14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3"/>
              <p:cNvSpPr/>
              <p:nvPr/>
            </p:nvSpPr>
            <p:spPr>
              <a:xfrm>
                <a:off x="2309975" y="3167225"/>
                <a:ext cx="94425" cy="91675"/>
              </a:xfrm>
              <a:custGeom>
                <a:rect b="b" l="l" r="r" t="t"/>
                <a:pathLst>
                  <a:path extrusionOk="0" h="3667" w="3777">
                    <a:moveTo>
                      <a:pt x="1087" y="0"/>
                    </a:moveTo>
                    <a:cubicBezTo>
                      <a:pt x="268" y="552"/>
                      <a:pt x="1" y="1504"/>
                      <a:pt x="201" y="3058"/>
                    </a:cubicBezTo>
                    <a:cubicBezTo>
                      <a:pt x="234" y="3259"/>
                      <a:pt x="268" y="3442"/>
                      <a:pt x="335" y="3643"/>
                    </a:cubicBezTo>
                    <a:cubicBezTo>
                      <a:pt x="725" y="3660"/>
                      <a:pt x="1113" y="3667"/>
                      <a:pt x="1498" y="3667"/>
                    </a:cubicBezTo>
                    <a:cubicBezTo>
                      <a:pt x="2269" y="3667"/>
                      <a:pt x="3030" y="3637"/>
                      <a:pt x="3777" y="3593"/>
                    </a:cubicBezTo>
                    <a:cubicBezTo>
                      <a:pt x="2891" y="2523"/>
                      <a:pt x="2173" y="1320"/>
                      <a:pt x="1738" y="17"/>
                    </a:cubicBezTo>
                    <a:cubicBezTo>
                      <a:pt x="1337" y="17"/>
                      <a:pt x="1087" y="0"/>
                      <a:pt x="1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 name="Google Shape;804;p63"/>
            <p:cNvSpPr/>
            <p:nvPr/>
          </p:nvSpPr>
          <p:spPr>
            <a:xfrm>
              <a:off x="2483850" y="3186425"/>
              <a:ext cx="53800" cy="93600"/>
            </a:xfrm>
            <a:custGeom>
              <a:rect b="b" l="l" r="r" t="t"/>
              <a:pathLst>
                <a:path extrusionOk="0" h="3744" w="2152">
                  <a:moveTo>
                    <a:pt x="1049" y="1"/>
                  </a:moveTo>
                  <a:cubicBezTo>
                    <a:pt x="0" y="1582"/>
                    <a:pt x="1041" y="3744"/>
                    <a:pt x="1049" y="3744"/>
                  </a:cubicBezTo>
                  <a:cubicBezTo>
                    <a:pt x="1049" y="3744"/>
                    <a:pt x="1049" y="3744"/>
                    <a:pt x="1049" y="3744"/>
                  </a:cubicBezTo>
                  <a:lnTo>
                    <a:pt x="2035" y="3560"/>
                  </a:lnTo>
                  <a:cubicBezTo>
                    <a:pt x="2035" y="3560"/>
                    <a:pt x="1667" y="1254"/>
                    <a:pt x="2152" y="302"/>
                  </a:cubicBezTo>
                  <a:lnTo>
                    <a:pt x="1049"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3"/>
            <p:cNvSpPr/>
            <p:nvPr/>
          </p:nvSpPr>
          <p:spPr>
            <a:xfrm>
              <a:off x="2518900" y="3200650"/>
              <a:ext cx="93525" cy="57250"/>
            </a:xfrm>
            <a:custGeom>
              <a:rect b="b" l="l" r="r" t="t"/>
              <a:pathLst>
                <a:path extrusionOk="0" h="2290" w="3741">
                  <a:moveTo>
                    <a:pt x="649" y="0"/>
                  </a:moveTo>
                  <a:cubicBezTo>
                    <a:pt x="1" y="316"/>
                    <a:pt x="478" y="2289"/>
                    <a:pt x="482" y="2289"/>
                  </a:cubicBezTo>
                  <a:cubicBezTo>
                    <a:pt x="482" y="2289"/>
                    <a:pt x="482" y="2289"/>
                    <a:pt x="482" y="2289"/>
                  </a:cubicBezTo>
                  <a:lnTo>
                    <a:pt x="3390" y="1938"/>
                  </a:lnTo>
                  <a:cubicBezTo>
                    <a:pt x="3390" y="1938"/>
                    <a:pt x="3741" y="1086"/>
                    <a:pt x="3490" y="501"/>
                  </a:cubicBezTo>
                  <a:lnTo>
                    <a:pt x="6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3"/>
            <p:cNvSpPr/>
            <p:nvPr/>
          </p:nvSpPr>
          <p:spPr>
            <a:xfrm>
              <a:off x="2350900" y="3114775"/>
              <a:ext cx="495025" cy="75950"/>
            </a:xfrm>
            <a:custGeom>
              <a:rect b="b" l="l" r="r" t="t"/>
              <a:pathLst>
                <a:path extrusionOk="0" h="3038" w="19801">
                  <a:moveTo>
                    <a:pt x="12538" y="1"/>
                  </a:moveTo>
                  <a:cubicBezTo>
                    <a:pt x="12423" y="1"/>
                    <a:pt x="12310" y="4"/>
                    <a:pt x="12198" y="10"/>
                  </a:cubicBezTo>
                  <a:cubicBezTo>
                    <a:pt x="9491" y="160"/>
                    <a:pt x="1" y="2115"/>
                    <a:pt x="1" y="2115"/>
                  </a:cubicBezTo>
                  <a:lnTo>
                    <a:pt x="6367" y="2867"/>
                  </a:lnTo>
                  <a:cubicBezTo>
                    <a:pt x="6367" y="2867"/>
                    <a:pt x="10168" y="3038"/>
                    <a:pt x="12317" y="3038"/>
                  </a:cubicBezTo>
                  <a:cubicBezTo>
                    <a:pt x="12496" y="3038"/>
                    <a:pt x="12663" y="3037"/>
                    <a:pt x="12816" y="3034"/>
                  </a:cubicBezTo>
                  <a:cubicBezTo>
                    <a:pt x="14788" y="3017"/>
                    <a:pt x="19801" y="2650"/>
                    <a:pt x="19099" y="2115"/>
                  </a:cubicBezTo>
                  <a:cubicBezTo>
                    <a:pt x="18442" y="1603"/>
                    <a:pt x="15177" y="1"/>
                    <a:pt x="12538"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3"/>
            <p:cNvSpPr/>
            <p:nvPr/>
          </p:nvSpPr>
          <p:spPr>
            <a:xfrm>
              <a:off x="2666700" y="3084925"/>
              <a:ext cx="84000" cy="38875"/>
            </a:xfrm>
            <a:custGeom>
              <a:rect b="b" l="l" r="r" t="t"/>
              <a:pathLst>
                <a:path extrusionOk="0" h="1555" w="3360">
                  <a:moveTo>
                    <a:pt x="2490" y="1"/>
                  </a:moveTo>
                  <a:cubicBezTo>
                    <a:pt x="1772" y="1"/>
                    <a:pt x="84" y="1204"/>
                    <a:pt x="1" y="1204"/>
                  </a:cubicBezTo>
                  <a:lnTo>
                    <a:pt x="2273" y="1555"/>
                  </a:lnTo>
                  <a:lnTo>
                    <a:pt x="3359" y="134"/>
                  </a:lnTo>
                  <a:cubicBezTo>
                    <a:pt x="3359" y="134"/>
                    <a:pt x="3192" y="1"/>
                    <a:pt x="249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3"/>
            <p:cNvSpPr/>
            <p:nvPr/>
          </p:nvSpPr>
          <p:spPr>
            <a:xfrm>
              <a:off x="2231450" y="3040225"/>
              <a:ext cx="1001275" cy="20075"/>
            </a:xfrm>
            <a:custGeom>
              <a:rect b="b" l="l" r="r" t="t"/>
              <a:pathLst>
                <a:path extrusionOk="0" h="803" w="40051">
                  <a:moveTo>
                    <a:pt x="251" y="1"/>
                  </a:moveTo>
                  <a:cubicBezTo>
                    <a:pt x="134" y="1"/>
                    <a:pt x="34" y="101"/>
                    <a:pt x="0" y="235"/>
                  </a:cubicBezTo>
                  <a:lnTo>
                    <a:pt x="0" y="369"/>
                  </a:lnTo>
                  <a:cubicBezTo>
                    <a:pt x="17" y="486"/>
                    <a:pt x="117" y="619"/>
                    <a:pt x="234" y="619"/>
                  </a:cubicBezTo>
                  <a:cubicBezTo>
                    <a:pt x="368" y="619"/>
                    <a:pt x="468" y="502"/>
                    <a:pt x="485" y="385"/>
                  </a:cubicBezTo>
                  <a:lnTo>
                    <a:pt x="485" y="252"/>
                  </a:lnTo>
                  <a:cubicBezTo>
                    <a:pt x="485" y="135"/>
                    <a:pt x="385" y="18"/>
                    <a:pt x="251" y="1"/>
                  </a:cubicBezTo>
                  <a:close/>
                  <a:moveTo>
                    <a:pt x="1571" y="1"/>
                  </a:moveTo>
                  <a:cubicBezTo>
                    <a:pt x="1454" y="1"/>
                    <a:pt x="1337" y="101"/>
                    <a:pt x="1320" y="235"/>
                  </a:cubicBezTo>
                  <a:lnTo>
                    <a:pt x="1320" y="369"/>
                  </a:lnTo>
                  <a:cubicBezTo>
                    <a:pt x="1320" y="502"/>
                    <a:pt x="1437" y="619"/>
                    <a:pt x="1554" y="619"/>
                  </a:cubicBezTo>
                  <a:cubicBezTo>
                    <a:pt x="1688" y="619"/>
                    <a:pt x="1788" y="502"/>
                    <a:pt x="1805" y="385"/>
                  </a:cubicBezTo>
                  <a:lnTo>
                    <a:pt x="1805" y="252"/>
                  </a:lnTo>
                  <a:cubicBezTo>
                    <a:pt x="1805" y="135"/>
                    <a:pt x="1705" y="1"/>
                    <a:pt x="1571" y="1"/>
                  </a:cubicBezTo>
                  <a:close/>
                  <a:moveTo>
                    <a:pt x="2908" y="1"/>
                  </a:moveTo>
                  <a:cubicBezTo>
                    <a:pt x="2791" y="1"/>
                    <a:pt x="2690" y="101"/>
                    <a:pt x="2657" y="235"/>
                  </a:cubicBezTo>
                  <a:lnTo>
                    <a:pt x="2657" y="369"/>
                  </a:lnTo>
                  <a:cubicBezTo>
                    <a:pt x="2640" y="502"/>
                    <a:pt x="2741" y="619"/>
                    <a:pt x="2891" y="619"/>
                  </a:cubicBezTo>
                  <a:cubicBezTo>
                    <a:pt x="3025" y="619"/>
                    <a:pt x="3125" y="502"/>
                    <a:pt x="3142" y="385"/>
                  </a:cubicBezTo>
                  <a:lnTo>
                    <a:pt x="3142" y="252"/>
                  </a:lnTo>
                  <a:cubicBezTo>
                    <a:pt x="3142" y="135"/>
                    <a:pt x="3041" y="18"/>
                    <a:pt x="2908" y="1"/>
                  </a:cubicBezTo>
                  <a:close/>
                  <a:moveTo>
                    <a:pt x="4228" y="34"/>
                  </a:moveTo>
                  <a:cubicBezTo>
                    <a:pt x="4094" y="34"/>
                    <a:pt x="3994" y="135"/>
                    <a:pt x="3977" y="252"/>
                  </a:cubicBezTo>
                  <a:lnTo>
                    <a:pt x="3977" y="385"/>
                  </a:lnTo>
                  <a:cubicBezTo>
                    <a:pt x="3960" y="502"/>
                    <a:pt x="4060" y="619"/>
                    <a:pt x="4211" y="636"/>
                  </a:cubicBezTo>
                  <a:cubicBezTo>
                    <a:pt x="4328" y="636"/>
                    <a:pt x="4461" y="536"/>
                    <a:pt x="4461" y="402"/>
                  </a:cubicBezTo>
                  <a:lnTo>
                    <a:pt x="4461" y="268"/>
                  </a:lnTo>
                  <a:cubicBezTo>
                    <a:pt x="4461" y="151"/>
                    <a:pt x="4361" y="51"/>
                    <a:pt x="4228" y="34"/>
                  </a:cubicBezTo>
                  <a:close/>
                  <a:moveTo>
                    <a:pt x="5548" y="34"/>
                  </a:moveTo>
                  <a:cubicBezTo>
                    <a:pt x="5414" y="34"/>
                    <a:pt x="5314" y="135"/>
                    <a:pt x="5297" y="252"/>
                  </a:cubicBezTo>
                  <a:lnTo>
                    <a:pt x="5297" y="385"/>
                  </a:lnTo>
                  <a:cubicBezTo>
                    <a:pt x="5280" y="536"/>
                    <a:pt x="5380" y="636"/>
                    <a:pt x="5531" y="636"/>
                  </a:cubicBezTo>
                  <a:cubicBezTo>
                    <a:pt x="5648" y="636"/>
                    <a:pt x="5748" y="536"/>
                    <a:pt x="5781" y="402"/>
                  </a:cubicBezTo>
                  <a:lnTo>
                    <a:pt x="5781" y="268"/>
                  </a:lnTo>
                  <a:cubicBezTo>
                    <a:pt x="5781" y="151"/>
                    <a:pt x="5665" y="51"/>
                    <a:pt x="5548" y="34"/>
                  </a:cubicBezTo>
                  <a:close/>
                  <a:moveTo>
                    <a:pt x="6868" y="34"/>
                  </a:moveTo>
                  <a:cubicBezTo>
                    <a:pt x="6734" y="34"/>
                    <a:pt x="6634" y="135"/>
                    <a:pt x="6617" y="252"/>
                  </a:cubicBezTo>
                  <a:lnTo>
                    <a:pt x="6617" y="385"/>
                  </a:lnTo>
                  <a:cubicBezTo>
                    <a:pt x="6583" y="536"/>
                    <a:pt x="6717" y="636"/>
                    <a:pt x="6834" y="636"/>
                  </a:cubicBezTo>
                  <a:cubicBezTo>
                    <a:pt x="6968" y="636"/>
                    <a:pt x="7085" y="536"/>
                    <a:pt x="7085" y="402"/>
                  </a:cubicBezTo>
                  <a:lnTo>
                    <a:pt x="7085" y="268"/>
                  </a:lnTo>
                  <a:cubicBezTo>
                    <a:pt x="7085" y="151"/>
                    <a:pt x="6984" y="51"/>
                    <a:pt x="6868" y="34"/>
                  </a:cubicBezTo>
                  <a:close/>
                  <a:moveTo>
                    <a:pt x="8171" y="34"/>
                  </a:moveTo>
                  <a:cubicBezTo>
                    <a:pt x="8054" y="34"/>
                    <a:pt x="7937" y="135"/>
                    <a:pt x="7920" y="252"/>
                  </a:cubicBezTo>
                  <a:lnTo>
                    <a:pt x="7920" y="385"/>
                  </a:lnTo>
                  <a:cubicBezTo>
                    <a:pt x="7920" y="536"/>
                    <a:pt x="8037" y="636"/>
                    <a:pt x="8154" y="636"/>
                  </a:cubicBezTo>
                  <a:cubicBezTo>
                    <a:pt x="8288" y="636"/>
                    <a:pt x="8405" y="536"/>
                    <a:pt x="8405" y="402"/>
                  </a:cubicBezTo>
                  <a:lnTo>
                    <a:pt x="8405" y="268"/>
                  </a:lnTo>
                  <a:cubicBezTo>
                    <a:pt x="8405" y="151"/>
                    <a:pt x="8304" y="51"/>
                    <a:pt x="8171" y="34"/>
                  </a:cubicBezTo>
                  <a:close/>
                  <a:moveTo>
                    <a:pt x="9491" y="51"/>
                  </a:moveTo>
                  <a:cubicBezTo>
                    <a:pt x="9374" y="51"/>
                    <a:pt x="9240" y="151"/>
                    <a:pt x="9240" y="285"/>
                  </a:cubicBezTo>
                  <a:lnTo>
                    <a:pt x="9240" y="402"/>
                  </a:lnTo>
                  <a:cubicBezTo>
                    <a:pt x="9240" y="552"/>
                    <a:pt x="9340" y="653"/>
                    <a:pt x="9474" y="653"/>
                  </a:cubicBezTo>
                  <a:cubicBezTo>
                    <a:pt x="9591" y="653"/>
                    <a:pt x="9725" y="552"/>
                    <a:pt x="9725" y="419"/>
                  </a:cubicBezTo>
                  <a:lnTo>
                    <a:pt x="9725" y="302"/>
                  </a:lnTo>
                  <a:cubicBezTo>
                    <a:pt x="9725" y="168"/>
                    <a:pt x="9624" y="68"/>
                    <a:pt x="9491" y="51"/>
                  </a:cubicBezTo>
                  <a:close/>
                  <a:moveTo>
                    <a:pt x="10811" y="51"/>
                  </a:moveTo>
                  <a:cubicBezTo>
                    <a:pt x="10677" y="51"/>
                    <a:pt x="10577" y="151"/>
                    <a:pt x="10560" y="285"/>
                  </a:cubicBezTo>
                  <a:lnTo>
                    <a:pt x="10560" y="402"/>
                  </a:lnTo>
                  <a:cubicBezTo>
                    <a:pt x="10560" y="552"/>
                    <a:pt x="10660" y="653"/>
                    <a:pt x="10794" y="653"/>
                  </a:cubicBezTo>
                  <a:cubicBezTo>
                    <a:pt x="10911" y="653"/>
                    <a:pt x="11045" y="552"/>
                    <a:pt x="11045" y="419"/>
                  </a:cubicBezTo>
                  <a:lnTo>
                    <a:pt x="11045" y="302"/>
                  </a:lnTo>
                  <a:cubicBezTo>
                    <a:pt x="11045" y="168"/>
                    <a:pt x="10928" y="51"/>
                    <a:pt x="10811" y="51"/>
                  </a:cubicBezTo>
                  <a:close/>
                  <a:moveTo>
                    <a:pt x="12114" y="51"/>
                  </a:moveTo>
                  <a:cubicBezTo>
                    <a:pt x="11997" y="51"/>
                    <a:pt x="11897" y="151"/>
                    <a:pt x="11880" y="285"/>
                  </a:cubicBezTo>
                  <a:lnTo>
                    <a:pt x="11880" y="402"/>
                  </a:lnTo>
                  <a:cubicBezTo>
                    <a:pt x="11880" y="552"/>
                    <a:pt x="11980" y="653"/>
                    <a:pt x="12097" y="653"/>
                  </a:cubicBezTo>
                  <a:cubicBezTo>
                    <a:pt x="12231" y="653"/>
                    <a:pt x="12331" y="552"/>
                    <a:pt x="12348" y="419"/>
                  </a:cubicBezTo>
                  <a:lnTo>
                    <a:pt x="12348" y="302"/>
                  </a:lnTo>
                  <a:cubicBezTo>
                    <a:pt x="12348" y="168"/>
                    <a:pt x="12248" y="68"/>
                    <a:pt x="12114" y="51"/>
                  </a:cubicBezTo>
                  <a:close/>
                  <a:moveTo>
                    <a:pt x="13434" y="68"/>
                  </a:moveTo>
                  <a:cubicBezTo>
                    <a:pt x="13317" y="68"/>
                    <a:pt x="13183" y="168"/>
                    <a:pt x="13183" y="302"/>
                  </a:cubicBezTo>
                  <a:lnTo>
                    <a:pt x="13183" y="419"/>
                  </a:lnTo>
                  <a:cubicBezTo>
                    <a:pt x="13183" y="552"/>
                    <a:pt x="13300" y="669"/>
                    <a:pt x="13417" y="669"/>
                  </a:cubicBezTo>
                  <a:cubicBezTo>
                    <a:pt x="13551" y="669"/>
                    <a:pt x="13668" y="569"/>
                    <a:pt x="13668" y="452"/>
                  </a:cubicBezTo>
                  <a:lnTo>
                    <a:pt x="13668" y="318"/>
                  </a:lnTo>
                  <a:cubicBezTo>
                    <a:pt x="13668" y="185"/>
                    <a:pt x="13568" y="85"/>
                    <a:pt x="13434" y="68"/>
                  </a:cubicBezTo>
                  <a:close/>
                  <a:moveTo>
                    <a:pt x="14771" y="68"/>
                  </a:moveTo>
                  <a:cubicBezTo>
                    <a:pt x="14654" y="68"/>
                    <a:pt x="14537" y="168"/>
                    <a:pt x="14520" y="302"/>
                  </a:cubicBezTo>
                  <a:lnTo>
                    <a:pt x="14520" y="419"/>
                  </a:lnTo>
                  <a:cubicBezTo>
                    <a:pt x="14503" y="569"/>
                    <a:pt x="14604" y="669"/>
                    <a:pt x="14754" y="669"/>
                  </a:cubicBezTo>
                  <a:cubicBezTo>
                    <a:pt x="14888" y="669"/>
                    <a:pt x="14988" y="569"/>
                    <a:pt x="15005" y="452"/>
                  </a:cubicBezTo>
                  <a:lnTo>
                    <a:pt x="15005" y="318"/>
                  </a:lnTo>
                  <a:cubicBezTo>
                    <a:pt x="15005" y="185"/>
                    <a:pt x="14904" y="85"/>
                    <a:pt x="14771" y="68"/>
                  </a:cubicBezTo>
                  <a:close/>
                  <a:moveTo>
                    <a:pt x="16091" y="68"/>
                  </a:moveTo>
                  <a:cubicBezTo>
                    <a:pt x="15957" y="68"/>
                    <a:pt x="15857" y="168"/>
                    <a:pt x="15840" y="302"/>
                  </a:cubicBezTo>
                  <a:lnTo>
                    <a:pt x="15840" y="419"/>
                  </a:lnTo>
                  <a:cubicBezTo>
                    <a:pt x="15823" y="569"/>
                    <a:pt x="15924" y="669"/>
                    <a:pt x="16074" y="669"/>
                  </a:cubicBezTo>
                  <a:cubicBezTo>
                    <a:pt x="16191" y="669"/>
                    <a:pt x="16308" y="569"/>
                    <a:pt x="16325" y="452"/>
                  </a:cubicBezTo>
                  <a:lnTo>
                    <a:pt x="16325" y="318"/>
                  </a:lnTo>
                  <a:cubicBezTo>
                    <a:pt x="16325" y="185"/>
                    <a:pt x="16224" y="68"/>
                    <a:pt x="16091" y="68"/>
                  </a:cubicBezTo>
                  <a:close/>
                  <a:moveTo>
                    <a:pt x="17411" y="68"/>
                  </a:moveTo>
                  <a:cubicBezTo>
                    <a:pt x="17277" y="68"/>
                    <a:pt x="17177" y="168"/>
                    <a:pt x="17160" y="302"/>
                  </a:cubicBezTo>
                  <a:lnTo>
                    <a:pt x="17160" y="419"/>
                  </a:lnTo>
                  <a:cubicBezTo>
                    <a:pt x="17143" y="569"/>
                    <a:pt x="17244" y="669"/>
                    <a:pt x="17394" y="669"/>
                  </a:cubicBezTo>
                  <a:cubicBezTo>
                    <a:pt x="17511" y="669"/>
                    <a:pt x="17611" y="569"/>
                    <a:pt x="17645" y="452"/>
                  </a:cubicBezTo>
                  <a:lnTo>
                    <a:pt x="17645" y="318"/>
                  </a:lnTo>
                  <a:cubicBezTo>
                    <a:pt x="17645" y="185"/>
                    <a:pt x="17528" y="85"/>
                    <a:pt x="17411" y="68"/>
                  </a:cubicBezTo>
                  <a:close/>
                  <a:moveTo>
                    <a:pt x="18731" y="85"/>
                  </a:moveTo>
                  <a:cubicBezTo>
                    <a:pt x="18597" y="85"/>
                    <a:pt x="18497" y="201"/>
                    <a:pt x="18480" y="318"/>
                  </a:cubicBezTo>
                  <a:lnTo>
                    <a:pt x="18480" y="452"/>
                  </a:lnTo>
                  <a:cubicBezTo>
                    <a:pt x="18447" y="586"/>
                    <a:pt x="18580" y="703"/>
                    <a:pt x="18697" y="703"/>
                  </a:cubicBezTo>
                  <a:cubicBezTo>
                    <a:pt x="18831" y="703"/>
                    <a:pt x="18931" y="586"/>
                    <a:pt x="18948" y="469"/>
                  </a:cubicBezTo>
                  <a:lnTo>
                    <a:pt x="18948" y="335"/>
                  </a:lnTo>
                  <a:cubicBezTo>
                    <a:pt x="18948" y="218"/>
                    <a:pt x="18848" y="85"/>
                    <a:pt x="18731" y="85"/>
                  </a:cubicBezTo>
                  <a:close/>
                  <a:moveTo>
                    <a:pt x="20034" y="85"/>
                  </a:moveTo>
                  <a:cubicBezTo>
                    <a:pt x="19917" y="85"/>
                    <a:pt x="19817" y="201"/>
                    <a:pt x="19783" y="318"/>
                  </a:cubicBezTo>
                  <a:lnTo>
                    <a:pt x="19783" y="452"/>
                  </a:lnTo>
                  <a:cubicBezTo>
                    <a:pt x="19783" y="586"/>
                    <a:pt x="19900" y="703"/>
                    <a:pt x="20017" y="703"/>
                  </a:cubicBezTo>
                  <a:cubicBezTo>
                    <a:pt x="20151" y="703"/>
                    <a:pt x="20251" y="586"/>
                    <a:pt x="20268" y="469"/>
                  </a:cubicBezTo>
                  <a:lnTo>
                    <a:pt x="20268" y="335"/>
                  </a:lnTo>
                  <a:cubicBezTo>
                    <a:pt x="20268" y="218"/>
                    <a:pt x="20168" y="101"/>
                    <a:pt x="20034" y="85"/>
                  </a:cubicBezTo>
                  <a:close/>
                  <a:moveTo>
                    <a:pt x="21354" y="85"/>
                  </a:moveTo>
                  <a:cubicBezTo>
                    <a:pt x="21220" y="85"/>
                    <a:pt x="21120" y="201"/>
                    <a:pt x="21103" y="318"/>
                  </a:cubicBezTo>
                  <a:lnTo>
                    <a:pt x="21103" y="452"/>
                  </a:lnTo>
                  <a:cubicBezTo>
                    <a:pt x="21103" y="586"/>
                    <a:pt x="21203" y="703"/>
                    <a:pt x="21337" y="703"/>
                  </a:cubicBezTo>
                  <a:cubicBezTo>
                    <a:pt x="21454" y="703"/>
                    <a:pt x="21588" y="586"/>
                    <a:pt x="21588" y="469"/>
                  </a:cubicBezTo>
                  <a:lnTo>
                    <a:pt x="21588" y="335"/>
                  </a:lnTo>
                  <a:cubicBezTo>
                    <a:pt x="21588" y="218"/>
                    <a:pt x="21488" y="85"/>
                    <a:pt x="21354" y="85"/>
                  </a:cubicBezTo>
                  <a:close/>
                  <a:moveTo>
                    <a:pt x="22674" y="101"/>
                  </a:moveTo>
                  <a:cubicBezTo>
                    <a:pt x="22540" y="101"/>
                    <a:pt x="22440" y="218"/>
                    <a:pt x="22423" y="335"/>
                  </a:cubicBezTo>
                  <a:lnTo>
                    <a:pt x="22423" y="469"/>
                  </a:lnTo>
                  <a:cubicBezTo>
                    <a:pt x="22423" y="586"/>
                    <a:pt x="22523" y="719"/>
                    <a:pt x="22657" y="719"/>
                  </a:cubicBezTo>
                  <a:cubicBezTo>
                    <a:pt x="22774" y="719"/>
                    <a:pt x="22874" y="619"/>
                    <a:pt x="22908" y="486"/>
                  </a:cubicBezTo>
                  <a:lnTo>
                    <a:pt x="22908" y="352"/>
                  </a:lnTo>
                  <a:cubicBezTo>
                    <a:pt x="22908" y="235"/>
                    <a:pt x="22791" y="135"/>
                    <a:pt x="22674" y="101"/>
                  </a:cubicBezTo>
                  <a:close/>
                  <a:moveTo>
                    <a:pt x="23994" y="101"/>
                  </a:moveTo>
                  <a:cubicBezTo>
                    <a:pt x="23860" y="101"/>
                    <a:pt x="23760" y="218"/>
                    <a:pt x="23743" y="335"/>
                  </a:cubicBezTo>
                  <a:lnTo>
                    <a:pt x="23743" y="469"/>
                  </a:lnTo>
                  <a:cubicBezTo>
                    <a:pt x="23743" y="619"/>
                    <a:pt x="23843" y="719"/>
                    <a:pt x="23960" y="719"/>
                  </a:cubicBezTo>
                  <a:cubicBezTo>
                    <a:pt x="24094" y="719"/>
                    <a:pt x="24211" y="619"/>
                    <a:pt x="24211" y="486"/>
                  </a:cubicBezTo>
                  <a:lnTo>
                    <a:pt x="24211" y="352"/>
                  </a:lnTo>
                  <a:cubicBezTo>
                    <a:pt x="24211" y="235"/>
                    <a:pt x="24111" y="101"/>
                    <a:pt x="23994" y="101"/>
                  </a:cubicBezTo>
                  <a:close/>
                  <a:moveTo>
                    <a:pt x="25297" y="101"/>
                  </a:moveTo>
                  <a:cubicBezTo>
                    <a:pt x="25180" y="101"/>
                    <a:pt x="25063" y="218"/>
                    <a:pt x="25046" y="335"/>
                  </a:cubicBezTo>
                  <a:lnTo>
                    <a:pt x="25046" y="469"/>
                  </a:lnTo>
                  <a:cubicBezTo>
                    <a:pt x="25046" y="619"/>
                    <a:pt x="25163" y="719"/>
                    <a:pt x="25280" y="719"/>
                  </a:cubicBezTo>
                  <a:cubicBezTo>
                    <a:pt x="25414" y="719"/>
                    <a:pt x="25531" y="619"/>
                    <a:pt x="25531" y="486"/>
                  </a:cubicBezTo>
                  <a:lnTo>
                    <a:pt x="25531" y="352"/>
                  </a:lnTo>
                  <a:cubicBezTo>
                    <a:pt x="25531" y="235"/>
                    <a:pt x="25431" y="135"/>
                    <a:pt x="25297" y="101"/>
                  </a:cubicBezTo>
                  <a:close/>
                  <a:moveTo>
                    <a:pt x="26634" y="135"/>
                  </a:moveTo>
                  <a:cubicBezTo>
                    <a:pt x="26517" y="135"/>
                    <a:pt x="26383" y="235"/>
                    <a:pt x="26383" y="369"/>
                  </a:cubicBezTo>
                  <a:lnTo>
                    <a:pt x="26383" y="486"/>
                  </a:lnTo>
                  <a:cubicBezTo>
                    <a:pt x="26366" y="619"/>
                    <a:pt x="26467" y="736"/>
                    <a:pt x="26617" y="736"/>
                  </a:cubicBezTo>
                  <a:cubicBezTo>
                    <a:pt x="26751" y="736"/>
                    <a:pt x="26868" y="636"/>
                    <a:pt x="26868" y="502"/>
                  </a:cubicBezTo>
                  <a:lnTo>
                    <a:pt x="26868" y="385"/>
                  </a:lnTo>
                  <a:cubicBezTo>
                    <a:pt x="26868" y="252"/>
                    <a:pt x="26767" y="135"/>
                    <a:pt x="26634" y="135"/>
                  </a:cubicBezTo>
                  <a:close/>
                  <a:moveTo>
                    <a:pt x="27954" y="135"/>
                  </a:moveTo>
                  <a:cubicBezTo>
                    <a:pt x="27837" y="135"/>
                    <a:pt x="27720" y="235"/>
                    <a:pt x="27703" y="369"/>
                  </a:cubicBezTo>
                  <a:lnTo>
                    <a:pt x="27703" y="486"/>
                  </a:lnTo>
                  <a:cubicBezTo>
                    <a:pt x="27686" y="636"/>
                    <a:pt x="27787" y="736"/>
                    <a:pt x="27937" y="736"/>
                  </a:cubicBezTo>
                  <a:cubicBezTo>
                    <a:pt x="28054" y="736"/>
                    <a:pt x="28188" y="636"/>
                    <a:pt x="28188" y="502"/>
                  </a:cubicBezTo>
                  <a:lnTo>
                    <a:pt x="28188" y="385"/>
                  </a:lnTo>
                  <a:cubicBezTo>
                    <a:pt x="28188" y="252"/>
                    <a:pt x="28087" y="151"/>
                    <a:pt x="27954" y="135"/>
                  </a:cubicBezTo>
                  <a:close/>
                  <a:moveTo>
                    <a:pt x="29274" y="135"/>
                  </a:moveTo>
                  <a:cubicBezTo>
                    <a:pt x="29140" y="135"/>
                    <a:pt x="29040" y="235"/>
                    <a:pt x="29023" y="369"/>
                  </a:cubicBezTo>
                  <a:lnTo>
                    <a:pt x="29023" y="486"/>
                  </a:lnTo>
                  <a:cubicBezTo>
                    <a:pt x="29006" y="636"/>
                    <a:pt x="29107" y="736"/>
                    <a:pt x="29240" y="736"/>
                  </a:cubicBezTo>
                  <a:cubicBezTo>
                    <a:pt x="29374" y="736"/>
                    <a:pt x="29474" y="636"/>
                    <a:pt x="29508" y="502"/>
                  </a:cubicBezTo>
                  <a:lnTo>
                    <a:pt x="29508" y="385"/>
                  </a:lnTo>
                  <a:cubicBezTo>
                    <a:pt x="29508" y="252"/>
                    <a:pt x="29391" y="135"/>
                    <a:pt x="29274" y="135"/>
                  </a:cubicBezTo>
                  <a:close/>
                  <a:moveTo>
                    <a:pt x="30594" y="135"/>
                  </a:moveTo>
                  <a:cubicBezTo>
                    <a:pt x="30460" y="135"/>
                    <a:pt x="30343" y="235"/>
                    <a:pt x="30343" y="369"/>
                  </a:cubicBezTo>
                  <a:lnTo>
                    <a:pt x="30343" y="486"/>
                  </a:lnTo>
                  <a:cubicBezTo>
                    <a:pt x="30310" y="636"/>
                    <a:pt x="30443" y="736"/>
                    <a:pt x="30560" y="736"/>
                  </a:cubicBezTo>
                  <a:cubicBezTo>
                    <a:pt x="30694" y="736"/>
                    <a:pt x="30811" y="636"/>
                    <a:pt x="30811" y="502"/>
                  </a:cubicBezTo>
                  <a:lnTo>
                    <a:pt x="30811" y="385"/>
                  </a:lnTo>
                  <a:cubicBezTo>
                    <a:pt x="30811" y="252"/>
                    <a:pt x="30711" y="151"/>
                    <a:pt x="30594" y="135"/>
                  </a:cubicBezTo>
                  <a:close/>
                  <a:moveTo>
                    <a:pt x="31897" y="151"/>
                  </a:moveTo>
                  <a:cubicBezTo>
                    <a:pt x="31780" y="151"/>
                    <a:pt x="31680" y="252"/>
                    <a:pt x="31646" y="385"/>
                  </a:cubicBezTo>
                  <a:lnTo>
                    <a:pt x="31646" y="502"/>
                  </a:lnTo>
                  <a:cubicBezTo>
                    <a:pt x="31646" y="653"/>
                    <a:pt x="31747" y="753"/>
                    <a:pt x="31880" y="753"/>
                  </a:cubicBezTo>
                  <a:cubicBezTo>
                    <a:pt x="32014" y="753"/>
                    <a:pt x="32131" y="653"/>
                    <a:pt x="32131" y="536"/>
                  </a:cubicBezTo>
                  <a:lnTo>
                    <a:pt x="32131" y="402"/>
                  </a:lnTo>
                  <a:cubicBezTo>
                    <a:pt x="32131" y="268"/>
                    <a:pt x="32031" y="168"/>
                    <a:pt x="31897" y="151"/>
                  </a:cubicBezTo>
                  <a:close/>
                  <a:moveTo>
                    <a:pt x="33217" y="151"/>
                  </a:moveTo>
                  <a:cubicBezTo>
                    <a:pt x="33100" y="151"/>
                    <a:pt x="32983" y="252"/>
                    <a:pt x="32966" y="385"/>
                  </a:cubicBezTo>
                  <a:lnTo>
                    <a:pt x="32966" y="502"/>
                  </a:lnTo>
                  <a:cubicBezTo>
                    <a:pt x="32966" y="653"/>
                    <a:pt x="33067" y="753"/>
                    <a:pt x="33200" y="753"/>
                  </a:cubicBezTo>
                  <a:cubicBezTo>
                    <a:pt x="33317" y="753"/>
                    <a:pt x="33434" y="653"/>
                    <a:pt x="33451" y="536"/>
                  </a:cubicBezTo>
                  <a:lnTo>
                    <a:pt x="33451" y="402"/>
                  </a:lnTo>
                  <a:cubicBezTo>
                    <a:pt x="33451" y="268"/>
                    <a:pt x="33351" y="168"/>
                    <a:pt x="33217" y="151"/>
                  </a:cubicBezTo>
                  <a:close/>
                  <a:moveTo>
                    <a:pt x="34537" y="151"/>
                  </a:moveTo>
                  <a:cubicBezTo>
                    <a:pt x="34403" y="151"/>
                    <a:pt x="34286" y="252"/>
                    <a:pt x="34286" y="385"/>
                  </a:cubicBezTo>
                  <a:lnTo>
                    <a:pt x="34286" y="502"/>
                  </a:lnTo>
                  <a:cubicBezTo>
                    <a:pt x="34286" y="653"/>
                    <a:pt x="34387" y="753"/>
                    <a:pt x="34520" y="753"/>
                  </a:cubicBezTo>
                  <a:cubicBezTo>
                    <a:pt x="34637" y="753"/>
                    <a:pt x="34771" y="653"/>
                    <a:pt x="34771" y="536"/>
                  </a:cubicBezTo>
                  <a:lnTo>
                    <a:pt x="34771" y="402"/>
                  </a:lnTo>
                  <a:cubicBezTo>
                    <a:pt x="34771" y="268"/>
                    <a:pt x="34654" y="151"/>
                    <a:pt x="34537" y="151"/>
                  </a:cubicBezTo>
                  <a:close/>
                  <a:moveTo>
                    <a:pt x="35857" y="168"/>
                  </a:moveTo>
                  <a:cubicBezTo>
                    <a:pt x="35723" y="168"/>
                    <a:pt x="35623" y="268"/>
                    <a:pt x="35590" y="402"/>
                  </a:cubicBezTo>
                  <a:lnTo>
                    <a:pt x="35590" y="536"/>
                  </a:lnTo>
                  <a:cubicBezTo>
                    <a:pt x="35606" y="653"/>
                    <a:pt x="35707" y="786"/>
                    <a:pt x="35823" y="786"/>
                  </a:cubicBezTo>
                  <a:cubicBezTo>
                    <a:pt x="35957" y="786"/>
                    <a:pt x="36057" y="669"/>
                    <a:pt x="36074" y="552"/>
                  </a:cubicBezTo>
                  <a:lnTo>
                    <a:pt x="36074" y="419"/>
                  </a:lnTo>
                  <a:cubicBezTo>
                    <a:pt x="36074" y="302"/>
                    <a:pt x="35974" y="185"/>
                    <a:pt x="35857" y="168"/>
                  </a:cubicBezTo>
                  <a:close/>
                  <a:moveTo>
                    <a:pt x="37160" y="168"/>
                  </a:moveTo>
                  <a:cubicBezTo>
                    <a:pt x="37043" y="168"/>
                    <a:pt x="36943" y="268"/>
                    <a:pt x="36910" y="402"/>
                  </a:cubicBezTo>
                  <a:lnTo>
                    <a:pt x="36910" y="536"/>
                  </a:lnTo>
                  <a:cubicBezTo>
                    <a:pt x="36910" y="669"/>
                    <a:pt x="37027" y="786"/>
                    <a:pt x="37143" y="786"/>
                  </a:cubicBezTo>
                  <a:cubicBezTo>
                    <a:pt x="37277" y="786"/>
                    <a:pt x="37377" y="669"/>
                    <a:pt x="37394" y="552"/>
                  </a:cubicBezTo>
                  <a:lnTo>
                    <a:pt x="37394" y="419"/>
                  </a:lnTo>
                  <a:cubicBezTo>
                    <a:pt x="37394" y="302"/>
                    <a:pt x="37294" y="185"/>
                    <a:pt x="37160" y="168"/>
                  </a:cubicBezTo>
                  <a:close/>
                  <a:moveTo>
                    <a:pt x="38497" y="168"/>
                  </a:moveTo>
                  <a:cubicBezTo>
                    <a:pt x="38380" y="168"/>
                    <a:pt x="38280" y="268"/>
                    <a:pt x="38246" y="402"/>
                  </a:cubicBezTo>
                  <a:lnTo>
                    <a:pt x="38246" y="536"/>
                  </a:lnTo>
                  <a:cubicBezTo>
                    <a:pt x="38230" y="669"/>
                    <a:pt x="38330" y="786"/>
                    <a:pt x="38480" y="786"/>
                  </a:cubicBezTo>
                  <a:cubicBezTo>
                    <a:pt x="38614" y="786"/>
                    <a:pt x="38714" y="669"/>
                    <a:pt x="38731" y="552"/>
                  </a:cubicBezTo>
                  <a:lnTo>
                    <a:pt x="38731" y="419"/>
                  </a:lnTo>
                  <a:cubicBezTo>
                    <a:pt x="38731" y="302"/>
                    <a:pt x="38631" y="185"/>
                    <a:pt x="38497" y="168"/>
                  </a:cubicBezTo>
                  <a:close/>
                  <a:moveTo>
                    <a:pt x="39817" y="201"/>
                  </a:moveTo>
                  <a:cubicBezTo>
                    <a:pt x="39683" y="201"/>
                    <a:pt x="39583" y="302"/>
                    <a:pt x="39566" y="419"/>
                  </a:cubicBezTo>
                  <a:lnTo>
                    <a:pt x="39566" y="552"/>
                  </a:lnTo>
                  <a:cubicBezTo>
                    <a:pt x="39550" y="669"/>
                    <a:pt x="39650" y="803"/>
                    <a:pt x="39800" y="803"/>
                  </a:cubicBezTo>
                  <a:cubicBezTo>
                    <a:pt x="39917" y="803"/>
                    <a:pt x="40051" y="703"/>
                    <a:pt x="40051" y="569"/>
                  </a:cubicBezTo>
                  <a:lnTo>
                    <a:pt x="40051" y="452"/>
                  </a:lnTo>
                  <a:cubicBezTo>
                    <a:pt x="40051" y="318"/>
                    <a:pt x="39951" y="218"/>
                    <a:pt x="39817" y="20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3"/>
            <p:cNvSpPr/>
            <p:nvPr/>
          </p:nvSpPr>
          <p:spPr>
            <a:xfrm>
              <a:off x="1977900" y="3025200"/>
              <a:ext cx="41800" cy="37200"/>
            </a:xfrm>
            <a:custGeom>
              <a:rect b="b" l="l" r="r" t="t"/>
              <a:pathLst>
                <a:path extrusionOk="0" h="1488" w="1672">
                  <a:moveTo>
                    <a:pt x="986" y="0"/>
                  </a:moveTo>
                  <a:cubicBezTo>
                    <a:pt x="986" y="0"/>
                    <a:pt x="67" y="1070"/>
                    <a:pt x="50" y="1137"/>
                  </a:cubicBezTo>
                  <a:cubicBezTo>
                    <a:pt x="0" y="1170"/>
                    <a:pt x="1136" y="1488"/>
                    <a:pt x="1136" y="1488"/>
                  </a:cubicBezTo>
                  <a:lnTo>
                    <a:pt x="1671" y="67"/>
                  </a:lnTo>
                  <a:lnTo>
                    <a:pt x="986"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3"/>
            <p:cNvSpPr/>
            <p:nvPr/>
          </p:nvSpPr>
          <p:spPr>
            <a:xfrm>
              <a:off x="2013400" y="3027300"/>
              <a:ext cx="28850" cy="35100"/>
            </a:xfrm>
            <a:custGeom>
              <a:rect b="b" l="l" r="r" t="t"/>
              <a:pathLst>
                <a:path extrusionOk="0" h="1404" w="1154">
                  <a:moveTo>
                    <a:pt x="385" y="0"/>
                  </a:moveTo>
                  <a:cubicBezTo>
                    <a:pt x="385" y="17"/>
                    <a:pt x="0" y="1404"/>
                    <a:pt x="0" y="1404"/>
                  </a:cubicBezTo>
                  <a:lnTo>
                    <a:pt x="986" y="1404"/>
                  </a:lnTo>
                  <a:lnTo>
                    <a:pt x="1153"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3"/>
            <p:cNvSpPr/>
            <p:nvPr/>
          </p:nvSpPr>
          <p:spPr>
            <a:xfrm>
              <a:off x="3350500" y="2597375"/>
              <a:ext cx="465350" cy="376050"/>
            </a:xfrm>
            <a:custGeom>
              <a:rect b="b" l="l" r="r" t="t"/>
              <a:pathLst>
                <a:path extrusionOk="0" h="15042" w="18614">
                  <a:moveTo>
                    <a:pt x="16507" y="0"/>
                  </a:moveTo>
                  <a:cubicBezTo>
                    <a:pt x="16000" y="0"/>
                    <a:pt x="15512" y="10"/>
                    <a:pt x="15189" y="37"/>
                  </a:cubicBezTo>
                  <a:cubicBezTo>
                    <a:pt x="14236" y="121"/>
                    <a:pt x="13535" y="221"/>
                    <a:pt x="13267" y="789"/>
                  </a:cubicBezTo>
                  <a:cubicBezTo>
                    <a:pt x="13000" y="1341"/>
                    <a:pt x="5047" y="10731"/>
                    <a:pt x="4295" y="11900"/>
                  </a:cubicBezTo>
                  <a:cubicBezTo>
                    <a:pt x="3509" y="13070"/>
                    <a:pt x="1287" y="14206"/>
                    <a:pt x="1" y="14340"/>
                  </a:cubicBezTo>
                  <a:cubicBezTo>
                    <a:pt x="91" y="14338"/>
                    <a:pt x="192" y="14337"/>
                    <a:pt x="302" y="14337"/>
                  </a:cubicBezTo>
                  <a:cubicBezTo>
                    <a:pt x="3603" y="14337"/>
                    <a:pt x="15339" y="15042"/>
                    <a:pt x="15339" y="15042"/>
                  </a:cubicBezTo>
                  <a:lnTo>
                    <a:pt x="18614" y="37"/>
                  </a:lnTo>
                  <a:cubicBezTo>
                    <a:pt x="18614" y="37"/>
                    <a:pt x="17522" y="0"/>
                    <a:pt x="165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3"/>
            <p:cNvSpPr/>
            <p:nvPr/>
          </p:nvSpPr>
          <p:spPr>
            <a:xfrm>
              <a:off x="2406475" y="3310125"/>
              <a:ext cx="414400" cy="126625"/>
            </a:xfrm>
            <a:custGeom>
              <a:rect b="b" l="l" r="r" t="t"/>
              <a:pathLst>
                <a:path extrusionOk="0" h="5065" w="16576">
                  <a:moveTo>
                    <a:pt x="11949" y="1"/>
                  </a:moveTo>
                  <a:cubicBezTo>
                    <a:pt x="7122" y="1"/>
                    <a:pt x="0" y="15"/>
                    <a:pt x="0" y="15"/>
                  </a:cubicBezTo>
                  <a:cubicBezTo>
                    <a:pt x="0" y="15"/>
                    <a:pt x="4679" y="3992"/>
                    <a:pt x="6901" y="4627"/>
                  </a:cubicBezTo>
                  <a:cubicBezTo>
                    <a:pt x="8196" y="4990"/>
                    <a:pt x="9636" y="5065"/>
                    <a:pt x="10603" y="5065"/>
                  </a:cubicBezTo>
                  <a:cubicBezTo>
                    <a:pt x="11283" y="5065"/>
                    <a:pt x="11730" y="5028"/>
                    <a:pt x="11730" y="5028"/>
                  </a:cubicBezTo>
                  <a:cubicBezTo>
                    <a:pt x="11730" y="5028"/>
                    <a:pt x="16575" y="15"/>
                    <a:pt x="16291" y="15"/>
                  </a:cubicBezTo>
                  <a:cubicBezTo>
                    <a:pt x="16202" y="4"/>
                    <a:pt x="14362" y="1"/>
                    <a:pt x="119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3"/>
            <p:cNvSpPr/>
            <p:nvPr/>
          </p:nvSpPr>
          <p:spPr>
            <a:xfrm>
              <a:off x="3383925" y="232510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3"/>
            <p:cNvSpPr/>
            <p:nvPr/>
          </p:nvSpPr>
          <p:spPr>
            <a:xfrm>
              <a:off x="3383925" y="235435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3"/>
            <p:cNvSpPr/>
            <p:nvPr/>
          </p:nvSpPr>
          <p:spPr>
            <a:xfrm>
              <a:off x="3426100" y="2328025"/>
              <a:ext cx="18000" cy="835050"/>
            </a:xfrm>
            <a:custGeom>
              <a:rect b="b" l="l" r="r" t="t"/>
              <a:pathLst>
                <a:path extrusionOk="0" h="33402" w="720">
                  <a:moveTo>
                    <a:pt x="1" y="1"/>
                  </a:moveTo>
                  <a:lnTo>
                    <a:pt x="1" y="33401"/>
                  </a:lnTo>
                  <a:lnTo>
                    <a:pt x="719" y="33401"/>
                  </a:lnTo>
                  <a:lnTo>
                    <a:pt x="719"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3"/>
            <p:cNvSpPr/>
            <p:nvPr/>
          </p:nvSpPr>
          <p:spPr>
            <a:xfrm>
              <a:off x="3383925" y="232510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3"/>
            <p:cNvSpPr/>
            <p:nvPr/>
          </p:nvSpPr>
          <p:spPr>
            <a:xfrm>
              <a:off x="3426525" y="232510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3"/>
            <p:cNvSpPr/>
            <p:nvPr/>
          </p:nvSpPr>
          <p:spPr>
            <a:xfrm>
              <a:off x="3460775" y="232510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3"/>
            <p:cNvSpPr/>
            <p:nvPr/>
          </p:nvSpPr>
          <p:spPr>
            <a:xfrm>
              <a:off x="3383925" y="235685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3"/>
            <p:cNvSpPr/>
            <p:nvPr/>
          </p:nvSpPr>
          <p:spPr>
            <a:xfrm>
              <a:off x="3426525" y="235685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3"/>
            <p:cNvSpPr/>
            <p:nvPr/>
          </p:nvSpPr>
          <p:spPr>
            <a:xfrm>
              <a:off x="3460775" y="235685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 name="Google Shape;822;p63"/>
          <p:cNvSpPr/>
          <p:nvPr/>
        </p:nvSpPr>
        <p:spPr>
          <a:xfrm>
            <a:off x="0" y="4834325"/>
            <a:ext cx="2388950" cy="460325"/>
          </a:xfrm>
          <a:custGeom>
            <a:rect b="b" l="l" r="r" t="t"/>
            <a:pathLst>
              <a:path extrusionOk="0" h="18413" w="95558">
                <a:moveTo>
                  <a:pt x="88144" y="0"/>
                </a:moveTo>
                <a:cubicBezTo>
                  <a:pt x="86386" y="0"/>
                  <a:pt x="84724" y="33"/>
                  <a:pt x="83694" y="134"/>
                </a:cubicBezTo>
                <a:cubicBezTo>
                  <a:pt x="81606" y="351"/>
                  <a:pt x="64864" y="4060"/>
                  <a:pt x="53786" y="6600"/>
                </a:cubicBezTo>
                <a:cubicBezTo>
                  <a:pt x="33084" y="3893"/>
                  <a:pt x="6534" y="1019"/>
                  <a:pt x="1" y="134"/>
                </a:cubicBezTo>
                <a:lnTo>
                  <a:pt x="1" y="18413"/>
                </a:lnTo>
                <a:lnTo>
                  <a:pt x="79985" y="18413"/>
                </a:lnTo>
                <a:cubicBezTo>
                  <a:pt x="82157" y="16374"/>
                  <a:pt x="83059" y="14219"/>
                  <a:pt x="81789" y="12548"/>
                </a:cubicBezTo>
                <a:cubicBezTo>
                  <a:pt x="81355" y="11963"/>
                  <a:pt x="80620" y="11445"/>
                  <a:pt x="79600" y="10978"/>
                </a:cubicBezTo>
                <a:cubicBezTo>
                  <a:pt x="79199" y="10794"/>
                  <a:pt x="78732" y="10643"/>
                  <a:pt x="78214" y="10476"/>
                </a:cubicBezTo>
                <a:lnTo>
                  <a:pt x="95557" y="134"/>
                </a:lnTo>
                <a:cubicBezTo>
                  <a:pt x="95557" y="134"/>
                  <a:pt x="91658" y="0"/>
                  <a:pt x="88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 name="Google Shape;823;p63"/>
          <p:cNvGrpSpPr/>
          <p:nvPr/>
        </p:nvGrpSpPr>
        <p:grpSpPr>
          <a:xfrm>
            <a:off x="0" y="2416050"/>
            <a:ext cx="1934475" cy="2453650"/>
            <a:chOff x="239775" y="1935825"/>
            <a:chExt cx="1934475" cy="2453650"/>
          </a:xfrm>
        </p:grpSpPr>
        <p:sp>
          <p:nvSpPr>
            <p:cNvPr id="824" name="Google Shape;824;p63"/>
            <p:cNvSpPr/>
            <p:nvPr/>
          </p:nvSpPr>
          <p:spPr>
            <a:xfrm>
              <a:off x="1327675" y="3726225"/>
              <a:ext cx="846575" cy="123150"/>
            </a:xfrm>
            <a:custGeom>
              <a:rect b="b" l="l" r="r" t="t"/>
              <a:pathLst>
                <a:path extrusionOk="0" h="4926" w="33863">
                  <a:moveTo>
                    <a:pt x="15135" y="0"/>
                  </a:moveTo>
                  <a:cubicBezTo>
                    <a:pt x="5719" y="0"/>
                    <a:pt x="0" y="783"/>
                    <a:pt x="462" y="965"/>
                  </a:cubicBezTo>
                  <a:cubicBezTo>
                    <a:pt x="1197" y="1266"/>
                    <a:pt x="12392" y="4925"/>
                    <a:pt x="12392" y="4925"/>
                  </a:cubicBezTo>
                  <a:cubicBezTo>
                    <a:pt x="13361" y="4357"/>
                    <a:pt x="33862" y="965"/>
                    <a:pt x="33862" y="965"/>
                  </a:cubicBezTo>
                  <a:cubicBezTo>
                    <a:pt x="26760" y="243"/>
                    <a:pt x="20375" y="0"/>
                    <a:pt x="15135"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 name="Google Shape;825;p63"/>
            <p:cNvGrpSpPr/>
            <p:nvPr/>
          </p:nvGrpSpPr>
          <p:grpSpPr>
            <a:xfrm>
              <a:off x="239775" y="1935825"/>
              <a:ext cx="1845075" cy="2453650"/>
              <a:chOff x="239775" y="1935825"/>
              <a:chExt cx="1845075" cy="2453650"/>
            </a:xfrm>
          </p:grpSpPr>
          <p:sp>
            <p:nvSpPr>
              <p:cNvPr id="826" name="Google Shape;826;p63"/>
              <p:cNvSpPr/>
              <p:nvPr/>
            </p:nvSpPr>
            <p:spPr>
              <a:xfrm>
                <a:off x="239775" y="3807575"/>
                <a:ext cx="1576475" cy="581900"/>
              </a:xfrm>
              <a:custGeom>
                <a:rect b="b" l="l" r="r" t="t"/>
                <a:pathLst>
                  <a:path extrusionOk="0" h="23276" w="63059">
                    <a:moveTo>
                      <a:pt x="63059" y="1"/>
                    </a:moveTo>
                    <a:lnTo>
                      <a:pt x="63059" y="1"/>
                    </a:lnTo>
                    <a:cubicBezTo>
                      <a:pt x="42290" y="2874"/>
                      <a:pt x="21154" y="3342"/>
                      <a:pt x="18" y="3342"/>
                    </a:cubicBezTo>
                    <a:lnTo>
                      <a:pt x="18" y="23272"/>
                    </a:lnTo>
                    <a:lnTo>
                      <a:pt x="18" y="23272"/>
                    </a:lnTo>
                    <a:cubicBezTo>
                      <a:pt x="23473" y="17875"/>
                      <a:pt x="52333" y="10994"/>
                      <a:pt x="55757" y="9641"/>
                    </a:cubicBezTo>
                    <a:cubicBezTo>
                      <a:pt x="59417" y="8204"/>
                      <a:pt x="61973" y="3342"/>
                      <a:pt x="63059" y="1"/>
                    </a:cubicBezTo>
                    <a:close/>
                    <a:moveTo>
                      <a:pt x="18" y="23272"/>
                    </a:moveTo>
                    <a:lnTo>
                      <a:pt x="18" y="23272"/>
                    </a:lnTo>
                    <a:cubicBezTo>
                      <a:pt x="12" y="23273"/>
                      <a:pt x="6" y="23274"/>
                      <a:pt x="1" y="23276"/>
                    </a:cubicBezTo>
                    <a:lnTo>
                      <a:pt x="18" y="23276"/>
                    </a:lnTo>
                    <a:lnTo>
                      <a:pt x="18" y="23272"/>
                    </a:ln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3"/>
              <p:cNvSpPr/>
              <p:nvPr/>
            </p:nvSpPr>
            <p:spPr>
              <a:xfrm>
                <a:off x="239775" y="1935825"/>
                <a:ext cx="1845075" cy="1955725"/>
              </a:xfrm>
              <a:custGeom>
                <a:rect b="b" l="l" r="r" t="t"/>
                <a:pathLst>
                  <a:path extrusionOk="0" h="78229" w="73803">
                    <a:moveTo>
                      <a:pt x="66615" y="0"/>
                    </a:moveTo>
                    <a:cubicBezTo>
                      <a:pt x="62389" y="0"/>
                      <a:pt x="57748" y="169"/>
                      <a:pt x="57111" y="885"/>
                    </a:cubicBezTo>
                    <a:cubicBezTo>
                      <a:pt x="55908" y="2272"/>
                      <a:pt x="10193" y="55355"/>
                      <a:pt x="9140" y="56107"/>
                    </a:cubicBezTo>
                    <a:cubicBezTo>
                      <a:pt x="8806" y="56341"/>
                      <a:pt x="5047" y="57527"/>
                      <a:pt x="1" y="59031"/>
                    </a:cubicBezTo>
                    <a:lnTo>
                      <a:pt x="1" y="78229"/>
                    </a:lnTo>
                    <a:cubicBezTo>
                      <a:pt x="21154" y="78229"/>
                      <a:pt x="42274" y="77761"/>
                      <a:pt x="63026" y="74887"/>
                    </a:cubicBezTo>
                    <a:cubicBezTo>
                      <a:pt x="63660" y="72982"/>
                      <a:pt x="63811" y="71579"/>
                      <a:pt x="63427" y="71579"/>
                    </a:cubicBezTo>
                    <a:cubicBezTo>
                      <a:pt x="62391" y="71579"/>
                      <a:pt x="56058" y="70226"/>
                      <a:pt x="56058" y="70226"/>
                    </a:cubicBezTo>
                    <a:lnTo>
                      <a:pt x="73803" y="133"/>
                    </a:lnTo>
                    <a:cubicBezTo>
                      <a:pt x="73803" y="133"/>
                      <a:pt x="70373" y="0"/>
                      <a:pt x="666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3"/>
              <p:cNvSpPr/>
              <p:nvPr/>
            </p:nvSpPr>
            <p:spPr>
              <a:xfrm>
                <a:off x="582700" y="3812600"/>
                <a:ext cx="977500" cy="293350"/>
              </a:xfrm>
              <a:custGeom>
                <a:rect b="b" l="l" r="r" t="t"/>
                <a:pathLst>
                  <a:path extrusionOk="0" h="11734" w="39100">
                    <a:moveTo>
                      <a:pt x="3560" y="0"/>
                    </a:moveTo>
                    <a:cubicBezTo>
                      <a:pt x="3560" y="0"/>
                      <a:pt x="1" y="11362"/>
                      <a:pt x="3537" y="11362"/>
                    </a:cubicBezTo>
                    <a:cubicBezTo>
                      <a:pt x="3545" y="11362"/>
                      <a:pt x="3553" y="11362"/>
                      <a:pt x="3560" y="11362"/>
                    </a:cubicBezTo>
                    <a:cubicBezTo>
                      <a:pt x="4353" y="11625"/>
                      <a:pt x="5227" y="11734"/>
                      <a:pt x="6129" y="11734"/>
                    </a:cubicBezTo>
                    <a:cubicBezTo>
                      <a:pt x="10379" y="11734"/>
                      <a:pt x="15257" y="9323"/>
                      <a:pt x="15257" y="9323"/>
                    </a:cubicBezTo>
                    <a:lnTo>
                      <a:pt x="39100" y="1470"/>
                    </a:lnTo>
                    <a:lnTo>
                      <a:pt x="3560"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3"/>
              <p:cNvSpPr/>
              <p:nvPr/>
            </p:nvSpPr>
            <p:spPr>
              <a:xfrm>
                <a:off x="239775" y="1936225"/>
                <a:ext cx="1845075" cy="1755675"/>
              </a:xfrm>
              <a:custGeom>
                <a:rect b="b" l="l" r="r" t="t"/>
                <a:pathLst>
                  <a:path extrusionOk="0" h="70227" w="73803">
                    <a:moveTo>
                      <a:pt x="66615" y="1"/>
                    </a:moveTo>
                    <a:cubicBezTo>
                      <a:pt x="62389" y="1"/>
                      <a:pt x="57748" y="169"/>
                      <a:pt x="57111" y="886"/>
                    </a:cubicBezTo>
                    <a:cubicBezTo>
                      <a:pt x="55908" y="2239"/>
                      <a:pt x="10193" y="55339"/>
                      <a:pt x="9140" y="56091"/>
                    </a:cubicBezTo>
                    <a:cubicBezTo>
                      <a:pt x="8806" y="56325"/>
                      <a:pt x="5030" y="57511"/>
                      <a:pt x="1" y="59015"/>
                    </a:cubicBezTo>
                    <a:lnTo>
                      <a:pt x="1" y="68054"/>
                    </a:lnTo>
                    <a:cubicBezTo>
                      <a:pt x="13618" y="68472"/>
                      <a:pt x="26367" y="68956"/>
                      <a:pt x="36258" y="69357"/>
                    </a:cubicBezTo>
                    <a:cubicBezTo>
                      <a:pt x="48289" y="69859"/>
                      <a:pt x="56058" y="70226"/>
                      <a:pt x="56058" y="70226"/>
                    </a:cubicBezTo>
                    <a:lnTo>
                      <a:pt x="73803" y="134"/>
                    </a:lnTo>
                    <a:cubicBezTo>
                      <a:pt x="73803" y="134"/>
                      <a:pt x="70373" y="1"/>
                      <a:pt x="6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3"/>
              <p:cNvSpPr/>
              <p:nvPr/>
            </p:nvSpPr>
            <p:spPr>
              <a:xfrm>
                <a:off x="1146225" y="1936225"/>
                <a:ext cx="938625" cy="1755675"/>
              </a:xfrm>
              <a:custGeom>
                <a:rect b="b" l="l" r="r" t="t"/>
                <a:pathLst>
                  <a:path extrusionOk="0" h="70227" w="37545">
                    <a:moveTo>
                      <a:pt x="30356" y="1"/>
                    </a:moveTo>
                    <a:cubicBezTo>
                      <a:pt x="26127" y="1"/>
                      <a:pt x="21482" y="169"/>
                      <a:pt x="20836" y="886"/>
                    </a:cubicBezTo>
                    <a:lnTo>
                      <a:pt x="0" y="69357"/>
                    </a:lnTo>
                    <a:cubicBezTo>
                      <a:pt x="12031" y="69859"/>
                      <a:pt x="19800" y="70226"/>
                      <a:pt x="19800" y="70226"/>
                    </a:cubicBezTo>
                    <a:lnTo>
                      <a:pt x="37545" y="134"/>
                    </a:lnTo>
                    <a:cubicBezTo>
                      <a:pt x="37545" y="134"/>
                      <a:pt x="34115" y="1"/>
                      <a:pt x="30356"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64"/>
          <p:cNvSpPr/>
          <p:nvPr/>
        </p:nvSpPr>
        <p:spPr>
          <a:xfrm>
            <a:off x="540000" y="2062075"/>
            <a:ext cx="3889500" cy="16650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836" name="Google Shape;836;p64"/>
          <p:cNvSpPr/>
          <p:nvPr/>
        </p:nvSpPr>
        <p:spPr>
          <a:xfrm>
            <a:off x="4670775" y="2062075"/>
            <a:ext cx="3889500" cy="16650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837" name="Google Shape;837;p64"/>
          <p:cNvSpPr txBox="1"/>
          <p:nvPr/>
        </p:nvSpPr>
        <p:spPr>
          <a:xfrm>
            <a:off x="591975" y="2090177"/>
            <a:ext cx="1236300" cy="138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6000">
                <a:solidFill>
                  <a:schemeClr val="accent1"/>
                </a:solidFill>
                <a:latin typeface="Poppins Black"/>
                <a:ea typeface="Poppins Black"/>
                <a:cs typeface="Poppins Black"/>
                <a:sym typeface="Poppins Black"/>
              </a:rPr>
              <a:t>01</a:t>
            </a:r>
            <a:endParaRPr/>
          </a:p>
        </p:txBody>
      </p:sp>
      <p:sp>
        <p:nvSpPr>
          <p:cNvPr id="838" name="Google Shape;838;p64"/>
          <p:cNvSpPr txBox="1"/>
          <p:nvPr/>
        </p:nvSpPr>
        <p:spPr>
          <a:xfrm>
            <a:off x="4714250" y="2090177"/>
            <a:ext cx="1236300" cy="138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6000">
                <a:solidFill>
                  <a:schemeClr val="accent1"/>
                </a:solidFill>
                <a:latin typeface="Poppins Black"/>
                <a:ea typeface="Poppins Black"/>
                <a:cs typeface="Poppins Black"/>
                <a:sym typeface="Poppins Black"/>
              </a:rPr>
              <a:t>02</a:t>
            </a:r>
            <a:endParaRPr/>
          </a:p>
        </p:txBody>
      </p:sp>
      <p:sp>
        <p:nvSpPr>
          <p:cNvPr id="839" name="Google Shape;839;p64"/>
          <p:cNvSpPr txBox="1"/>
          <p:nvPr>
            <p:ph type="title"/>
          </p:nvPr>
        </p:nvSpPr>
        <p:spPr>
          <a:xfrm>
            <a:off x="555050" y="33180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TYPES OF CIVIL AVIATION</a:t>
            </a:r>
            <a:endParaRPr/>
          </a:p>
        </p:txBody>
      </p:sp>
      <p:sp>
        <p:nvSpPr>
          <p:cNvPr id="840" name="Google Shape;840;p64"/>
          <p:cNvSpPr txBox="1"/>
          <p:nvPr>
            <p:ph idx="1" type="subTitle"/>
          </p:nvPr>
        </p:nvSpPr>
        <p:spPr>
          <a:xfrm>
            <a:off x="1935750" y="2231800"/>
            <a:ext cx="2538600" cy="49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841" name="Google Shape;841;p64"/>
          <p:cNvSpPr txBox="1"/>
          <p:nvPr>
            <p:ph idx="2" type="subTitle"/>
          </p:nvPr>
        </p:nvSpPr>
        <p:spPr>
          <a:xfrm>
            <a:off x="5890000" y="2231800"/>
            <a:ext cx="2538600" cy="49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842" name="Google Shape;842;p64"/>
          <p:cNvSpPr txBox="1"/>
          <p:nvPr>
            <p:ph idx="3" type="subTitle"/>
          </p:nvPr>
        </p:nvSpPr>
        <p:spPr>
          <a:xfrm>
            <a:off x="1935600" y="2685225"/>
            <a:ext cx="2538600" cy="85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It’s the closest planet to the Sun and the smallest in the Solar System</a:t>
            </a:r>
            <a:endParaRPr/>
          </a:p>
        </p:txBody>
      </p:sp>
      <p:sp>
        <p:nvSpPr>
          <p:cNvPr id="843" name="Google Shape;843;p64"/>
          <p:cNvSpPr txBox="1"/>
          <p:nvPr>
            <p:ph idx="4" type="subTitle"/>
          </p:nvPr>
        </p:nvSpPr>
        <p:spPr>
          <a:xfrm>
            <a:off x="5890125" y="2685225"/>
            <a:ext cx="2538600" cy="85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Jupiter is a gas giant and the biggest planet in the entire Solar System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65"/>
          <p:cNvSpPr/>
          <p:nvPr/>
        </p:nvSpPr>
        <p:spPr>
          <a:xfrm>
            <a:off x="3401225" y="2087200"/>
            <a:ext cx="2341500" cy="16650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849" name="Google Shape;849;p65"/>
          <p:cNvSpPr/>
          <p:nvPr/>
        </p:nvSpPr>
        <p:spPr>
          <a:xfrm>
            <a:off x="547300" y="2087200"/>
            <a:ext cx="2341500" cy="16650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850" name="Google Shape;850;p65"/>
          <p:cNvSpPr/>
          <p:nvPr/>
        </p:nvSpPr>
        <p:spPr>
          <a:xfrm>
            <a:off x="6263200" y="2087200"/>
            <a:ext cx="2341500" cy="16650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851" name="Google Shape;851;p65"/>
          <p:cNvSpPr txBox="1"/>
          <p:nvPr>
            <p:ph idx="6"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CIVIL AVIATION AUTHORITIES</a:t>
            </a:r>
            <a:endParaRPr/>
          </a:p>
        </p:txBody>
      </p:sp>
      <p:sp>
        <p:nvSpPr>
          <p:cNvPr id="852" name="Google Shape;852;p65"/>
          <p:cNvSpPr txBox="1"/>
          <p:nvPr>
            <p:ph type="title"/>
          </p:nvPr>
        </p:nvSpPr>
        <p:spPr>
          <a:xfrm>
            <a:off x="547300" y="2299353"/>
            <a:ext cx="2341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53" name="Google Shape;853;p65"/>
          <p:cNvSpPr txBox="1"/>
          <p:nvPr>
            <p:ph idx="1" type="subTitle"/>
          </p:nvPr>
        </p:nvSpPr>
        <p:spPr>
          <a:xfrm>
            <a:off x="547396" y="2746028"/>
            <a:ext cx="23415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 in the Solar System</a:t>
            </a:r>
            <a:endParaRPr/>
          </a:p>
          <a:p>
            <a:pPr indent="0" lvl="0" marL="0" rtl="0" algn="ctr">
              <a:spcBef>
                <a:spcPts val="0"/>
              </a:spcBef>
              <a:spcAft>
                <a:spcPts val="0"/>
              </a:spcAft>
              <a:buNone/>
            </a:pPr>
            <a:r>
              <a:t/>
            </a:r>
            <a:endParaRPr/>
          </a:p>
        </p:txBody>
      </p:sp>
      <p:sp>
        <p:nvSpPr>
          <p:cNvPr id="854" name="Google Shape;854;p65"/>
          <p:cNvSpPr txBox="1"/>
          <p:nvPr>
            <p:ph idx="2" type="title"/>
          </p:nvPr>
        </p:nvSpPr>
        <p:spPr>
          <a:xfrm>
            <a:off x="3349450" y="2299353"/>
            <a:ext cx="24414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55" name="Google Shape;855;p65"/>
          <p:cNvSpPr txBox="1"/>
          <p:nvPr>
            <p:ph idx="3" type="subTitle"/>
          </p:nvPr>
        </p:nvSpPr>
        <p:spPr>
          <a:xfrm>
            <a:off x="3401350" y="2746028"/>
            <a:ext cx="23415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a:p>
            <a:pPr indent="0" lvl="0" marL="0" rtl="0" algn="ctr">
              <a:spcBef>
                <a:spcPts val="0"/>
              </a:spcBef>
              <a:spcAft>
                <a:spcPts val="0"/>
              </a:spcAft>
              <a:buNone/>
            </a:pPr>
            <a:r>
              <a:t/>
            </a:r>
            <a:endParaRPr/>
          </a:p>
        </p:txBody>
      </p:sp>
      <p:sp>
        <p:nvSpPr>
          <p:cNvPr id="856" name="Google Shape;856;p65"/>
          <p:cNvSpPr txBox="1"/>
          <p:nvPr>
            <p:ph idx="4" type="title"/>
          </p:nvPr>
        </p:nvSpPr>
        <p:spPr>
          <a:xfrm>
            <a:off x="6263200" y="2299353"/>
            <a:ext cx="2341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857" name="Google Shape;857;p65"/>
          <p:cNvSpPr txBox="1"/>
          <p:nvPr>
            <p:ph idx="5" type="subTitle"/>
          </p:nvPr>
        </p:nvSpPr>
        <p:spPr>
          <a:xfrm>
            <a:off x="6263200" y="2746028"/>
            <a:ext cx="23415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66"/>
          <p:cNvSpPr txBox="1"/>
          <p:nvPr>
            <p:ph idx="1" type="subTitle"/>
          </p:nvPr>
        </p:nvSpPr>
        <p:spPr>
          <a:xfrm>
            <a:off x="5694275" y="2591100"/>
            <a:ext cx="1633800" cy="6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Freight-only flights</a:t>
            </a:r>
            <a:endParaRPr/>
          </a:p>
        </p:txBody>
      </p:sp>
      <p:sp>
        <p:nvSpPr>
          <p:cNvPr id="863" name="Google Shape;863;p66"/>
          <p:cNvSpPr txBox="1"/>
          <p:nvPr>
            <p:ph idx="2" type="subTitle"/>
          </p:nvPr>
        </p:nvSpPr>
        <p:spPr>
          <a:xfrm>
            <a:off x="5694275" y="1917725"/>
            <a:ext cx="1528800" cy="6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Private aviation &amp; exhibitions</a:t>
            </a:r>
            <a:endParaRPr/>
          </a:p>
        </p:txBody>
      </p:sp>
      <p:sp>
        <p:nvSpPr>
          <p:cNvPr id="864" name="Google Shape;864;p66"/>
          <p:cNvSpPr txBox="1"/>
          <p:nvPr>
            <p:ph idx="4" type="subTitle"/>
          </p:nvPr>
        </p:nvSpPr>
        <p:spPr>
          <a:xfrm>
            <a:off x="5694275" y="3264500"/>
            <a:ext cx="1633800" cy="6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Passenger &amp; freight flights</a:t>
            </a:r>
            <a:endParaRPr/>
          </a:p>
        </p:txBody>
      </p:sp>
      <p:sp>
        <p:nvSpPr>
          <p:cNvPr id="865" name="Google Shape;865;p66"/>
          <p:cNvSpPr txBox="1"/>
          <p:nvPr>
            <p:ph type="title"/>
          </p:nvPr>
        </p:nvSpPr>
        <p:spPr>
          <a:xfrm>
            <a:off x="1953775" y="2695650"/>
            <a:ext cx="962100" cy="48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65%</a:t>
            </a:r>
            <a:endParaRPr/>
          </a:p>
        </p:txBody>
      </p:sp>
      <p:sp>
        <p:nvSpPr>
          <p:cNvPr id="866" name="Google Shape;866;p66"/>
          <p:cNvSpPr txBox="1"/>
          <p:nvPr>
            <p:ph idx="3" type="title"/>
          </p:nvPr>
        </p:nvSpPr>
        <p:spPr>
          <a:xfrm>
            <a:off x="1953775" y="2022325"/>
            <a:ext cx="962100" cy="48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35%</a:t>
            </a:r>
            <a:endParaRPr/>
          </a:p>
        </p:txBody>
      </p:sp>
      <p:grpSp>
        <p:nvGrpSpPr>
          <p:cNvPr id="867" name="Google Shape;867;p66"/>
          <p:cNvGrpSpPr/>
          <p:nvPr/>
        </p:nvGrpSpPr>
        <p:grpSpPr>
          <a:xfrm>
            <a:off x="3018564" y="2034780"/>
            <a:ext cx="2491324" cy="429890"/>
            <a:chOff x="3530150" y="2790066"/>
            <a:chExt cx="1962600" cy="225309"/>
          </a:xfrm>
        </p:grpSpPr>
        <p:sp>
          <p:nvSpPr>
            <p:cNvPr id="868" name="Google Shape;868;p66"/>
            <p:cNvSpPr/>
            <p:nvPr/>
          </p:nvSpPr>
          <p:spPr>
            <a:xfrm>
              <a:off x="3530150" y="2790075"/>
              <a:ext cx="1962600" cy="2253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6"/>
            <p:cNvSpPr/>
            <p:nvPr/>
          </p:nvSpPr>
          <p:spPr>
            <a:xfrm>
              <a:off x="3530155" y="2790066"/>
              <a:ext cx="768300" cy="2253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66"/>
          <p:cNvGrpSpPr/>
          <p:nvPr/>
        </p:nvGrpSpPr>
        <p:grpSpPr>
          <a:xfrm>
            <a:off x="3018564" y="2707889"/>
            <a:ext cx="2491324" cy="429872"/>
            <a:chOff x="3530150" y="2790075"/>
            <a:chExt cx="1962600" cy="225300"/>
          </a:xfrm>
        </p:grpSpPr>
        <p:sp>
          <p:nvSpPr>
            <p:cNvPr id="871" name="Google Shape;871;p66"/>
            <p:cNvSpPr/>
            <p:nvPr/>
          </p:nvSpPr>
          <p:spPr>
            <a:xfrm>
              <a:off x="3530150" y="2790075"/>
              <a:ext cx="1962600" cy="2253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6"/>
            <p:cNvSpPr/>
            <p:nvPr/>
          </p:nvSpPr>
          <p:spPr>
            <a:xfrm>
              <a:off x="3530150" y="2790075"/>
              <a:ext cx="1110000" cy="2253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66"/>
          <p:cNvGrpSpPr/>
          <p:nvPr/>
        </p:nvGrpSpPr>
        <p:grpSpPr>
          <a:xfrm>
            <a:off x="3018564" y="3381224"/>
            <a:ext cx="2491324" cy="429873"/>
            <a:chOff x="3530150" y="2790075"/>
            <a:chExt cx="1962600" cy="225312"/>
          </a:xfrm>
        </p:grpSpPr>
        <p:sp>
          <p:nvSpPr>
            <p:cNvPr id="874" name="Google Shape;874;p66"/>
            <p:cNvSpPr/>
            <p:nvPr/>
          </p:nvSpPr>
          <p:spPr>
            <a:xfrm>
              <a:off x="3530150" y="2790075"/>
              <a:ext cx="1962600" cy="2253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6"/>
            <p:cNvSpPr/>
            <p:nvPr/>
          </p:nvSpPr>
          <p:spPr>
            <a:xfrm>
              <a:off x="3530161" y="2790087"/>
              <a:ext cx="1599600" cy="2253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6" name="Google Shape;876;p66"/>
          <p:cNvSpPr txBox="1"/>
          <p:nvPr>
            <p:ph idx="5" type="title"/>
          </p:nvPr>
        </p:nvSpPr>
        <p:spPr>
          <a:xfrm>
            <a:off x="1953800" y="3369025"/>
            <a:ext cx="962100" cy="48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85%</a:t>
            </a:r>
            <a:endParaRPr/>
          </a:p>
        </p:txBody>
      </p:sp>
      <p:sp>
        <p:nvSpPr>
          <p:cNvPr id="877" name="Google Shape;877;p66"/>
          <p:cNvSpPr txBox="1"/>
          <p:nvPr>
            <p:ph idx="6" type="title"/>
          </p:nvPr>
        </p:nvSpPr>
        <p:spPr>
          <a:xfrm>
            <a:off x="582319" y="334320"/>
            <a:ext cx="7704000" cy="12930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HOW MANY PLANES OF EACH TYPE TAKE OFF EACH YEAR?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67"/>
          <p:cNvSpPr txBox="1"/>
          <p:nvPr>
            <p:ph type="title"/>
          </p:nvPr>
        </p:nvSpPr>
        <p:spPr>
          <a:xfrm>
            <a:off x="582319" y="334320"/>
            <a:ext cx="7704000" cy="7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MANUFACTURERS</a:t>
            </a:r>
            <a:endParaRPr/>
          </a:p>
        </p:txBody>
      </p:sp>
      <p:sp>
        <p:nvSpPr>
          <p:cNvPr id="883" name="Google Shape;883;p67"/>
          <p:cNvSpPr txBox="1"/>
          <p:nvPr>
            <p:ph idx="4294967295" type="subTitle"/>
          </p:nvPr>
        </p:nvSpPr>
        <p:spPr>
          <a:xfrm>
            <a:off x="1011450" y="1386400"/>
            <a:ext cx="2169300" cy="42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700"/>
              <a:t>JUPITER</a:t>
            </a:r>
            <a:endParaRPr b="1" sz="2700"/>
          </a:p>
        </p:txBody>
      </p:sp>
      <p:sp>
        <p:nvSpPr>
          <p:cNvPr id="884" name="Google Shape;884;p67"/>
          <p:cNvSpPr txBox="1"/>
          <p:nvPr>
            <p:ph idx="4294967295" type="subTitle"/>
          </p:nvPr>
        </p:nvSpPr>
        <p:spPr>
          <a:xfrm>
            <a:off x="1011575" y="1806700"/>
            <a:ext cx="2169300" cy="52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It’s the biggest planet in the Solar System</a:t>
            </a:r>
            <a:endParaRPr/>
          </a:p>
          <a:p>
            <a:pPr indent="0" lvl="0" marL="0" rtl="0" algn="l">
              <a:lnSpc>
                <a:spcPct val="100000"/>
              </a:lnSpc>
              <a:spcBef>
                <a:spcPts val="1600"/>
              </a:spcBef>
              <a:spcAft>
                <a:spcPts val="1600"/>
              </a:spcAft>
              <a:buNone/>
            </a:pPr>
            <a:r>
              <a:t/>
            </a:r>
            <a:endParaRPr/>
          </a:p>
        </p:txBody>
      </p:sp>
      <p:sp>
        <p:nvSpPr>
          <p:cNvPr id="885" name="Google Shape;885;p67"/>
          <p:cNvSpPr txBox="1"/>
          <p:nvPr>
            <p:ph idx="4294967295" type="subTitle"/>
          </p:nvPr>
        </p:nvSpPr>
        <p:spPr>
          <a:xfrm>
            <a:off x="1011575" y="3304850"/>
            <a:ext cx="2169300" cy="42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700"/>
              <a:t>SATURN</a:t>
            </a:r>
            <a:endParaRPr b="1" sz="2700"/>
          </a:p>
        </p:txBody>
      </p:sp>
      <p:sp>
        <p:nvSpPr>
          <p:cNvPr id="886" name="Google Shape;886;p67"/>
          <p:cNvSpPr txBox="1"/>
          <p:nvPr>
            <p:ph idx="4294967295" type="subTitle"/>
          </p:nvPr>
        </p:nvSpPr>
        <p:spPr>
          <a:xfrm>
            <a:off x="1011700" y="3725150"/>
            <a:ext cx="2169300" cy="52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Saturn is a gas giant and has several rings</a:t>
            </a:r>
            <a:endParaRPr/>
          </a:p>
          <a:p>
            <a:pPr indent="0" lvl="0" marL="0" rtl="0" algn="l">
              <a:lnSpc>
                <a:spcPct val="100000"/>
              </a:lnSpc>
              <a:spcBef>
                <a:spcPts val="1600"/>
              </a:spcBef>
              <a:spcAft>
                <a:spcPts val="1600"/>
              </a:spcAft>
              <a:buNone/>
            </a:pPr>
            <a:r>
              <a:t/>
            </a:r>
            <a:endParaRPr/>
          </a:p>
        </p:txBody>
      </p:sp>
      <p:grpSp>
        <p:nvGrpSpPr>
          <p:cNvPr id="887" name="Google Shape;887;p67"/>
          <p:cNvGrpSpPr/>
          <p:nvPr/>
        </p:nvGrpSpPr>
        <p:grpSpPr>
          <a:xfrm>
            <a:off x="3526521" y="1585604"/>
            <a:ext cx="5077475" cy="2704956"/>
            <a:chOff x="233350" y="949250"/>
            <a:chExt cx="7137300" cy="3802300"/>
          </a:xfrm>
        </p:grpSpPr>
        <p:sp>
          <p:nvSpPr>
            <p:cNvPr id="888" name="Google Shape;888;p6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7"/>
            <p:cNvSpPr/>
            <p:nvPr/>
          </p:nvSpPr>
          <p:spPr>
            <a:xfrm>
              <a:off x="2803899"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7"/>
            <p:cNvSpPr/>
            <p:nvPr/>
          </p:nvSpPr>
          <p:spPr>
            <a:xfrm>
              <a:off x="5808299"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7"/>
            <p:cNvSpPr/>
            <p:nvPr/>
          </p:nvSpPr>
          <p:spPr>
            <a:xfrm>
              <a:off x="6901875" y="3939388"/>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9" name="Google Shape;939;p67"/>
          <p:cNvSpPr/>
          <p:nvPr/>
        </p:nvSpPr>
        <p:spPr>
          <a:xfrm>
            <a:off x="587331" y="1536992"/>
            <a:ext cx="260045" cy="360413"/>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0" name="Google Shape;940;p67"/>
          <p:cNvSpPr/>
          <p:nvPr/>
        </p:nvSpPr>
        <p:spPr>
          <a:xfrm>
            <a:off x="4766297" y="3220133"/>
            <a:ext cx="260045" cy="360413"/>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1" name="Google Shape;941;p67"/>
          <p:cNvSpPr/>
          <p:nvPr/>
        </p:nvSpPr>
        <p:spPr>
          <a:xfrm>
            <a:off x="6632629" y="2063044"/>
            <a:ext cx="260045" cy="360413"/>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2" name="Google Shape;942;p67"/>
          <p:cNvSpPr/>
          <p:nvPr/>
        </p:nvSpPr>
        <p:spPr>
          <a:xfrm>
            <a:off x="587347" y="2508153"/>
            <a:ext cx="260045" cy="360413"/>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3" name="Google Shape;943;p67"/>
          <p:cNvSpPr txBox="1"/>
          <p:nvPr>
            <p:ph idx="4294967295" type="subTitle"/>
          </p:nvPr>
        </p:nvSpPr>
        <p:spPr>
          <a:xfrm>
            <a:off x="1011575" y="2345625"/>
            <a:ext cx="2169300" cy="42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700"/>
              <a:t>MARS</a:t>
            </a:r>
            <a:endParaRPr b="1" sz="2700"/>
          </a:p>
        </p:txBody>
      </p:sp>
      <p:sp>
        <p:nvSpPr>
          <p:cNvPr id="944" name="Google Shape;944;p67"/>
          <p:cNvSpPr txBox="1"/>
          <p:nvPr>
            <p:ph idx="4294967295" type="subTitle"/>
          </p:nvPr>
        </p:nvSpPr>
        <p:spPr>
          <a:xfrm>
            <a:off x="1011700" y="2765925"/>
            <a:ext cx="2169300" cy="52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Despite being red, Mars is a cold place</a:t>
            </a:r>
            <a:endParaRPr/>
          </a:p>
        </p:txBody>
      </p:sp>
      <p:sp>
        <p:nvSpPr>
          <p:cNvPr id="945" name="Google Shape;945;p67"/>
          <p:cNvSpPr/>
          <p:nvPr/>
        </p:nvSpPr>
        <p:spPr>
          <a:xfrm>
            <a:off x="587347" y="3467378"/>
            <a:ext cx="260045" cy="360413"/>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6" name="Google Shape;946;p67"/>
          <p:cNvSpPr/>
          <p:nvPr/>
        </p:nvSpPr>
        <p:spPr>
          <a:xfrm>
            <a:off x="4192147" y="2022540"/>
            <a:ext cx="260045" cy="360413"/>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7" name="Google Shape;947;p67"/>
          <p:cNvSpPr/>
          <p:nvPr/>
        </p:nvSpPr>
        <p:spPr>
          <a:xfrm>
            <a:off x="6506850" y="504100"/>
            <a:ext cx="2184917" cy="65711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68"/>
          <p:cNvSpPr/>
          <p:nvPr/>
        </p:nvSpPr>
        <p:spPr>
          <a:xfrm>
            <a:off x="1142732" y="1457775"/>
            <a:ext cx="19209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53" name="Google Shape;953;p68"/>
          <p:cNvSpPr/>
          <p:nvPr/>
        </p:nvSpPr>
        <p:spPr>
          <a:xfrm>
            <a:off x="2802488" y="2862600"/>
            <a:ext cx="19773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54" name="Google Shape;954;p68"/>
          <p:cNvSpPr/>
          <p:nvPr/>
        </p:nvSpPr>
        <p:spPr>
          <a:xfrm>
            <a:off x="6122807" y="2862600"/>
            <a:ext cx="19209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55" name="Google Shape;955;p68"/>
          <p:cNvSpPr/>
          <p:nvPr/>
        </p:nvSpPr>
        <p:spPr>
          <a:xfrm>
            <a:off x="4462432" y="1457775"/>
            <a:ext cx="19209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56" name="Google Shape;956;p68"/>
          <p:cNvSpPr txBox="1"/>
          <p:nvPr>
            <p:ph idx="6" type="title"/>
          </p:nvPr>
        </p:nvSpPr>
        <p:spPr>
          <a:xfrm>
            <a:off x="582325" y="334325"/>
            <a:ext cx="80217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MAYBE YOU NEED FOUR COLUMNS</a:t>
            </a:r>
            <a:endParaRPr/>
          </a:p>
        </p:txBody>
      </p:sp>
      <p:sp>
        <p:nvSpPr>
          <p:cNvPr id="957" name="Google Shape;957;p68"/>
          <p:cNvSpPr txBox="1"/>
          <p:nvPr>
            <p:ph type="title"/>
          </p:nvPr>
        </p:nvSpPr>
        <p:spPr>
          <a:xfrm>
            <a:off x="4462700" y="1545225"/>
            <a:ext cx="1920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958" name="Google Shape;958;p68"/>
          <p:cNvSpPr txBox="1"/>
          <p:nvPr>
            <p:ph idx="1" type="subTitle"/>
          </p:nvPr>
        </p:nvSpPr>
        <p:spPr>
          <a:xfrm>
            <a:off x="4462600" y="1979350"/>
            <a:ext cx="1920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959" name="Google Shape;959;p68"/>
          <p:cNvSpPr txBox="1"/>
          <p:nvPr>
            <p:ph idx="4" type="title"/>
          </p:nvPr>
        </p:nvSpPr>
        <p:spPr>
          <a:xfrm>
            <a:off x="2802587" y="2928100"/>
            <a:ext cx="1920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960" name="Google Shape;960;p68"/>
          <p:cNvSpPr txBox="1"/>
          <p:nvPr>
            <p:ph idx="2" type="title"/>
          </p:nvPr>
        </p:nvSpPr>
        <p:spPr>
          <a:xfrm>
            <a:off x="6122800" y="2950050"/>
            <a:ext cx="1920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961" name="Google Shape;961;p68"/>
          <p:cNvSpPr txBox="1"/>
          <p:nvPr>
            <p:ph idx="3" type="subTitle"/>
          </p:nvPr>
        </p:nvSpPr>
        <p:spPr>
          <a:xfrm>
            <a:off x="6122800" y="3384175"/>
            <a:ext cx="1920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962" name="Google Shape;962;p68"/>
          <p:cNvSpPr txBox="1"/>
          <p:nvPr>
            <p:ph idx="5" type="subTitle"/>
          </p:nvPr>
        </p:nvSpPr>
        <p:spPr>
          <a:xfrm>
            <a:off x="2802487" y="3362225"/>
            <a:ext cx="1920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963" name="Google Shape;963;p68"/>
          <p:cNvSpPr txBox="1"/>
          <p:nvPr>
            <p:ph idx="7" type="title"/>
          </p:nvPr>
        </p:nvSpPr>
        <p:spPr>
          <a:xfrm>
            <a:off x="1142750" y="1573413"/>
            <a:ext cx="1920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964" name="Google Shape;964;p68"/>
          <p:cNvSpPr txBox="1"/>
          <p:nvPr>
            <p:ph idx="8" type="subTitle"/>
          </p:nvPr>
        </p:nvSpPr>
        <p:spPr>
          <a:xfrm>
            <a:off x="1142650" y="2007538"/>
            <a:ext cx="1920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biggest planet in the Solar System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69"/>
          <p:cNvSpPr txBox="1"/>
          <p:nvPr>
            <p:ph type="title"/>
          </p:nvPr>
        </p:nvSpPr>
        <p:spPr>
          <a:xfrm>
            <a:off x="716950" y="665025"/>
            <a:ext cx="21117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17</a:t>
            </a:r>
            <a:endParaRPr/>
          </a:p>
        </p:txBody>
      </p:sp>
      <p:sp>
        <p:nvSpPr>
          <p:cNvPr id="970" name="Google Shape;970;p69"/>
          <p:cNvSpPr txBox="1"/>
          <p:nvPr>
            <p:ph idx="1" type="subTitle"/>
          </p:nvPr>
        </p:nvSpPr>
        <p:spPr>
          <a:xfrm>
            <a:off x="716950" y="1523450"/>
            <a:ext cx="2111700" cy="4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971" name="Google Shape;971;p69"/>
          <p:cNvSpPr txBox="1"/>
          <p:nvPr>
            <p:ph idx="2" type="title"/>
          </p:nvPr>
        </p:nvSpPr>
        <p:spPr>
          <a:xfrm>
            <a:off x="3516000" y="665025"/>
            <a:ext cx="21117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972" name="Google Shape;972;p69"/>
          <p:cNvSpPr txBox="1"/>
          <p:nvPr>
            <p:ph idx="3" type="subTitle"/>
          </p:nvPr>
        </p:nvSpPr>
        <p:spPr>
          <a:xfrm>
            <a:off x="3516150" y="1523450"/>
            <a:ext cx="2111700" cy="4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973" name="Google Shape;973;p69"/>
          <p:cNvSpPr txBox="1"/>
          <p:nvPr>
            <p:ph idx="4" type="title"/>
          </p:nvPr>
        </p:nvSpPr>
        <p:spPr>
          <a:xfrm>
            <a:off x="6315350" y="665025"/>
            <a:ext cx="21117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a:t>
            </a:r>
            <a:endParaRPr/>
          </a:p>
        </p:txBody>
      </p:sp>
      <p:sp>
        <p:nvSpPr>
          <p:cNvPr id="974" name="Google Shape;974;p69"/>
          <p:cNvSpPr txBox="1"/>
          <p:nvPr>
            <p:ph idx="5" type="subTitle"/>
          </p:nvPr>
        </p:nvSpPr>
        <p:spPr>
          <a:xfrm>
            <a:off x="6315350" y="1523450"/>
            <a:ext cx="2111700" cy="4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grpSp>
        <p:nvGrpSpPr>
          <p:cNvPr id="975" name="Google Shape;975;p69"/>
          <p:cNvGrpSpPr/>
          <p:nvPr/>
        </p:nvGrpSpPr>
        <p:grpSpPr>
          <a:xfrm>
            <a:off x="2970746" y="1890145"/>
            <a:ext cx="6173066" cy="2207690"/>
            <a:chOff x="2970746" y="1890145"/>
            <a:chExt cx="6173066" cy="2207690"/>
          </a:xfrm>
        </p:grpSpPr>
        <p:sp>
          <p:nvSpPr>
            <p:cNvPr id="976" name="Google Shape;976;p69"/>
            <p:cNvSpPr/>
            <p:nvPr/>
          </p:nvSpPr>
          <p:spPr>
            <a:xfrm>
              <a:off x="3222655" y="2243984"/>
              <a:ext cx="197980" cy="97729"/>
            </a:xfrm>
            <a:custGeom>
              <a:rect b="b" l="l" r="r" t="t"/>
              <a:pathLst>
                <a:path extrusionOk="0" h="3877" w="7854">
                  <a:moveTo>
                    <a:pt x="0" y="0"/>
                  </a:moveTo>
                  <a:lnTo>
                    <a:pt x="0" y="3877"/>
                  </a:lnTo>
                  <a:lnTo>
                    <a:pt x="7853" y="3877"/>
                  </a:lnTo>
                  <a:lnTo>
                    <a:pt x="7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9"/>
            <p:cNvSpPr/>
            <p:nvPr/>
          </p:nvSpPr>
          <p:spPr>
            <a:xfrm>
              <a:off x="3007403" y="2484096"/>
              <a:ext cx="629255" cy="269569"/>
            </a:xfrm>
            <a:custGeom>
              <a:rect b="b" l="l" r="r" t="t"/>
              <a:pathLst>
                <a:path extrusionOk="0" h="10694" w="24963">
                  <a:moveTo>
                    <a:pt x="0" y="0"/>
                  </a:moveTo>
                  <a:lnTo>
                    <a:pt x="0" y="10694"/>
                  </a:lnTo>
                  <a:lnTo>
                    <a:pt x="24963" y="10694"/>
                  </a:lnTo>
                  <a:lnTo>
                    <a:pt x="24963"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9"/>
            <p:cNvSpPr/>
            <p:nvPr/>
          </p:nvSpPr>
          <p:spPr>
            <a:xfrm>
              <a:off x="3205789" y="2839195"/>
              <a:ext cx="233800" cy="1258510"/>
            </a:xfrm>
            <a:custGeom>
              <a:rect b="b" l="l" r="r" t="t"/>
              <a:pathLst>
                <a:path extrusionOk="0" h="49926" w="9275">
                  <a:moveTo>
                    <a:pt x="1" y="1"/>
                  </a:moveTo>
                  <a:lnTo>
                    <a:pt x="1" y="49926"/>
                  </a:lnTo>
                  <a:lnTo>
                    <a:pt x="9274" y="49926"/>
                  </a:lnTo>
                  <a:lnTo>
                    <a:pt x="92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9"/>
            <p:cNvSpPr/>
            <p:nvPr/>
          </p:nvSpPr>
          <p:spPr>
            <a:xfrm>
              <a:off x="3355769" y="2839195"/>
              <a:ext cx="83840" cy="1258510"/>
            </a:xfrm>
            <a:custGeom>
              <a:rect b="b" l="l" r="r" t="t"/>
              <a:pathLst>
                <a:path extrusionOk="0" h="49926" w="3326">
                  <a:moveTo>
                    <a:pt x="0" y="1"/>
                  </a:moveTo>
                  <a:lnTo>
                    <a:pt x="0" y="49926"/>
                  </a:lnTo>
                  <a:lnTo>
                    <a:pt x="3325" y="49926"/>
                  </a:lnTo>
                  <a:lnTo>
                    <a:pt x="3325"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9"/>
            <p:cNvSpPr/>
            <p:nvPr/>
          </p:nvSpPr>
          <p:spPr>
            <a:xfrm>
              <a:off x="2990965" y="2740216"/>
              <a:ext cx="662957" cy="98990"/>
            </a:xfrm>
            <a:custGeom>
              <a:rect b="b" l="l" r="r" t="t"/>
              <a:pathLst>
                <a:path extrusionOk="0" h="3927" w="26300">
                  <a:moveTo>
                    <a:pt x="0" y="0"/>
                  </a:moveTo>
                  <a:lnTo>
                    <a:pt x="0" y="3927"/>
                  </a:lnTo>
                  <a:lnTo>
                    <a:pt x="26300" y="3927"/>
                  </a:lnTo>
                  <a:lnTo>
                    <a:pt x="263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9"/>
            <p:cNvSpPr/>
            <p:nvPr/>
          </p:nvSpPr>
          <p:spPr>
            <a:xfrm>
              <a:off x="2990965" y="2405311"/>
              <a:ext cx="662957" cy="99418"/>
            </a:xfrm>
            <a:custGeom>
              <a:rect b="b" l="l" r="r" t="t"/>
              <a:pathLst>
                <a:path extrusionOk="0" h="3944" w="26300">
                  <a:moveTo>
                    <a:pt x="0" y="1"/>
                  </a:moveTo>
                  <a:lnTo>
                    <a:pt x="0" y="3944"/>
                  </a:lnTo>
                  <a:lnTo>
                    <a:pt x="26300" y="3944"/>
                  </a:lnTo>
                  <a:lnTo>
                    <a:pt x="26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9"/>
            <p:cNvSpPr/>
            <p:nvPr/>
          </p:nvSpPr>
          <p:spPr>
            <a:xfrm>
              <a:off x="2970746" y="2516114"/>
              <a:ext cx="701701" cy="212298"/>
            </a:xfrm>
            <a:custGeom>
              <a:rect b="b" l="l" r="r" t="t"/>
              <a:pathLst>
                <a:path extrusionOk="0" h="8422" w="27837">
                  <a:moveTo>
                    <a:pt x="0" y="0"/>
                  </a:moveTo>
                  <a:lnTo>
                    <a:pt x="0" y="8421"/>
                  </a:lnTo>
                  <a:lnTo>
                    <a:pt x="27837" y="8421"/>
                  </a:lnTo>
                  <a:lnTo>
                    <a:pt x="278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9"/>
            <p:cNvSpPr/>
            <p:nvPr/>
          </p:nvSpPr>
          <p:spPr>
            <a:xfrm>
              <a:off x="2990965" y="2405311"/>
              <a:ext cx="165134" cy="99418"/>
            </a:xfrm>
            <a:custGeom>
              <a:rect b="b" l="l" r="r" t="t"/>
              <a:pathLst>
                <a:path extrusionOk="0" h="3944" w="6551">
                  <a:moveTo>
                    <a:pt x="0" y="1"/>
                  </a:moveTo>
                  <a:lnTo>
                    <a:pt x="0" y="3944"/>
                  </a:lnTo>
                  <a:lnTo>
                    <a:pt x="6550" y="3944"/>
                  </a:lnTo>
                  <a:lnTo>
                    <a:pt x="65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9"/>
            <p:cNvSpPr/>
            <p:nvPr/>
          </p:nvSpPr>
          <p:spPr>
            <a:xfrm>
              <a:off x="2990965" y="2740216"/>
              <a:ext cx="165134" cy="98990"/>
            </a:xfrm>
            <a:custGeom>
              <a:rect b="b" l="l" r="r" t="t"/>
              <a:pathLst>
                <a:path extrusionOk="0" h="3927" w="6551">
                  <a:moveTo>
                    <a:pt x="0" y="0"/>
                  </a:moveTo>
                  <a:lnTo>
                    <a:pt x="0" y="3927"/>
                  </a:lnTo>
                  <a:lnTo>
                    <a:pt x="6550" y="3927"/>
                  </a:lnTo>
                  <a:lnTo>
                    <a:pt x="655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9"/>
            <p:cNvSpPr/>
            <p:nvPr/>
          </p:nvSpPr>
          <p:spPr>
            <a:xfrm>
              <a:off x="2990965" y="2336232"/>
              <a:ext cx="663386" cy="69522"/>
            </a:xfrm>
            <a:custGeom>
              <a:rect b="b" l="l" r="r" t="t"/>
              <a:pathLst>
                <a:path extrusionOk="0" h="2758" w="26317">
                  <a:moveTo>
                    <a:pt x="2774" y="1"/>
                  </a:moveTo>
                  <a:lnTo>
                    <a:pt x="0" y="2757"/>
                  </a:lnTo>
                  <a:lnTo>
                    <a:pt x="26316" y="2757"/>
                  </a:lnTo>
                  <a:lnTo>
                    <a:pt x="23426"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9"/>
            <p:cNvSpPr/>
            <p:nvPr/>
          </p:nvSpPr>
          <p:spPr>
            <a:xfrm>
              <a:off x="3222655" y="2223336"/>
              <a:ext cx="197980" cy="20670"/>
            </a:xfrm>
            <a:custGeom>
              <a:rect b="b" l="l" r="r" t="t"/>
              <a:pathLst>
                <a:path extrusionOk="0" h="820" w="7854">
                  <a:moveTo>
                    <a:pt x="819" y="1"/>
                  </a:moveTo>
                  <a:lnTo>
                    <a:pt x="0" y="819"/>
                  </a:lnTo>
                  <a:lnTo>
                    <a:pt x="7853" y="819"/>
                  </a:lnTo>
                  <a:lnTo>
                    <a:pt x="6984"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9"/>
            <p:cNvSpPr/>
            <p:nvPr/>
          </p:nvSpPr>
          <p:spPr>
            <a:xfrm>
              <a:off x="3213377" y="2276003"/>
              <a:ext cx="216104" cy="33702"/>
            </a:xfrm>
            <a:custGeom>
              <a:rect b="b" l="l" r="r" t="t"/>
              <a:pathLst>
                <a:path extrusionOk="0" h="1337" w="8573">
                  <a:moveTo>
                    <a:pt x="1" y="0"/>
                  </a:moveTo>
                  <a:lnTo>
                    <a:pt x="1" y="1337"/>
                  </a:lnTo>
                  <a:lnTo>
                    <a:pt x="8572" y="1337"/>
                  </a:lnTo>
                  <a:lnTo>
                    <a:pt x="8572" y="0"/>
                  </a:lnTo>
                  <a:close/>
                </a:path>
              </a:pathLst>
            </a:custGeom>
            <a:solidFill>
              <a:srgbClr val="004B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9"/>
            <p:cNvSpPr/>
            <p:nvPr/>
          </p:nvSpPr>
          <p:spPr>
            <a:xfrm>
              <a:off x="3312381" y="1890145"/>
              <a:ext cx="10133" cy="333168"/>
            </a:xfrm>
            <a:custGeom>
              <a:rect b="b" l="l" r="r" t="t"/>
              <a:pathLst>
                <a:path extrusionOk="0" h="13217" w="402">
                  <a:moveTo>
                    <a:pt x="0" y="0"/>
                  </a:moveTo>
                  <a:lnTo>
                    <a:pt x="0" y="13217"/>
                  </a:lnTo>
                  <a:lnTo>
                    <a:pt x="401" y="13217"/>
                  </a:lnTo>
                  <a:lnTo>
                    <a:pt x="4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9"/>
            <p:cNvSpPr/>
            <p:nvPr/>
          </p:nvSpPr>
          <p:spPr>
            <a:xfrm>
              <a:off x="2981284" y="2530434"/>
              <a:ext cx="211037" cy="180713"/>
            </a:xfrm>
            <a:custGeom>
              <a:rect b="b" l="l" r="r" t="t"/>
              <a:pathLst>
                <a:path extrusionOk="0" h="7169" w="8372">
                  <a:moveTo>
                    <a:pt x="0" y="0"/>
                  </a:moveTo>
                  <a:lnTo>
                    <a:pt x="0" y="7168"/>
                  </a:lnTo>
                  <a:lnTo>
                    <a:pt x="8371" y="7168"/>
                  </a:lnTo>
                  <a:lnTo>
                    <a:pt x="83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9"/>
            <p:cNvSpPr/>
            <p:nvPr/>
          </p:nvSpPr>
          <p:spPr>
            <a:xfrm>
              <a:off x="3212116" y="2530434"/>
              <a:ext cx="211037" cy="180713"/>
            </a:xfrm>
            <a:custGeom>
              <a:rect b="b" l="l" r="r" t="t"/>
              <a:pathLst>
                <a:path extrusionOk="0" h="7169" w="8372">
                  <a:moveTo>
                    <a:pt x="0" y="0"/>
                  </a:moveTo>
                  <a:lnTo>
                    <a:pt x="0" y="7168"/>
                  </a:lnTo>
                  <a:lnTo>
                    <a:pt x="8371" y="7168"/>
                  </a:lnTo>
                  <a:lnTo>
                    <a:pt x="83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9"/>
            <p:cNvSpPr/>
            <p:nvPr/>
          </p:nvSpPr>
          <p:spPr>
            <a:xfrm>
              <a:off x="3442949" y="2530434"/>
              <a:ext cx="211037" cy="180713"/>
            </a:xfrm>
            <a:custGeom>
              <a:rect b="b" l="l" r="r" t="t"/>
              <a:pathLst>
                <a:path extrusionOk="0" h="7169" w="8372">
                  <a:moveTo>
                    <a:pt x="1" y="0"/>
                  </a:moveTo>
                  <a:lnTo>
                    <a:pt x="1" y="7168"/>
                  </a:lnTo>
                  <a:lnTo>
                    <a:pt x="8372" y="7168"/>
                  </a:lnTo>
                  <a:lnTo>
                    <a:pt x="83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9"/>
            <p:cNvSpPr/>
            <p:nvPr/>
          </p:nvSpPr>
          <p:spPr>
            <a:xfrm>
              <a:off x="3593761" y="3311401"/>
              <a:ext cx="1860389" cy="786373"/>
            </a:xfrm>
            <a:custGeom>
              <a:rect b="b" l="l" r="r" t="t"/>
              <a:pathLst>
                <a:path extrusionOk="0" h="31196" w="73803">
                  <a:moveTo>
                    <a:pt x="0" y="1"/>
                  </a:moveTo>
                  <a:lnTo>
                    <a:pt x="0" y="31196"/>
                  </a:lnTo>
                  <a:lnTo>
                    <a:pt x="73802" y="31196"/>
                  </a:lnTo>
                  <a:lnTo>
                    <a:pt x="73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9"/>
            <p:cNvSpPr/>
            <p:nvPr/>
          </p:nvSpPr>
          <p:spPr>
            <a:xfrm>
              <a:off x="3646427" y="3346369"/>
              <a:ext cx="569437" cy="243479"/>
            </a:xfrm>
            <a:custGeom>
              <a:rect b="b" l="l" r="r" t="t"/>
              <a:pathLst>
                <a:path extrusionOk="0" h="9659" w="22590">
                  <a:moveTo>
                    <a:pt x="0" y="1"/>
                  </a:moveTo>
                  <a:lnTo>
                    <a:pt x="0" y="9658"/>
                  </a:lnTo>
                  <a:lnTo>
                    <a:pt x="22590" y="9658"/>
                  </a:lnTo>
                  <a:lnTo>
                    <a:pt x="225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9"/>
            <p:cNvSpPr/>
            <p:nvPr/>
          </p:nvSpPr>
          <p:spPr>
            <a:xfrm>
              <a:off x="4245844" y="3346369"/>
              <a:ext cx="569463" cy="243479"/>
            </a:xfrm>
            <a:custGeom>
              <a:rect b="b" l="l" r="r" t="t"/>
              <a:pathLst>
                <a:path extrusionOk="0" h="9659" w="22591">
                  <a:moveTo>
                    <a:pt x="0" y="1"/>
                  </a:moveTo>
                  <a:lnTo>
                    <a:pt x="0" y="9658"/>
                  </a:lnTo>
                  <a:lnTo>
                    <a:pt x="22590" y="9658"/>
                  </a:lnTo>
                  <a:lnTo>
                    <a:pt x="225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9"/>
            <p:cNvSpPr/>
            <p:nvPr/>
          </p:nvSpPr>
          <p:spPr>
            <a:xfrm>
              <a:off x="4845262" y="3346369"/>
              <a:ext cx="569034" cy="243479"/>
            </a:xfrm>
            <a:custGeom>
              <a:rect b="b" l="l" r="r" t="t"/>
              <a:pathLst>
                <a:path extrusionOk="0" h="9659" w="22574">
                  <a:moveTo>
                    <a:pt x="1" y="1"/>
                  </a:moveTo>
                  <a:lnTo>
                    <a:pt x="1" y="9658"/>
                  </a:lnTo>
                  <a:lnTo>
                    <a:pt x="22574" y="9658"/>
                  </a:lnTo>
                  <a:lnTo>
                    <a:pt x="225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9"/>
            <p:cNvSpPr/>
            <p:nvPr/>
          </p:nvSpPr>
          <p:spPr>
            <a:xfrm>
              <a:off x="3646427" y="3623137"/>
              <a:ext cx="569437" cy="243454"/>
            </a:xfrm>
            <a:custGeom>
              <a:rect b="b" l="l" r="r" t="t"/>
              <a:pathLst>
                <a:path extrusionOk="0" h="9658" w="22590">
                  <a:moveTo>
                    <a:pt x="0" y="0"/>
                  </a:moveTo>
                  <a:lnTo>
                    <a:pt x="0" y="9658"/>
                  </a:lnTo>
                  <a:lnTo>
                    <a:pt x="22590" y="9658"/>
                  </a:lnTo>
                  <a:lnTo>
                    <a:pt x="225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9"/>
            <p:cNvSpPr/>
            <p:nvPr/>
          </p:nvSpPr>
          <p:spPr>
            <a:xfrm>
              <a:off x="4245844" y="3623137"/>
              <a:ext cx="569463" cy="243454"/>
            </a:xfrm>
            <a:custGeom>
              <a:rect b="b" l="l" r="r" t="t"/>
              <a:pathLst>
                <a:path extrusionOk="0" h="9658" w="22591">
                  <a:moveTo>
                    <a:pt x="0" y="0"/>
                  </a:moveTo>
                  <a:lnTo>
                    <a:pt x="0" y="9658"/>
                  </a:lnTo>
                  <a:lnTo>
                    <a:pt x="22590" y="9658"/>
                  </a:lnTo>
                  <a:lnTo>
                    <a:pt x="22590"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9"/>
            <p:cNvSpPr/>
            <p:nvPr/>
          </p:nvSpPr>
          <p:spPr>
            <a:xfrm>
              <a:off x="4845262" y="3623137"/>
              <a:ext cx="569034" cy="243454"/>
            </a:xfrm>
            <a:custGeom>
              <a:rect b="b" l="l" r="r" t="t"/>
              <a:pathLst>
                <a:path extrusionOk="0" h="9658" w="22574">
                  <a:moveTo>
                    <a:pt x="1" y="0"/>
                  </a:moveTo>
                  <a:lnTo>
                    <a:pt x="1" y="9658"/>
                  </a:lnTo>
                  <a:lnTo>
                    <a:pt x="22574" y="9658"/>
                  </a:lnTo>
                  <a:lnTo>
                    <a:pt x="225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9"/>
            <p:cNvSpPr/>
            <p:nvPr/>
          </p:nvSpPr>
          <p:spPr>
            <a:xfrm>
              <a:off x="5414325" y="3704850"/>
              <a:ext cx="3729487" cy="392985"/>
            </a:xfrm>
            <a:custGeom>
              <a:rect b="b" l="l" r="r" t="t"/>
              <a:pathLst>
                <a:path extrusionOk="0" h="15590" w="71714">
                  <a:moveTo>
                    <a:pt x="1" y="1"/>
                  </a:moveTo>
                  <a:lnTo>
                    <a:pt x="1" y="15590"/>
                  </a:lnTo>
                  <a:lnTo>
                    <a:pt x="71714" y="15590"/>
                  </a:lnTo>
                  <a:lnTo>
                    <a:pt x="717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 name="Google Shape;1000;p69"/>
          <p:cNvSpPr/>
          <p:nvPr/>
        </p:nvSpPr>
        <p:spPr>
          <a:xfrm>
            <a:off x="175" y="4097850"/>
            <a:ext cx="9143833" cy="445643"/>
          </a:xfrm>
          <a:custGeom>
            <a:rect b="b" l="l" r="r" t="t"/>
            <a:pathLst>
              <a:path extrusionOk="0" h="17679" w="285299">
                <a:moveTo>
                  <a:pt x="0" y="1"/>
                </a:moveTo>
                <a:lnTo>
                  <a:pt x="0" y="17678"/>
                </a:lnTo>
                <a:lnTo>
                  <a:pt x="285299" y="17678"/>
                </a:lnTo>
                <a:lnTo>
                  <a:pt x="285299"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1" name="Google Shape;1001;p69"/>
          <p:cNvGrpSpPr/>
          <p:nvPr/>
        </p:nvGrpSpPr>
        <p:grpSpPr>
          <a:xfrm>
            <a:off x="-606850" y="2640380"/>
            <a:ext cx="5548259" cy="2008448"/>
            <a:chOff x="-606850" y="2640380"/>
            <a:chExt cx="5548259" cy="2008448"/>
          </a:xfrm>
        </p:grpSpPr>
        <p:sp>
          <p:nvSpPr>
            <p:cNvPr id="1002" name="Google Shape;1002;p69"/>
            <p:cNvSpPr/>
            <p:nvPr/>
          </p:nvSpPr>
          <p:spPr>
            <a:xfrm>
              <a:off x="2660701" y="3777732"/>
              <a:ext cx="606543" cy="32014"/>
            </a:xfrm>
            <a:custGeom>
              <a:rect b="b" l="l" r="r" t="t"/>
              <a:pathLst>
                <a:path extrusionOk="0" h="1270" w="24062">
                  <a:moveTo>
                    <a:pt x="1" y="0"/>
                  </a:moveTo>
                  <a:lnTo>
                    <a:pt x="1" y="1270"/>
                  </a:lnTo>
                  <a:lnTo>
                    <a:pt x="24061" y="1270"/>
                  </a:lnTo>
                  <a:lnTo>
                    <a:pt x="24061" y="0"/>
                  </a:lnTo>
                  <a:close/>
                </a:path>
              </a:pathLst>
            </a:custGeom>
            <a:solidFill>
              <a:srgbClr val="004B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9"/>
            <p:cNvSpPr/>
            <p:nvPr/>
          </p:nvSpPr>
          <p:spPr>
            <a:xfrm>
              <a:off x="2660701" y="3834583"/>
              <a:ext cx="606543" cy="32039"/>
            </a:xfrm>
            <a:custGeom>
              <a:rect b="b" l="l" r="r" t="t"/>
              <a:pathLst>
                <a:path extrusionOk="0" h="1271" w="24062">
                  <a:moveTo>
                    <a:pt x="1" y="1"/>
                  </a:moveTo>
                  <a:lnTo>
                    <a:pt x="1" y="1271"/>
                  </a:lnTo>
                  <a:lnTo>
                    <a:pt x="24061" y="1271"/>
                  </a:lnTo>
                  <a:lnTo>
                    <a:pt x="24061" y="1"/>
                  </a:lnTo>
                  <a:close/>
                </a:path>
              </a:pathLst>
            </a:custGeom>
            <a:solidFill>
              <a:srgbClr val="004B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9"/>
            <p:cNvSpPr/>
            <p:nvPr/>
          </p:nvSpPr>
          <p:spPr>
            <a:xfrm>
              <a:off x="2660701" y="3891460"/>
              <a:ext cx="606543" cy="32039"/>
            </a:xfrm>
            <a:custGeom>
              <a:rect b="b" l="l" r="r" t="t"/>
              <a:pathLst>
                <a:path extrusionOk="0" h="1271" w="24062">
                  <a:moveTo>
                    <a:pt x="1" y="0"/>
                  </a:moveTo>
                  <a:lnTo>
                    <a:pt x="1" y="1270"/>
                  </a:lnTo>
                  <a:lnTo>
                    <a:pt x="24061" y="1270"/>
                  </a:lnTo>
                  <a:lnTo>
                    <a:pt x="24061" y="0"/>
                  </a:lnTo>
                  <a:close/>
                </a:path>
              </a:pathLst>
            </a:custGeom>
            <a:solidFill>
              <a:srgbClr val="004B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9"/>
            <p:cNvSpPr/>
            <p:nvPr/>
          </p:nvSpPr>
          <p:spPr>
            <a:xfrm>
              <a:off x="2126580" y="4158093"/>
              <a:ext cx="72043" cy="387943"/>
            </a:xfrm>
            <a:custGeom>
              <a:rect b="b" l="l" r="r" t="t"/>
              <a:pathLst>
                <a:path extrusionOk="0" h="15390" w="2858">
                  <a:moveTo>
                    <a:pt x="0" y="1"/>
                  </a:moveTo>
                  <a:lnTo>
                    <a:pt x="0" y="15389"/>
                  </a:lnTo>
                  <a:lnTo>
                    <a:pt x="2858" y="15389"/>
                  </a:lnTo>
                  <a:lnTo>
                    <a:pt x="28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9"/>
            <p:cNvSpPr/>
            <p:nvPr/>
          </p:nvSpPr>
          <p:spPr>
            <a:xfrm>
              <a:off x="1961448" y="4297965"/>
              <a:ext cx="165134" cy="350863"/>
            </a:xfrm>
            <a:custGeom>
              <a:rect b="b" l="l" r="r" t="t"/>
              <a:pathLst>
                <a:path extrusionOk="0" h="13919" w="6551">
                  <a:moveTo>
                    <a:pt x="1655" y="0"/>
                  </a:moveTo>
                  <a:cubicBezTo>
                    <a:pt x="736" y="0"/>
                    <a:pt x="1" y="735"/>
                    <a:pt x="1" y="1654"/>
                  </a:cubicBezTo>
                  <a:lnTo>
                    <a:pt x="1" y="12264"/>
                  </a:lnTo>
                  <a:cubicBezTo>
                    <a:pt x="1" y="13183"/>
                    <a:pt x="736" y="13918"/>
                    <a:pt x="1655" y="13918"/>
                  </a:cubicBezTo>
                  <a:lnTo>
                    <a:pt x="4896" y="13918"/>
                  </a:lnTo>
                  <a:cubicBezTo>
                    <a:pt x="5815" y="13918"/>
                    <a:pt x="6550" y="13183"/>
                    <a:pt x="6550" y="12264"/>
                  </a:cubicBezTo>
                  <a:lnTo>
                    <a:pt x="6550" y="1654"/>
                  </a:lnTo>
                  <a:cubicBezTo>
                    <a:pt x="6550" y="735"/>
                    <a:pt x="5815" y="0"/>
                    <a:pt x="48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9"/>
            <p:cNvSpPr/>
            <p:nvPr/>
          </p:nvSpPr>
          <p:spPr>
            <a:xfrm>
              <a:off x="2199037" y="4297965"/>
              <a:ext cx="165134" cy="350863"/>
            </a:xfrm>
            <a:custGeom>
              <a:rect b="b" l="l" r="r" t="t"/>
              <a:pathLst>
                <a:path extrusionOk="0" h="13919" w="6551">
                  <a:moveTo>
                    <a:pt x="1655" y="0"/>
                  </a:moveTo>
                  <a:cubicBezTo>
                    <a:pt x="736" y="0"/>
                    <a:pt x="0" y="735"/>
                    <a:pt x="0" y="1654"/>
                  </a:cubicBezTo>
                  <a:lnTo>
                    <a:pt x="0" y="12264"/>
                  </a:lnTo>
                  <a:cubicBezTo>
                    <a:pt x="0" y="13183"/>
                    <a:pt x="736" y="13918"/>
                    <a:pt x="1655" y="13918"/>
                  </a:cubicBezTo>
                  <a:lnTo>
                    <a:pt x="4896" y="13918"/>
                  </a:lnTo>
                  <a:cubicBezTo>
                    <a:pt x="5815" y="13918"/>
                    <a:pt x="6550" y="13183"/>
                    <a:pt x="6550" y="12264"/>
                  </a:cubicBezTo>
                  <a:lnTo>
                    <a:pt x="6550" y="1654"/>
                  </a:lnTo>
                  <a:cubicBezTo>
                    <a:pt x="6550" y="735"/>
                    <a:pt x="5815" y="0"/>
                    <a:pt x="48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9"/>
            <p:cNvSpPr/>
            <p:nvPr/>
          </p:nvSpPr>
          <p:spPr>
            <a:xfrm>
              <a:off x="1139190" y="3885989"/>
              <a:ext cx="72043" cy="660008"/>
            </a:xfrm>
            <a:custGeom>
              <a:rect b="b" l="l" r="r" t="t"/>
              <a:pathLst>
                <a:path extrusionOk="0" h="26183" w="2858">
                  <a:moveTo>
                    <a:pt x="1" y="0"/>
                  </a:moveTo>
                  <a:lnTo>
                    <a:pt x="1" y="26182"/>
                  </a:lnTo>
                  <a:lnTo>
                    <a:pt x="2858" y="26182"/>
                  </a:lnTo>
                  <a:lnTo>
                    <a:pt x="28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9"/>
            <p:cNvSpPr/>
            <p:nvPr/>
          </p:nvSpPr>
          <p:spPr>
            <a:xfrm>
              <a:off x="974058" y="4297965"/>
              <a:ext cx="165134" cy="350863"/>
            </a:xfrm>
            <a:custGeom>
              <a:rect b="b" l="l" r="r" t="t"/>
              <a:pathLst>
                <a:path extrusionOk="0" h="13919" w="6551">
                  <a:moveTo>
                    <a:pt x="1655" y="0"/>
                  </a:moveTo>
                  <a:cubicBezTo>
                    <a:pt x="736" y="0"/>
                    <a:pt x="1" y="735"/>
                    <a:pt x="1" y="1654"/>
                  </a:cubicBezTo>
                  <a:lnTo>
                    <a:pt x="1" y="12264"/>
                  </a:lnTo>
                  <a:cubicBezTo>
                    <a:pt x="1" y="13183"/>
                    <a:pt x="736" y="13918"/>
                    <a:pt x="1655" y="13918"/>
                  </a:cubicBezTo>
                  <a:lnTo>
                    <a:pt x="4896" y="13918"/>
                  </a:lnTo>
                  <a:cubicBezTo>
                    <a:pt x="5799" y="13918"/>
                    <a:pt x="6551" y="13183"/>
                    <a:pt x="6551" y="12264"/>
                  </a:cubicBezTo>
                  <a:lnTo>
                    <a:pt x="6551" y="1654"/>
                  </a:lnTo>
                  <a:cubicBezTo>
                    <a:pt x="6551" y="735"/>
                    <a:pt x="5799" y="0"/>
                    <a:pt x="48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9"/>
            <p:cNvSpPr/>
            <p:nvPr/>
          </p:nvSpPr>
          <p:spPr>
            <a:xfrm>
              <a:off x="1211647" y="4297965"/>
              <a:ext cx="164706" cy="350863"/>
            </a:xfrm>
            <a:custGeom>
              <a:rect b="b" l="l" r="r" t="t"/>
              <a:pathLst>
                <a:path extrusionOk="0" h="13919" w="6534">
                  <a:moveTo>
                    <a:pt x="1655" y="0"/>
                  </a:moveTo>
                  <a:cubicBezTo>
                    <a:pt x="736" y="0"/>
                    <a:pt x="0" y="735"/>
                    <a:pt x="0" y="1654"/>
                  </a:cubicBezTo>
                  <a:lnTo>
                    <a:pt x="0" y="12264"/>
                  </a:lnTo>
                  <a:cubicBezTo>
                    <a:pt x="0" y="13183"/>
                    <a:pt x="736" y="13918"/>
                    <a:pt x="1655" y="13918"/>
                  </a:cubicBezTo>
                  <a:lnTo>
                    <a:pt x="4896" y="13918"/>
                  </a:lnTo>
                  <a:cubicBezTo>
                    <a:pt x="5798" y="13918"/>
                    <a:pt x="6534" y="13183"/>
                    <a:pt x="6534" y="12264"/>
                  </a:cubicBezTo>
                  <a:lnTo>
                    <a:pt x="6534" y="1654"/>
                  </a:lnTo>
                  <a:cubicBezTo>
                    <a:pt x="6534" y="735"/>
                    <a:pt x="5798" y="0"/>
                    <a:pt x="48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9"/>
            <p:cNvSpPr/>
            <p:nvPr/>
          </p:nvSpPr>
          <p:spPr>
            <a:xfrm>
              <a:off x="3030572" y="3885989"/>
              <a:ext cx="72043" cy="660008"/>
            </a:xfrm>
            <a:custGeom>
              <a:rect b="b" l="l" r="r" t="t"/>
              <a:pathLst>
                <a:path extrusionOk="0" h="26183" w="2858">
                  <a:moveTo>
                    <a:pt x="0" y="0"/>
                  </a:moveTo>
                  <a:lnTo>
                    <a:pt x="0" y="26182"/>
                  </a:lnTo>
                  <a:lnTo>
                    <a:pt x="2857" y="26182"/>
                  </a:lnTo>
                  <a:lnTo>
                    <a:pt x="28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9"/>
            <p:cNvSpPr/>
            <p:nvPr/>
          </p:nvSpPr>
          <p:spPr>
            <a:xfrm>
              <a:off x="2865440" y="4297965"/>
              <a:ext cx="165134" cy="350863"/>
            </a:xfrm>
            <a:custGeom>
              <a:rect b="b" l="l" r="r" t="t"/>
              <a:pathLst>
                <a:path extrusionOk="0" h="13919" w="6551">
                  <a:moveTo>
                    <a:pt x="1654" y="0"/>
                  </a:moveTo>
                  <a:cubicBezTo>
                    <a:pt x="735" y="0"/>
                    <a:pt x="0" y="735"/>
                    <a:pt x="0" y="1654"/>
                  </a:cubicBezTo>
                  <a:lnTo>
                    <a:pt x="0" y="12264"/>
                  </a:lnTo>
                  <a:cubicBezTo>
                    <a:pt x="0" y="13183"/>
                    <a:pt x="735" y="13918"/>
                    <a:pt x="1654" y="13918"/>
                  </a:cubicBezTo>
                  <a:lnTo>
                    <a:pt x="4896" y="13918"/>
                  </a:lnTo>
                  <a:cubicBezTo>
                    <a:pt x="5815" y="13918"/>
                    <a:pt x="6550" y="13183"/>
                    <a:pt x="6550" y="12264"/>
                  </a:cubicBezTo>
                  <a:lnTo>
                    <a:pt x="6550" y="1654"/>
                  </a:lnTo>
                  <a:cubicBezTo>
                    <a:pt x="6550" y="735"/>
                    <a:pt x="5815" y="0"/>
                    <a:pt x="48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9"/>
            <p:cNvSpPr/>
            <p:nvPr/>
          </p:nvSpPr>
          <p:spPr>
            <a:xfrm>
              <a:off x="3103003" y="4297965"/>
              <a:ext cx="165134" cy="350863"/>
            </a:xfrm>
            <a:custGeom>
              <a:rect b="b" l="l" r="r" t="t"/>
              <a:pathLst>
                <a:path extrusionOk="0" h="13919" w="6551">
                  <a:moveTo>
                    <a:pt x="1655" y="0"/>
                  </a:moveTo>
                  <a:cubicBezTo>
                    <a:pt x="736" y="0"/>
                    <a:pt x="1" y="735"/>
                    <a:pt x="1" y="1654"/>
                  </a:cubicBezTo>
                  <a:lnTo>
                    <a:pt x="1" y="12264"/>
                  </a:lnTo>
                  <a:cubicBezTo>
                    <a:pt x="1" y="13183"/>
                    <a:pt x="736" y="13918"/>
                    <a:pt x="1655" y="13918"/>
                  </a:cubicBezTo>
                  <a:lnTo>
                    <a:pt x="4897" y="13918"/>
                  </a:lnTo>
                  <a:cubicBezTo>
                    <a:pt x="5816" y="13918"/>
                    <a:pt x="6551" y="13183"/>
                    <a:pt x="6551" y="12264"/>
                  </a:cubicBezTo>
                  <a:lnTo>
                    <a:pt x="6551" y="1654"/>
                  </a:lnTo>
                  <a:cubicBezTo>
                    <a:pt x="6551" y="735"/>
                    <a:pt x="5816" y="0"/>
                    <a:pt x="48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9"/>
            <p:cNvSpPr/>
            <p:nvPr/>
          </p:nvSpPr>
          <p:spPr>
            <a:xfrm>
              <a:off x="2544881" y="3664408"/>
              <a:ext cx="2396527" cy="363089"/>
            </a:xfrm>
            <a:custGeom>
              <a:rect b="b" l="l" r="r" t="t"/>
              <a:pathLst>
                <a:path extrusionOk="0" h="14404" w="95072">
                  <a:moveTo>
                    <a:pt x="10961" y="1"/>
                  </a:moveTo>
                  <a:lnTo>
                    <a:pt x="0" y="14403"/>
                  </a:lnTo>
                  <a:lnTo>
                    <a:pt x="93100" y="3309"/>
                  </a:lnTo>
                  <a:cubicBezTo>
                    <a:pt x="93535" y="3259"/>
                    <a:pt x="93919" y="3041"/>
                    <a:pt x="94203" y="2707"/>
                  </a:cubicBezTo>
                  <a:cubicBezTo>
                    <a:pt x="95072" y="1621"/>
                    <a:pt x="94303" y="1"/>
                    <a:pt x="929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9"/>
            <p:cNvSpPr/>
            <p:nvPr/>
          </p:nvSpPr>
          <p:spPr>
            <a:xfrm>
              <a:off x="2544881" y="3691359"/>
              <a:ext cx="2383898" cy="336142"/>
            </a:xfrm>
            <a:custGeom>
              <a:rect b="b" l="l" r="r" t="t"/>
              <a:pathLst>
                <a:path extrusionOk="0" h="13335" w="94571">
                  <a:moveTo>
                    <a:pt x="94404" y="1"/>
                  </a:moveTo>
                  <a:lnTo>
                    <a:pt x="6767" y="4562"/>
                  </a:lnTo>
                  <a:lnTo>
                    <a:pt x="0" y="13334"/>
                  </a:lnTo>
                  <a:lnTo>
                    <a:pt x="93000" y="2373"/>
                  </a:lnTo>
                  <a:cubicBezTo>
                    <a:pt x="93902" y="2257"/>
                    <a:pt x="94571" y="1488"/>
                    <a:pt x="94571" y="586"/>
                  </a:cubicBezTo>
                  <a:lnTo>
                    <a:pt x="94571" y="168"/>
                  </a:lnTo>
                  <a:cubicBezTo>
                    <a:pt x="94571" y="68"/>
                    <a:pt x="94504" y="1"/>
                    <a:pt x="944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9"/>
            <p:cNvSpPr/>
            <p:nvPr/>
          </p:nvSpPr>
          <p:spPr>
            <a:xfrm>
              <a:off x="3465714" y="3730259"/>
              <a:ext cx="685694" cy="604753"/>
            </a:xfrm>
            <a:custGeom>
              <a:rect b="b" l="l" r="r" t="t"/>
              <a:pathLst>
                <a:path extrusionOk="0" h="23991" w="27202">
                  <a:moveTo>
                    <a:pt x="13611" y="1"/>
                  </a:moveTo>
                  <a:cubicBezTo>
                    <a:pt x="12115" y="1"/>
                    <a:pt x="10594" y="283"/>
                    <a:pt x="9123" y="881"/>
                  </a:cubicBezTo>
                  <a:cubicBezTo>
                    <a:pt x="2974" y="3353"/>
                    <a:pt x="0" y="10338"/>
                    <a:pt x="2490" y="16486"/>
                  </a:cubicBezTo>
                  <a:cubicBezTo>
                    <a:pt x="4371" y="21153"/>
                    <a:pt x="8866" y="23991"/>
                    <a:pt x="13617" y="23991"/>
                  </a:cubicBezTo>
                  <a:cubicBezTo>
                    <a:pt x="15109" y="23991"/>
                    <a:pt x="16626" y="23711"/>
                    <a:pt x="18095" y="23120"/>
                  </a:cubicBezTo>
                  <a:cubicBezTo>
                    <a:pt x="24227" y="20647"/>
                    <a:pt x="27202" y="13646"/>
                    <a:pt x="24729" y="7514"/>
                  </a:cubicBezTo>
                  <a:cubicBezTo>
                    <a:pt x="22849" y="2840"/>
                    <a:pt x="18353" y="1"/>
                    <a:pt x="136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9"/>
            <p:cNvSpPr/>
            <p:nvPr/>
          </p:nvSpPr>
          <p:spPr>
            <a:xfrm>
              <a:off x="3522565" y="3780253"/>
              <a:ext cx="572412" cy="504528"/>
            </a:xfrm>
            <a:custGeom>
              <a:rect b="b" l="l" r="r" t="t"/>
              <a:pathLst>
                <a:path extrusionOk="0" h="20015" w="22708">
                  <a:moveTo>
                    <a:pt x="11357" y="1"/>
                  </a:moveTo>
                  <a:cubicBezTo>
                    <a:pt x="10105" y="1"/>
                    <a:pt x="8833" y="237"/>
                    <a:pt x="7603" y="736"/>
                  </a:cubicBezTo>
                  <a:cubicBezTo>
                    <a:pt x="2474" y="2807"/>
                    <a:pt x="1" y="8639"/>
                    <a:pt x="2089" y="13768"/>
                  </a:cubicBezTo>
                  <a:cubicBezTo>
                    <a:pt x="3664" y="17654"/>
                    <a:pt x="7410" y="20015"/>
                    <a:pt x="11362" y="20015"/>
                  </a:cubicBezTo>
                  <a:cubicBezTo>
                    <a:pt x="12610" y="20015"/>
                    <a:pt x="13878" y="19779"/>
                    <a:pt x="15105" y="19282"/>
                  </a:cubicBezTo>
                  <a:cubicBezTo>
                    <a:pt x="20235" y="17193"/>
                    <a:pt x="22708" y="11362"/>
                    <a:pt x="20619" y="6249"/>
                  </a:cubicBezTo>
                  <a:cubicBezTo>
                    <a:pt x="19046" y="2354"/>
                    <a:pt x="15305" y="1"/>
                    <a:pt x="113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9"/>
            <p:cNvSpPr/>
            <p:nvPr/>
          </p:nvSpPr>
          <p:spPr>
            <a:xfrm>
              <a:off x="3550801" y="3830524"/>
              <a:ext cx="515972" cy="454592"/>
            </a:xfrm>
            <a:custGeom>
              <a:rect b="b" l="l" r="r" t="t"/>
              <a:pathLst>
                <a:path extrusionOk="0" h="18034" w="20469">
                  <a:moveTo>
                    <a:pt x="10221" y="1"/>
                  </a:moveTo>
                  <a:cubicBezTo>
                    <a:pt x="9052" y="1"/>
                    <a:pt x="7863" y="230"/>
                    <a:pt x="6717" y="713"/>
                  </a:cubicBezTo>
                  <a:cubicBezTo>
                    <a:pt x="2139" y="2651"/>
                    <a:pt x="0" y="7948"/>
                    <a:pt x="1922" y="12526"/>
                  </a:cubicBezTo>
                  <a:cubicBezTo>
                    <a:pt x="3376" y="15962"/>
                    <a:pt x="6723" y="18034"/>
                    <a:pt x="10238" y="18034"/>
                  </a:cubicBezTo>
                  <a:cubicBezTo>
                    <a:pt x="11406" y="18034"/>
                    <a:pt x="12593" y="17805"/>
                    <a:pt x="13735" y="17321"/>
                  </a:cubicBezTo>
                  <a:cubicBezTo>
                    <a:pt x="18329" y="15383"/>
                    <a:pt x="20468" y="10103"/>
                    <a:pt x="18530" y="5508"/>
                  </a:cubicBezTo>
                  <a:cubicBezTo>
                    <a:pt x="17075" y="2072"/>
                    <a:pt x="13738" y="1"/>
                    <a:pt x="10221"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9"/>
            <p:cNvSpPr/>
            <p:nvPr/>
          </p:nvSpPr>
          <p:spPr>
            <a:xfrm>
              <a:off x="3736128" y="3990414"/>
              <a:ext cx="144918" cy="134432"/>
            </a:xfrm>
            <a:custGeom>
              <a:rect b="b" l="l" r="r" t="t"/>
              <a:pathLst>
                <a:path extrusionOk="0" h="5333" w="5749">
                  <a:moveTo>
                    <a:pt x="2865" y="1"/>
                  </a:moveTo>
                  <a:cubicBezTo>
                    <a:pt x="1579" y="1"/>
                    <a:pt x="446" y="931"/>
                    <a:pt x="235" y="2241"/>
                  </a:cubicBezTo>
                  <a:cubicBezTo>
                    <a:pt x="1" y="3694"/>
                    <a:pt x="987" y="5065"/>
                    <a:pt x="2440" y="5299"/>
                  </a:cubicBezTo>
                  <a:cubicBezTo>
                    <a:pt x="2584" y="5322"/>
                    <a:pt x="2727" y="5333"/>
                    <a:pt x="2868" y="5333"/>
                  </a:cubicBezTo>
                  <a:cubicBezTo>
                    <a:pt x="4154" y="5333"/>
                    <a:pt x="5289" y="4403"/>
                    <a:pt x="5515" y="3093"/>
                  </a:cubicBezTo>
                  <a:cubicBezTo>
                    <a:pt x="5749" y="1639"/>
                    <a:pt x="4746" y="269"/>
                    <a:pt x="3293" y="35"/>
                  </a:cubicBezTo>
                  <a:cubicBezTo>
                    <a:pt x="3149" y="12"/>
                    <a:pt x="3006" y="1"/>
                    <a:pt x="2865"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9"/>
            <p:cNvSpPr/>
            <p:nvPr/>
          </p:nvSpPr>
          <p:spPr>
            <a:xfrm>
              <a:off x="-606850" y="3664408"/>
              <a:ext cx="2396553" cy="363089"/>
            </a:xfrm>
            <a:custGeom>
              <a:rect b="b" l="l" r="r" t="t"/>
              <a:pathLst>
                <a:path extrusionOk="0" h="14404" w="95073">
                  <a:moveTo>
                    <a:pt x="2173" y="1"/>
                  </a:moveTo>
                  <a:cubicBezTo>
                    <a:pt x="769" y="1"/>
                    <a:pt x="1" y="1621"/>
                    <a:pt x="869" y="2707"/>
                  </a:cubicBezTo>
                  <a:cubicBezTo>
                    <a:pt x="1153" y="3041"/>
                    <a:pt x="1538" y="3259"/>
                    <a:pt x="1972" y="3309"/>
                  </a:cubicBezTo>
                  <a:lnTo>
                    <a:pt x="95072" y="14403"/>
                  </a:lnTo>
                  <a:lnTo>
                    <a:pt x="84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9"/>
            <p:cNvSpPr/>
            <p:nvPr/>
          </p:nvSpPr>
          <p:spPr>
            <a:xfrm>
              <a:off x="-594623" y="3691359"/>
              <a:ext cx="2384327" cy="336142"/>
            </a:xfrm>
            <a:custGeom>
              <a:rect b="b" l="l" r="r" t="t"/>
              <a:pathLst>
                <a:path extrusionOk="0" h="13335" w="94588">
                  <a:moveTo>
                    <a:pt x="184" y="1"/>
                  </a:moveTo>
                  <a:cubicBezTo>
                    <a:pt x="84" y="1"/>
                    <a:pt x="0" y="68"/>
                    <a:pt x="0" y="168"/>
                  </a:cubicBezTo>
                  <a:lnTo>
                    <a:pt x="0" y="586"/>
                  </a:lnTo>
                  <a:cubicBezTo>
                    <a:pt x="0" y="1488"/>
                    <a:pt x="685" y="2257"/>
                    <a:pt x="1587" y="2373"/>
                  </a:cubicBezTo>
                  <a:lnTo>
                    <a:pt x="94587" y="13334"/>
                  </a:lnTo>
                  <a:lnTo>
                    <a:pt x="87820" y="4562"/>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9"/>
            <p:cNvSpPr/>
            <p:nvPr/>
          </p:nvSpPr>
          <p:spPr>
            <a:xfrm>
              <a:off x="182986" y="3730310"/>
              <a:ext cx="686551" cy="604652"/>
            </a:xfrm>
            <a:custGeom>
              <a:rect b="b" l="l" r="r" t="t"/>
              <a:pathLst>
                <a:path extrusionOk="0" h="23987" w="27236">
                  <a:moveTo>
                    <a:pt x="13624" y="1"/>
                  </a:moveTo>
                  <a:cubicBezTo>
                    <a:pt x="8911" y="1"/>
                    <a:pt x="4445" y="2782"/>
                    <a:pt x="2540" y="7412"/>
                  </a:cubicBezTo>
                  <a:cubicBezTo>
                    <a:pt x="0" y="13527"/>
                    <a:pt x="2907" y="20545"/>
                    <a:pt x="9023" y="23068"/>
                  </a:cubicBezTo>
                  <a:cubicBezTo>
                    <a:pt x="10524" y="23691"/>
                    <a:pt x="12080" y="23986"/>
                    <a:pt x="13611" y="23986"/>
                  </a:cubicBezTo>
                  <a:cubicBezTo>
                    <a:pt x="18314" y="23986"/>
                    <a:pt x="22779" y="21199"/>
                    <a:pt x="24695" y="16585"/>
                  </a:cubicBezTo>
                  <a:cubicBezTo>
                    <a:pt x="27235" y="10469"/>
                    <a:pt x="24328" y="3452"/>
                    <a:pt x="18212" y="912"/>
                  </a:cubicBezTo>
                  <a:cubicBezTo>
                    <a:pt x="16710" y="294"/>
                    <a:pt x="15154" y="1"/>
                    <a:pt x="136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9"/>
            <p:cNvSpPr/>
            <p:nvPr/>
          </p:nvSpPr>
          <p:spPr>
            <a:xfrm>
              <a:off x="249543" y="3780455"/>
              <a:ext cx="553456" cy="504604"/>
            </a:xfrm>
            <a:custGeom>
              <a:rect b="b" l="l" r="r" t="t"/>
              <a:pathLst>
                <a:path extrusionOk="0" h="20018" w="21956">
                  <a:moveTo>
                    <a:pt x="10971" y="1"/>
                  </a:moveTo>
                  <a:cubicBezTo>
                    <a:pt x="8413" y="1"/>
                    <a:pt x="5856" y="978"/>
                    <a:pt x="3910" y="2933"/>
                  </a:cubicBezTo>
                  <a:cubicBezTo>
                    <a:pt x="0" y="6843"/>
                    <a:pt x="0" y="13175"/>
                    <a:pt x="3910" y="17085"/>
                  </a:cubicBezTo>
                  <a:cubicBezTo>
                    <a:pt x="5856" y="19040"/>
                    <a:pt x="8413" y="20018"/>
                    <a:pt x="10971" y="20018"/>
                  </a:cubicBezTo>
                  <a:cubicBezTo>
                    <a:pt x="13530" y="20018"/>
                    <a:pt x="16090" y="19040"/>
                    <a:pt x="18045" y="17085"/>
                  </a:cubicBezTo>
                  <a:cubicBezTo>
                    <a:pt x="21955" y="13175"/>
                    <a:pt x="21955" y="6843"/>
                    <a:pt x="18045" y="2933"/>
                  </a:cubicBezTo>
                  <a:cubicBezTo>
                    <a:pt x="16090" y="978"/>
                    <a:pt x="13530" y="1"/>
                    <a:pt x="10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9"/>
            <p:cNvSpPr/>
            <p:nvPr/>
          </p:nvSpPr>
          <p:spPr>
            <a:xfrm>
              <a:off x="272284" y="3827600"/>
              <a:ext cx="517661" cy="454995"/>
            </a:xfrm>
            <a:custGeom>
              <a:rect b="b" l="l" r="r" t="t"/>
              <a:pathLst>
                <a:path extrusionOk="0" h="18050" w="20536">
                  <a:moveTo>
                    <a:pt x="10266" y="1"/>
                  </a:moveTo>
                  <a:cubicBezTo>
                    <a:pt x="7367" y="1"/>
                    <a:pt x="4519" y="1396"/>
                    <a:pt x="2774" y="3987"/>
                  </a:cubicBezTo>
                  <a:cubicBezTo>
                    <a:pt x="0" y="8114"/>
                    <a:pt x="1086" y="13728"/>
                    <a:pt x="5213" y="16502"/>
                  </a:cubicBezTo>
                  <a:cubicBezTo>
                    <a:pt x="6761" y="17548"/>
                    <a:pt x="8518" y="18050"/>
                    <a:pt x="10257" y="18050"/>
                  </a:cubicBezTo>
                  <a:cubicBezTo>
                    <a:pt x="13155" y="18050"/>
                    <a:pt x="16001" y="16658"/>
                    <a:pt x="17745" y="14079"/>
                  </a:cubicBezTo>
                  <a:cubicBezTo>
                    <a:pt x="20535" y="9935"/>
                    <a:pt x="19432" y="4338"/>
                    <a:pt x="15305" y="1548"/>
                  </a:cubicBezTo>
                  <a:cubicBezTo>
                    <a:pt x="13759" y="502"/>
                    <a:pt x="12003" y="1"/>
                    <a:pt x="10266"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9"/>
            <p:cNvSpPr/>
            <p:nvPr/>
          </p:nvSpPr>
          <p:spPr>
            <a:xfrm>
              <a:off x="453828" y="3990414"/>
              <a:ext cx="144918" cy="134432"/>
            </a:xfrm>
            <a:custGeom>
              <a:rect b="b" l="l" r="r" t="t"/>
              <a:pathLst>
                <a:path extrusionOk="0" h="5333" w="5749">
                  <a:moveTo>
                    <a:pt x="2885" y="1"/>
                  </a:moveTo>
                  <a:cubicBezTo>
                    <a:pt x="2744" y="1"/>
                    <a:pt x="2601" y="12"/>
                    <a:pt x="2457" y="35"/>
                  </a:cubicBezTo>
                  <a:cubicBezTo>
                    <a:pt x="1003" y="269"/>
                    <a:pt x="1" y="1639"/>
                    <a:pt x="251" y="3093"/>
                  </a:cubicBezTo>
                  <a:cubicBezTo>
                    <a:pt x="462" y="4403"/>
                    <a:pt x="1595" y="5333"/>
                    <a:pt x="2881" y="5333"/>
                  </a:cubicBezTo>
                  <a:cubicBezTo>
                    <a:pt x="3022" y="5333"/>
                    <a:pt x="3165" y="5322"/>
                    <a:pt x="3309" y="5299"/>
                  </a:cubicBezTo>
                  <a:cubicBezTo>
                    <a:pt x="4763" y="5065"/>
                    <a:pt x="5748" y="3694"/>
                    <a:pt x="5515" y="2241"/>
                  </a:cubicBezTo>
                  <a:cubicBezTo>
                    <a:pt x="5304" y="931"/>
                    <a:pt x="4170" y="1"/>
                    <a:pt x="2885"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9"/>
            <p:cNvSpPr/>
            <p:nvPr/>
          </p:nvSpPr>
          <p:spPr>
            <a:xfrm>
              <a:off x="2834254" y="3011917"/>
              <a:ext cx="974219" cy="153312"/>
            </a:xfrm>
            <a:custGeom>
              <a:rect b="b" l="l" r="r" t="t"/>
              <a:pathLst>
                <a:path extrusionOk="0" h="6082" w="38648">
                  <a:moveTo>
                    <a:pt x="38648" y="0"/>
                  </a:moveTo>
                  <a:lnTo>
                    <a:pt x="1" y="3041"/>
                  </a:lnTo>
                  <a:lnTo>
                    <a:pt x="1254" y="6082"/>
                  </a:lnTo>
                  <a:lnTo>
                    <a:pt x="386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9"/>
            <p:cNvSpPr/>
            <p:nvPr/>
          </p:nvSpPr>
          <p:spPr>
            <a:xfrm>
              <a:off x="565891" y="3011917"/>
              <a:ext cx="974219" cy="153312"/>
            </a:xfrm>
            <a:custGeom>
              <a:rect b="b" l="l" r="r" t="t"/>
              <a:pathLst>
                <a:path extrusionOk="0" h="6082" w="38648">
                  <a:moveTo>
                    <a:pt x="0" y="0"/>
                  </a:moveTo>
                  <a:lnTo>
                    <a:pt x="37394" y="6082"/>
                  </a:lnTo>
                  <a:lnTo>
                    <a:pt x="38647" y="304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9"/>
            <p:cNvSpPr/>
            <p:nvPr/>
          </p:nvSpPr>
          <p:spPr>
            <a:xfrm>
              <a:off x="1733994" y="3974858"/>
              <a:ext cx="893757" cy="211894"/>
            </a:xfrm>
            <a:custGeom>
              <a:rect b="b" l="l" r="r" t="t"/>
              <a:pathLst>
                <a:path extrusionOk="0" h="8406" w="35456">
                  <a:moveTo>
                    <a:pt x="0" y="1"/>
                  </a:moveTo>
                  <a:lnTo>
                    <a:pt x="685" y="4997"/>
                  </a:lnTo>
                  <a:cubicBezTo>
                    <a:pt x="685" y="4997"/>
                    <a:pt x="4211" y="8405"/>
                    <a:pt x="18296" y="8405"/>
                  </a:cubicBezTo>
                  <a:cubicBezTo>
                    <a:pt x="32381" y="8405"/>
                    <a:pt x="34553" y="5331"/>
                    <a:pt x="34553" y="5331"/>
                  </a:cubicBezTo>
                  <a:lnTo>
                    <a:pt x="35456" y="1"/>
                  </a:ln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9"/>
            <p:cNvSpPr/>
            <p:nvPr/>
          </p:nvSpPr>
          <p:spPr>
            <a:xfrm>
              <a:off x="1316525" y="2640380"/>
              <a:ext cx="1728982" cy="1485100"/>
            </a:xfrm>
            <a:custGeom>
              <a:rect b="b" l="l" r="r" t="t"/>
              <a:pathLst>
                <a:path extrusionOk="0" h="58915" w="68590">
                  <a:moveTo>
                    <a:pt x="34237" y="0"/>
                  </a:moveTo>
                  <a:cubicBezTo>
                    <a:pt x="32332" y="17"/>
                    <a:pt x="11029" y="819"/>
                    <a:pt x="5632" y="25263"/>
                  </a:cubicBezTo>
                  <a:cubicBezTo>
                    <a:pt x="1" y="50710"/>
                    <a:pt x="26033" y="58831"/>
                    <a:pt x="34237" y="58914"/>
                  </a:cubicBezTo>
                  <a:lnTo>
                    <a:pt x="34354" y="58914"/>
                  </a:lnTo>
                  <a:cubicBezTo>
                    <a:pt x="42558" y="58831"/>
                    <a:pt x="68590" y="50710"/>
                    <a:pt x="62976" y="25263"/>
                  </a:cubicBezTo>
                  <a:cubicBezTo>
                    <a:pt x="57562" y="836"/>
                    <a:pt x="36275" y="34"/>
                    <a:pt x="343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9"/>
            <p:cNvSpPr/>
            <p:nvPr/>
          </p:nvSpPr>
          <p:spPr>
            <a:xfrm>
              <a:off x="1384342" y="2820236"/>
              <a:ext cx="1593366" cy="1307790"/>
            </a:xfrm>
            <a:custGeom>
              <a:rect b="b" l="l" r="r" t="t"/>
              <a:pathLst>
                <a:path extrusionOk="0" h="51881" w="63210">
                  <a:moveTo>
                    <a:pt x="31530" y="1"/>
                  </a:moveTo>
                  <a:cubicBezTo>
                    <a:pt x="29776" y="34"/>
                    <a:pt x="10160" y="736"/>
                    <a:pt x="5181" y="22223"/>
                  </a:cubicBezTo>
                  <a:cubicBezTo>
                    <a:pt x="1" y="44612"/>
                    <a:pt x="23994" y="51747"/>
                    <a:pt x="31530" y="51830"/>
                  </a:cubicBezTo>
                  <a:cubicBezTo>
                    <a:pt x="31563" y="51830"/>
                    <a:pt x="31513" y="51881"/>
                    <a:pt x="31530" y="51881"/>
                  </a:cubicBezTo>
                  <a:cubicBezTo>
                    <a:pt x="31563" y="51881"/>
                    <a:pt x="31647" y="51830"/>
                    <a:pt x="31664" y="51830"/>
                  </a:cubicBezTo>
                  <a:cubicBezTo>
                    <a:pt x="39216" y="51747"/>
                    <a:pt x="63210" y="44612"/>
                    <a:pt x="58030" y="22223"/>
                  </a:cubicBezTo>
                  <a:cubicBezTo>
                    <a:pt x="53051" y="736"/>
                    <a:pt x="33418" y="34"/>
                    <a:pt x="31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9"/>
            <p:cNvSpPr/>
            <p:nvPr/>
          </p:nvSpPr>
          <p:spPr>
            <a:xfrm>
              <a:off x="2140471" y="2883844"/>
              <a:ext cx="769535" cy="1243007"/>
            </a:xfrm>
            <a:custGeom>
              <a:rect b="b" l="l" r="r" t="t"/>
              <a:pathLst>
                <a:path extrusionOk="0" h="49311" w="30528">
                  <a:moveTo>
                    <a:pt x="12950" y="1"/>
                  </a:moveTo>
                  <a:cubicBezTo>
                    <a:pt x="12950" y="1"/>
                    <a:pt x="11329" y="418"/>
                    <a:pt x="8990" y="2156"/>
                  </a:cubicBezTo>
                  <a:cubicBezTo>
                    <a:pt x="4629" y="5397"/>
                    <a:pt x="4479" y="11880"/>
                    <a:pt x="8656" y="15372"/>
                  </a:cubicBezTo>
                  <a:cubicBezTo>
                    <a:pt x="8656" y="15372"/>
                    <a:pt x="14337" y="18063"/>
                    <a:pt x="14337" y="24829"/>
                  </a:cubicBezTo>
                  <a:cubicBezTo>
                    <a:pt x="14337" y="31596"/>
                    <a:pt x="11112" y="35139"/>
                    <a:pt x="11112" y="35139"/>
                  </a:cubicBezTo>
                  <a:lnTo>
                    <a:pt x="1" y="49274"/>
                  </a:lnTo>
                  <a:cubicBezTo>
                    <a:pt x="1" y="49274"/>
                    <a:pt x="447" y="49311"/>
                    <a:pt x="1231" y="49311"/>
                  </a:cubicBezTo>
                  <a:cubicBezTo>
                    <a:pt x="4754" y="49311"/>
                    <a:pt x="15092" y="48573"/>
                    <a:pt x="22390" y="40469"/>
                  </a:cubicBezTo>
                  <a:cubicBezTo>
                    <a:pt x="30527" y="31429"/>
                    <a:pt x="28756" y="22808"/>
                    <a:pt x="27035" y="16091"/>
                  </a:cubicBezTo>
                  <a:cubicBezTo>
                    <a:pt x="26350" y="13434"/>
                    <a:pt x="22440" y="5130"/>
                    <a:pt x="12950"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9"/>
            <p:cNvSpPr/>
            <p:nvPr/>
          </p:nvSpPr>
          <p:spPr>
            <a:xfrm>
              <a:off x="1647218" y="3076508"/>
              <a:ext cx="1062244" cy="264578"/>
            </a:xfrm>
            <a:custGeom>
              <a:rect b="b" l="l" r="r" t="t"/>
              <a:pathLst>
                <a:path extrusionOk="0" h="10496" w="42140">
                  <a:moveTo>
                    <a:pt x="37821" y="1"/>
                  </a:moveTo>
                  <a:cubicBezTo>
                    <a:pt x="37779" y="1"/>
                    <a:pt x="37737" y="4"/>
                    <a:pt x="37695" y="11"/>
                  </a:cubicBezTo>
                  <a:lnTo>
                    <a:pt x="21471" y="2317"/>
                  </a:lnTo>
                  <a:lnTo>
                    <a:pt x="21237" y="2317"/>
                  </a:lnTo>
                  <a:lnTo>
                    <a:pt x="4712" y="28"/>
                  </a:lnTo>
                  <a:cubicBezTo>
                    <a:pt x="4668" y="21"/>
                    <a:pt x="4624" y="17"/>
                    <a:pt x="4580" y="17"/>
                  </a:cubicBezTo>
                  <a:cubicBezTo>
                    <a:pt x="4309" y="17"/>
                    <a:pt x="4051" y="149"/>
                    <a:pt x="3893" y="379"/>
                  </a:cubicBezTo>
                  <a:cubicBezTo>
                    <a:pt x="3893" y="379"/>
                    <a:pt x="1320" y="4172"/>
                    <a:pt x="167" y="5575"/>
                  </a:cubicBezTo>
                  <a:cubicBezTo>
                    <a:pt x="0" y="5792"/>
                    <a:pt x="151" y="6093"/>
                    <a:pt x="418" y="6093"/>
                  </a:cubicBezTo>
                  <a:lnTo>
                    <a:pt x="2790" y="6093"/>
                  </a:lnTo>
                  <a:cubicBezTo>
                    <a:pt x="2857" y="6093"/>
                    <a:pt x="2924" y="6110"/>
                    <a:pt x="2991" y="6126"/>
                  </a:cubicBezTo>
                  <a:lnTo>
                    <a:pt x="20819" y="10471"/>
                  </a:lnTo>
                  <a:cubicBezTo>
                    <a:pt x="20886" y="10487"/>
                    <a:pt x="20953" y="10496"/>
                    <a:pt x="21020" y="10496"/>
                  </a:cubicBezTo>
                  <a:cubicBezTo>
                    <a:pt x="21086" y="10496"/>
                    <a:pt x="21153" y="10487"/>
                    <a:pt x="21220" y="10471"/>
                  </a:cubicBezTo>
                  <a:lnTo>
                    <a:pt x="39432" y="6110"/>
                  </a:lnTo>
                  <a:cubicBezTo>
                    <a:pt x="39482" y="6093"/>
                    <a:pt x="39549" y="6093"/>
                    <a:pt x="39616" y="6093"/>
                  </a:cubicBezTo>
                  <a:lnTo>
                    <a:pt x="41070" y="6093"/>
                  </a:lnTo>
                  <a:cubicBezTo>
                    <a:pt x="41755" y="6093"/>
                    <a:pt x="42139" y="5324"/>
                    <a:pt x="41738" y="4773"/>
                  </a:cubicBezTo>
                  <a:lnTo>
                    <a:pt x="38480" y="345"/>
                  </a:lnTo>
                  <a:cubicBezTo>
                    <a:pt x="38322" y="130"/>
                    <a:pt x="38077" y="1"/>
                    <a:pt x="3782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9"/>
            <p:cNvSpPr/>
            <p:nvPr/>
          </p:nvSpPr>
          <p:spPr>
            <a:xfrm>
              <a:off x="2168708" y="3086038"/>
              <a:ext cx="24451" cy="330243"/>
            </a:xfrm>
            <a:custGeom>
              <a:rect b="b" l="l" r="r" t="t"/>
              <a:pathLst>
                <a:path extrusionOk="0" h="13101" w="970">
                  <a:moveTo>
                    <a:pt x="0" y="1"/>
                  </a:moveTo>
                  <a:lnTo>
                    <a:pt x="0" y="13100"/>
                  </a:lnTo>
                  <a:lnTo>
                    <a:pt x="969" y="13100"/>
                  </a:lnTo>
                  <a:lnTo>
                    <a:pt x="9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9"/>
            <p:cNvSpPr/>
            <p:nvPr/>
          </p:nvSpPr>
          <p:spPr>
            <a:xfrm>
              <a:off x="1883949" y="3044767"/>
              <a:ext cx="87621" cy="328529"/>
            </a:xfrm>
            <a:custGeom>
              <a:rect b="b" l="l" r="r" t="t"/>
              <a:pathLst>
                <a:path extrusionOk="0" h="13033" w="3476">
                  <a:moveTo>
                    <a:pt x="2523" y="0"/>
                  </a:moveTo>
                  <a:lnTo>
                    <a:pt x="0" y="12849"/>
                  </a:lnTo>
                  <a:lnTo>
                    <a:pt x="953" y="13033"/>
                  </a:lnTo>
                  <a:lnTo>
                    <a:pt x="3476" y="184"/>
                  </a:lnTo>
                  <a:lnTo>
                    <a:pt x="25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9"/>
            <p:cNvSpPr/>
            <p:nvPr/>
          </p:nvSpPr>
          <p:spPr>
            <a:xfrm>
              <a:off x="2412171" y="3044767"/>
              <a:ext cx="87218" cy="328529"/>
            </a:xfrm>
            <a:custGeom>
              <a:rect b="b" l="l" r="r" t="t"/>
              <a:pathLst>
                <a:path extrusionOk="0" h="13033" w="3460">
                  <a:moveTo>
                    <a:pt x="937" y="0"/>
                  </a:moveTo>
                  <a:lnTo>
                    <a:pt x="1" y="184"/>
                  </a:lnTo>
                  <a:lnTo>
                    <a:pt x="2524" y="13033"/>
                  </a:lnTo>
                  <a:lnTo>
                    <a:pt x="3460" y="12832"/>
                  </a:lnTo>
                  <a:lnTo>
                    <a:pt x="937" y="0"/>
                  </a:ln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9"/>
            <p:cNvSpPr/>
            <p:nvPr/>
          </p:nvSpPr>
          <p:spPr>
            <a:xfrm>
              <a:off x="2167851" y="4113873"/>
              <a:ext cx="55204" cy="29518"/>
            </a:xfrm>
            <a:custGeom>
              <a:rect b="b" l="l" r="r" t="t"/>
              <a:pathLst>
                <a:path extrusionOk="0" h="1171" w="2190">
                  <a:moveTo>
                    <a:pt x="719" y="1"/>
                  </a:moveTo>
                  <a:lnTo>
                    <a:pt x="1" y="752"/>
                  </a:lnTo>
                  <a:lnTo>
                    <a:pt x="1922" y="1170"/>
                  </a:lnTo>
                  <a:lnTo>
                    <a:pt x="2190" y="234"/>
                  </a:lnTo>
                  <a:lnTo>
                    <a:pt x="719" y="1"/>
                  </a:ln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70"/>
          <p:cNvSpPr/>
          <p:nvPr/>
        </p:nvSpPr>
        <p:spPr>
          <a:xfrm>
            <a:off x="2772725" y="3185075"/>
            <a:ext cx="33231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042" name="Google Shape;1042;p70"/>
          <p:cNvSpPr txBox="1"/>
          <p:nvPr/>
        </p:nvSpPr>
        <p:spPr>
          <a:xfrm>
            <a:off x="2824700" y="3161675"/>
            <a:ext cx="1236300" cy="11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6000">
                <a:solidFill>
                  <a:schemeClr val="accent1"/>
                </a:solidFill>
                <a:latin typeface="Poppins Black"/>
                <a:ea typeface="Poppins Black"/>
                <a:cs typeface="Poppins Black"/>
                <a:sym typeface="Poppins Black"/>
              </a:rPr>
              <a:t>03</a:t>
            </a:r>
            <a:endParaRPr/>
          </a:p>
        </p:txBody>
      </p:sp>
      <p:sp>
        <p:nvSpPr>
          <p:cNvPr id="1043" name="Google Shape;1043;p70"/>
          <p:cNvSpPr/>
          <p:nvPr/>
        </p:nvSpPr>
        <p:spPr>
          <a:xfrm>
            <a:off x="4750113" y="1570650"/>
            <a:ext cx="33231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044" name="Google Shape;1044;p70"/>
          <p:cNvSpPr txBox="1"/>
          <p:nvPr/>
        </p:nvSpPr>
        <p:spPr>
          <a:xfrm>
            <a:off x="4802088" y="1547250"/>
            <a:ext cx="1236300" cy="11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6000">
                <a:solidFill>
                  <a:schemeClr val="accent1"/>
                </a:solidFill>
                <a:latin typeface="Poppins Black"/>
                <a:ea typeface="Poppins Black"/>
                <a:cs typeface="Poppins Black"/>
                <a:sym typeface="Poppins Black"/>
              </a:rPr>
              <a:t>02</a:t>
            </a:r>
            <a:endParaRPr/>
          </a:p>
        </p:txBody>
      </p:sp>
      <p:sp>
        <p:nvSpPr>
          <p:cNvPr id="1045" name="Google Shape;1045;p70"/>
          <p:cNvSpPr/>
          <p:nvPr/>
        </p:nvSpPr>
        <p:spPr>
          <a:xfrm>
            <a:off x="795438" y="1570650"/>
            <a:ext cx="33231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046" name="Google Shape;1046;p70"/>
          <p:cNvSpPr txBox="1"/>
          <p:nvPr>
            <p:ph type="title"/>
          </p:nvPr>
        </p:nvSpPr>
        <p:spPr>
          <a:xfrm>
            <a:off x="2197912" y="1658100"/>
            <a:ext cx="1920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047" name="Google Shape;1047;p70"/>
          <p:cNvSpPr txBox="1"/>
          <p:nvPr>
            <p:ph idx="5" type="subTitle"/>
          </p:nvPr>
        </p:nvSpPr>
        <p:spPr>
          <a:xfrm>
            <a:off x="4174924" y="3684700"/>
            <a:ext cx="1920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1048" name="Google Shape;1048;p70"/>
          <p:cNvSpPr txBox="1"/>
          <p:nvPr>
            <p:ph idx="6" type="title"/>
          </p:nvPr>
        </p:nvSpPr>
        <p:spPr>
          <a:xfrm>
            <a:off x="582319" y="334320"/>
            <a:ext cx="7704000" cy="7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POPULAR MODELS</a:t>
            </a:r>
            <a:endParaRPr/>
          </a:p>
        </p:txBody>
      </p:sp>
      <p:sp>
        <p:nvSpPr>
          <p:cNvPr id="1049" name="Google Shape;1049;p70"/>
          <p:cNvSpPr txBox="1"/>
          <p:nvPr>
            <p:ph idx="4" type="title"/>
          </p:nvPr>
        </p:nvSpPr>
        <p:spPr>
          <a:xfrm>
            <a:off x="4175025" y="3250575"/>
            <a:ext cx="1920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050" name="Google Shape;1050;p70"/>
          <p:cNvSpPr txBox="1"/>
          <p:nvPr>
            <p:ph idx="1" type="subTitle"/>
          </p:nvPr>
        </p:nvSpPr>
        <p:spPr>
          <a:xfrm>
            <a:off x="2197812" y="2092225"/>
            <a:ext cx="1920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1051" name="Google Shape;1051;p70"/>
          <p:cNvSpPr txBox="1"/>
          <p:nvPr>
            <p:ph idx="2" type="title"/>
          </p:nvPr>
        </p:nvSpPr>
        <p:spPr>
          <a:xfrm>
            <a:off x="6152312" y="1658100"/>
            <a:ext cx="1920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052" name="Google Shape;1052;p70"/>
          <p:cNvSpPr txBox="1"/>
          <p:nvPr>
            <p:ph idx="3" type="subTitle"/>
          </p:nvPr>
        </p:nvSpPr>
        <p:spPr>
          <a:xfrm>
            <a:off x="6152312" y="2092225"/>
            <a:ext cx="1920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biggest planet in the Solar System</a:t>
            </a:r>
            <a:endParaRPr/>
          </a:p>
        </p:txBody>
      </p:sp>
      <p:sp>
        <p:nvSpPr>
          <p:cNvPr id="1053" name="Google Shape;1053;p70"/>
          <p:cNvSpPr txBox="1"/>
          <p:nvPr/>
        </p:nvSpPr>
        <p:spPr>
          <a:xfrm>
            <a:off x="847413" y="1547250"/>
            <a:ext cx="1236300" cy="11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6000">
                <a:solidFill>
                  <a:schemeClr val="accent1"/>
                </a:solidFill>
                <a:latin typeface="Poppins Black"/>
                <a:ea typeface="Poppins Black"/>
                <a:cs typeface="Poppins Black"/>
                <a:sym typeface="Poppins Black"/>
              </a:rPr>
              <a:t>01</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71"/>
          <p:cNvSpPr txBox="1"/>
          <p:nvPr>
            <p:ph idx="2" type="title"/>
          </p:nvPr>
        </p:nvSpPr>
        <p:spPr>
          <a:xfrm>
            <a:off x="540021" y="1857375"/>
            <a:ext cx="3855300" cy="127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1059" name="Google Shape;1059;p71"/>
          <p:cNvSpPr txBox="1"/>
          <p:nvPr>
            <p:ph type="title"/>
          </p:nvPr>
        </p:nvSpPr>
        <p:spPr>
          <a:xfrm>
            <a:off x="540009" y="525475"/>
            <a:ext cx="3150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060" name="Google Shape;1060;p71"/>
          <p:cNvSpPr txBox="1"/>
          <p:nvPr>
            <p:ph idx="1" type="subTitle"/>
          </p:nvPr>
        </p:nvSpPr>
        <p:spPr>
          <a:xfrm>
            <a:off x="540000" y="3207925"/>
            <a:ext cx="3311400" cy="68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enter a subtitle here in case you need it</a:t>
            </a:r>
            <a:endParaRPr/>
          </a:p>
        </p:txBody>
      </p:sp>
      <p:grpSp>
        <p:nvGrpSpPr>
          <p:cNvPr id="1061" name="Google Shape;1061;p71"/>
          <p:cNvGrpSpPr/>
          <p:nvPr/>
        </p:nvGrpSpPr>
        <p:grpSpPr>
          <a:xfrm>
            <a:off x="1576350" y="100149"/>
            <a:ext cx="8047297" cy="2525219"/>
            <a:chOff x="1576350" y="100149"/>
            <a:chExt cx="8047297" cy="2525219"/>
          </a:xfrm>
        </p:grpSpPr>
        <p:sp>
          <p:nvSpPr>
            <p:cNvPr id="1062" name="Google Shape;1062;p71"/>
            <p:cNvSpPr/>
            <p:nvPr/>
          </p:nvSpPr>
          <p:spPr>
            <a:xfrm>
              <a:off x="2686073" y="1242852"/>
              <a:ext cx="5671175" cy="241336"/>
            </a:xfrm>
            <a:custGeom>
              <a:rect b="b" l="l" r="r" t="t"/>
              <a:pathLst>
                <a:path extrusionOk="0" h="8718" w="204865">
                  <a:moveTo>
                    <a:pt x="119719" y="0"/>
                  </a:moveTo>
                  <a:cubicBezTo>
                    <a:pt x="114044" y="0"/>
                    <a:pt x="108840" y="4574"/>
                    <a:pt x="108840" y="4574"/>
                  </a:cubicBezTo>
                  <a:cubicBezTo>
                    <a:pt x="108840" y="4574"/>
                    <a:pt x="108272" y="647"/>
                    <a:pt x="105950" y="597"/>
                  </a:cubicBezTo>
                  <a:cubicBezTo>
                    <a:pt x="105941" y="597"/>
                    <a:pt x="105932" y="597"/>
                    <a:pt x="105923" y="597"/>
                  </a:cubicBezTo>
                  <a:cubicBezTo>
                    <a:pt x="103599" y="597"/>
                    <a:pt x="100001" y="4925"/>
                    <a:pt x="100001" y="4925"/>
                  </a:cubicBezTo>
                  <a:cubicBezTo>
                    <a:pt x="100001" y="4925"/>
                    <a:pt x="98607" y="3017"/>
                    <a:pt x="96634" y="3017"/>
                  </a:cubicBezTo>
                  <a:cubicBezTo>
                    <a:pt x="96593" y="3017"/>
                    <a:pt x="96551" y="3018"/>
                    <a:pt x="96509" y="3020"/>
                  </a:cubicBezTo>
                  <a:cubicBezTo>
                    <a:pt x="94471" y="3104"/>
                    <a:pt x="90344" y="5593"/>
                    <a:pt x="90344" y="5593"/>
                  </a:cubicBezTo>
                  <a:lnTo>
                    <a:pt x="1" y="8718"/>
                  </a:lnTo>
                  <a:lnTo>
                    <a:pt x="161272" y="6512"/>
                  </a:lnTo>
                  <a:lnTo>
                    <a:pt x="204864" y="4340"/>
                  </a:lnTo>
                  <a:lnTo>
                    <a:pt x="153987" y="1199"/>
                  </a:lnTo>
                  <a:cubicBezTo>
                    <a:pt x="151948" y="1282"/>
                    <a:pt x="147437" y="3922"/>
                    <a:pt x="147437" y="3922"/>
                  </a:cubicBezTo>
                  <a:cubicBezTo>
                    <a:pt x="147437" y="3922"/>
                    <a:pt x="148623" y="2786"/>
                    <a:pt x="145967" y="1266"/>
                  </a:cubicBezTo>
                  <a:cubicBezTo>
                    <a:pt x="145580" y="1044"/>
                    <a:pt x="145052" y="950"/>
                    <a:pt x="144432" y="950"/>
                  </a:cubicBezTo>
                  <a:cubicBezTo>
                    <a:pt x="140793" y="950"/>
                    <a:pt x="133987" y="4206"/>
                    <a:pt x="133987" y="4206"/>
                  </a:cubicBezTo>
                  <a:cubicBezTo>
                    <a:pt x="133987" y="4206"/>
                    <a:pt x="137696" y="1867"/>
                    <a:pt x="134254" y="664"/>
                  </a:cubicBezTo>
                  <a:cubicBezTo>
                    <a:pt x="133875" y="530"/>
                    <a:pt x="133446" y="470"/>
                    <a:pt x="132982" y="470"/>
                  </a:cubicBezTo>
                  <a:cubicBezTo>
                    <a:pt x="129237" y="470"/>
                    <a:pt x="123243" y="4373"/>
                    <a:pt x="123243" y="4373"/>
                  </a:cubicBezTo>
                  <a:cubicBezTo>
                    <a:pt x="123243" y="4373"/>
                    <a:pt x="126083" y="313"/>
                    <a:pt x="120219" y="13"/>
                  </a:cubicBezTo>
                  <a:cubicBezTo>
                    <a:pt x="120052" y="4"/>
                    <a:pt x="119885" y="0"/>
                    <a:pt x="119719"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1"/>
            <p:cNvSpPr/>
            <p:nvPr/>
          </p:nvSpPr>
          <p:spPr>
            <a:xfrm>
              <a:off x="7865549" y="2136482"/>
              <a:ext cx="1019851" cy="393106"/>
            </a:xfrm>
            <a:custGeom>
              <a:rect b="b" l="l" r="r" t="t"/>
              <a:pathLst>
                <a:path extrusionOk="0" h="16325" w="42357">
                  <a:moveTo>
                    <a:pt x="41087" y="12181"/>
                  </a:moveTo>
                  <a:cubicBezTo>
                    <a:pt x="40653" y="11914"/>
                    <a:pt x="40369" y="11446"/>
                    <a:pt x="40268" y="10945"/>
                  </a:cubicBezTo>
                  <a:cubicBezTo>
                    <a:pt x="39901" y="9107"/>
                    <a:pt x="37110" y="7603"/>
                    <a:pt x="35724" y="6968"/>
                  </a:cubicBezTo>
                  <a:cubicBezTo>
                    <a:pt x="35239" y="6734"/>
                    <a:pt x="34805" y="6400"/>
                    <a:pt x="34487" y="5966"/>
                  </a:cubicBezTo>
                  <a:cubicBezTo>
                    <a:pt x="32816" y="3676"/>
                    <a:pt x="30043" y="2574"/>
                    <a:pt x="27336" y="3008"/>
                  </a:cubicBezTo>
                  <a:cubicBezTo>
                    <a:pt x="26300" y="3175"/>
                    <a:pt x="25247" y="2841"/>
                    <a:pt x="24462" y="2173"/>
                  </a:cubicBezTo>
                  <a:cubicBezTo>
                    <a:pt x="22858" y="819"/>
                    <a:pt x="20769" y="1"/>
                    <a:pt x="18514" y="1"/>
                  </a:cubicBezTo>
                  <a:cubicBezTo>
                    <a:pt x="14587" y="1"/>
                    <a:pt x="11245" y="2457"/>
                    <a:pt x="9875" y="5899"/>
                  </a:cubicBezTo>
                  <a:cubicBezTo>
                    <a:pt x="8990" y="5247"/>
                    <a:pt x="7904" y="4879"/>
                    <a:pt x="6701" y="4879"/>
                  </a:cubicBezTo>
                  <a:cubicBezTo>
                    <a:pt x="2607" y="4879"/>
                    <a:pt x="1" y="12014"/>
                    <a:pt x="1839" y="15623"/>
                  </a:cubicBezTo>
                  <a:cubicBezTo>
                    <a:pt x="1638" y="16174"/>
                    <a:pt x="42357" y="16325"/>
                    <a:pt x="42357" y="14487"/>
                  </a:cubicBezTo>
                  <a:cubicBezTo>
                    <a:pt x="42340" y="13501"/>
                    <a:pt x="41839" y="12666"/>
                    <a:pt x="41087" y="1218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1"/>
            <p:cNvSpPr/>
            <p:nvPr/>
          </p:nvSpPr>
          <p:spPr>
            <a:xfrm>
              <a:off x="1576350" y="1648079"/>
              <a:ext cx="5671175" cy="241807"/>
            </a:xfrm>
            <a:custGeom>
              <a:rect b="b" l="l" r="r" t="t"/>
              <a:pathLst>
                <a:path extrusionOk="0" h="8735" w="204865">
                  <a:moveTo>
                    <a:pt x="119719" y="0"/>
                  </a:moveTo>
                  <a:cubicBezTo>
                    <a:pt x="114045" y="0"/>
                    <a:pt x="108840" y="4574"/>
                    <a:pt x="108840" y="4574"/>
                  </a:cubicBezTo>
                  <a:cubicBezTo>
                    <a:pt x="108840" y="4574"/>
                    <a:pt x="108272" y="647"/>
                    <a:pt x="105950" y="597"/>
                  </a:cubicBezTo>
                  <a:cubicBezTo>
                    <a:pt x="105941" y="597"/>
                    <a:pt x="105932" y="597"/>
                    <a:pt x="105923" y="597"/>
                  </a:cubicBezTo>
                  <a:cubicBezTo>
                    <a:pt x="103616" y="597"/>
                    <a:pt x="100001" y="4924"/>
                    <a:pt x="100001" y="4924"/>
                  </a:cubicBezTo>
                  <a:cubicBezTo>
                    <a:pt x="100001" y="4924"/>
                    <a:pt x="98623" y="3017"/>
                    <a:pt x="96635" y="3017"/>
                  </a:cubicBezTo>
                  <a:cubicBezTo>
                    <a:pt x="96594" y="3017"/>
                    <a:pt x="96552" y="3018"/>
                    <a:pt x="96509" y="3020"/>
                  </a:cubicBezTo>
                  <a:cubicBezTo>
                    <a:pt x="94471" y="3103"/>
                    <a:pt x="90361" y="5593"/>
                    <a:pt x="90361" y="5593"/>
                  </a:cubicBezTo>
                  <a:lnTo>
                    <a:pt x="1" y="8734"/>
                  </a:lnTo>
                  <a:lnTo>
                    <a:pt x="1" y="8734"/>
                  </a:lnTo>
                  <a:lnTo>
                    <a:pt x="161289" y="6512"/>
                  </a:lnTo>
                  <a:lnTo>
                    <a:pt x="204864" y="4340"/>
                  </a:lnTo>
                  <a:lnTo>
                    <a:pt x="153987" y="1198"/>
                  </a:lnTo>
                  <a:cubicBezTo>
                    <a:pt x="151948" y="1282"/>
                    <a:pt x="147437" y="3922"/>
                    <a:pt x="147437" y="3922"/>
                  </a:cubicBezTo>
                  <a:cubicBezTo>
                    <a:pt x="147437" y="3922"/>
                    <a:pt x="148623" y="2786"/>
                    <a:pt x="145967" y="1265"/>
                  </a:cubicBezTo>
                  <a:cubicBezTo>
                    <a:pt x="145584" y="1045"/>
                    <a:pt x="145059" y="950"/>
                    <a:pt x="144443" y="950"/>
                  </a:cubicBezTo>
                  <a:cubicBezTo>
                    <a:pt x="140812" y="950"/>
                    <a:pt x="133987" y="4223"/>
                    <a:pt x="133987" y="4223"/>
                  </a:cubicBezTo>
                  <a:cubicBezTo>
                    <a:pt x="133987" y="4223"/>
                    <a:pt x="137696" y="1884"/>
                    <a:pt x="134254" y="664"/>
                  </a:cubicBezTo>
                  <a:cubicBezTo>
                    <a:pt x="133880" y="533"/>
                    <a:pt x="133457" y="475"/>
                    <a:pt x="133000" y="475"/>
                  </a:cubicBezTo>
                  <a:cubicBezTo>
                    <a:pt x="129255" y="475"/>
                    <a:pt x="123243" y="4390"/>
                    <a:pt x="123243" y="4390"/>
                  </a:cubicBezTo>
                  <a:cubicBezTo>
                    <a:pt x="123243" y="4390"/>
                    <a:pt x="126084" y="330"/>
                    <a:pt x="120219" y="12"/>
                  </a:cubicBezTo>
                  <a:cubicBezTo>
                    <a:pt x="120052" y="4"/>
                    <a:pt x="119885" y="0"/>
                    <a:pt x="119719"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1"/>
            <p:cNvSpPr/>
            <p:nvPr/>
          </p:nvSpPr>
          <p:spPr>
            <a:xfrm>
              <a:off x="6384836" y="1199691"/>
              <a:ext cx="2784472" cy="1304372"/>
            </a:xfrm>
            <a:custGeom>
              <a:rect b="b" l="l" r="r" t="t"/>
              <a:pathLst>
                <a:path extrusionOk="0" h="47119" w="100586">
                  <a:moveTo>
                    <a:pt x="100586" y="47119"/>
                  </a:moveTo>
                  <a:lnTo>
                    <a:pt x="70945" y="44663"/>
                  </a:lnTo>
                  <a:cubicBezTo>
                    <a:pt x="45481" y="42524"/>
                    <a:pt x="21036" y="33752"/>
                    <a:pt x="0" y="19216"/>
                  </a:cubicBezTo>
                  <a:lnTo>
                    <a:pt x="0" y="13702"/>
                  </a:lnTo>
                  <a:cubicBezTo>
                    <a:pt x="0" y="11914"/>
                    <a:pt x="1354" y="10410"/>
                    <a:pt x="3125" y="10227"/>
                  </a:cubicBezTo>
                  <a:lnTo>
                    <a:pt x="1005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1"/>
            <p:cNvSpPr/>
            <p:nvPr/>
          </p:nvSpPr>
          <p:spPr>
            <a:xfrm>
              <a:off x="6384836" y="1200632"/>
              <a:ext cx="2784472" cy="1303431"/>
            </a:xfrm>
            <a:custGeom>
              <a:rect b="b" l="l" r="r" t="t"/>
              <a:pathLst>
                <a:path extrusionOk="0" h="47085" w="100586">
                  <a:moveTo>
                    <a:pt x="100586" y="47085"/>
                  </a:moveTo>
                  <a:lnTo>
                    <a:pt x="70945" y="44629"/>
                  </a:lnTo>
                  <a:cubicBezTo>
                    <a:pt x="45481" y="42490"/>
                    <a:pt x="21036" y="33718"/>
                    <a:pt x="0" y="19182"/>
                  </a:cubicBezTo>
                  <a:lnTo>
                    <a:pt x="0" y="13083"/>
                  </a:lnTo>
                  <a:cubicBezTo>
                    <a:pt x="0" y="11629"/>
                    <a:pt x="1103" y="10410"/>
                    <a:pt x="2540" y="10276"/>
                  </a:cubicBezTo>
                  <a:lnTo>
                    <a:pt x="1005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1"/>
            <p:cNvSpPr/>
            <p:nvPr/>
          </p:nvSpPr>
          <p:spPr>
            <a:xfrm>
              <a:off x="6384836" y="1647940"/>
              <a:ext cx="2784472" cy="785878"/>
            </a:xfrm>
            <a:custGeom>
              <a:rect b="b" l="l" r="r" t="t"/>
              <a:pathLst>
                <a:path extrusionOk="0" h="28389" w="100586">
                  <a:moveTo>
                    <a:pt x="0" y="0"/>
                  </a:moveTo>
                  <a:lnTo>
                    <a:pt x="0" y="485"/>
                  </a:lnTo>
                  <a:cubicBezTo>
                    <a:pt x="21036" y="15038"/>
                    <a:pt x="45481" y="23810"/>
                    <a:pt x="70945" y="25915"/>
                  </a:cubicBezTo>
                  <a:lnTo>
                    <a:pt x="100586" y="28388"/>
                  </a:lnTo>
                  <a:lnTo>
                    <a:pt x="100586" y="18480"/>
                  </a:lnTo>
                  <a:lnTo>
                    <a:pt x="56642" y="16709"/>
                  </a:lnTo>
                  <a:cubicBezTo>
                    <a:pt x="36759" y="15055"/>
                    <a:pt x="17511" y="9341"/>
                    <a:pt x="0"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1"/>
            <p:cNvSpPr/>
            <p:nvPr/>
          </p:nvSpPr>
          <p:spPr>
            <a:xfrm>
              <a:off x="6741003" y="142701"/>
              <a:ext cx="1422327" cy="1408458"/>
            </a:xfrm>
            <a:custGeom>
              <a:rect b="b" l="l" r="r" t="t"/>
              <a:pathLst>
                <a:path extrusionOk="0" h="50879" w="51380">
                  <a:moveTo>
                    <a:pt x="1" y="1"/>
                  </a:moveTo>
                  <a:lnTo>
                    <a:pt x="185" y="48456"/>
                  </a:lnTo>
                  <a:lnTo>
                    <a:pt x="803" y="50878"/>
                  </a:lnTo>
                  <a:lnTo>
                    <a:pt x="51380" y="50878"/>
                  </a:lnTo>
                  <a:lnTo>
                    <a:pt x="46016" y="48456"/>
                  </a:lnTo>
                  <a:lnTo>
                    <a:pt x="46117" y="46083"/>
                  </a:lnTo>
                  <a:cubicBezTo>
                    <a:pt x="46117" y="43059"/>
                    <a:pt x="44095" y="40385"/>
                    <a:pt x="41171" y="39567"/>
                  </a:cubicBezTo>
                  <a:lnTo>
                    <a:pt x="35490" y="37996"/>
                  </a:lnTo>
                  <a:cubicBezTo>
                    <a:pt x="28071" y="35924"/>
                    <a:pt x="21572" y="31313"/>
                    <a:pt x="17177" y="24930"/>
                  </a:cubicBezTo>
                  <a:lnTo>
                    <a:pt x="1"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1"/>
            <p:cNvSpPr/>
            <p:nvPr/>
          </p:nvSpPr>
          <p:spPr>
            <a:xfrm>
              <a:off x="6263631" y="100149"/>
              <a:ext cx="1760441" cy="1383931"/>
            </a:xfrm>
            <a:custGeom>
              <a:rect b="b" l="l" r="r" t="t"/>
              <a:pathLst>
                <a:path extrusionOk="0" h="49993" w="63594">
                  <a:moveTo>
                    <a:pt x="34437" y="24997"/>
                  </a:moveTo>
                  <a:lnTo>
                    <a:pt x="17144" y="84"/>
                  </a:lnTo>
                  <a:lnTo>
                    <a:pt x="1" y="1"/>
                  </a:lnTo>
                  <a:lnTo>
                    <a:pt x="17327" y="49993"/>
                  </a:lnTo>
                  <a:lnTo>
                    <a:pt x="34370" y="49993"/>
                  </a:lnTo>
                  <a:lnTo>
                    <a:pt x="49976" y="49993"/>
                  </a:lnTo>
                  <a:lnTo>
                    <a:pt x="63593" y="49993"/>
                  </a:lnTo>
                  <a:lnTo>
                    <a:pt x="63593" y="46183"/>
                  </a:lnTo>
                  <a:cubicBezTo>
                    <a:pt x="63593" y="43142"/>
                    <a:pt x="61538" y="40469"/>
                    <a:pt x="58614" y="39667"/>
                  </a:cubicBezTo>
                  <a:lnTo>
                    <a:pt x="52900" y="38096"/>
                  </a:lnTo>
                  <a:cubicBezTo>
                    <a:pt x="45415" y="36024"/>
                    <a:pt x="38865" y="31396"/>
                    <a:pt x="34437" y="2499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1"/>
            <p:cNvSpPr/>
            <p:nvPr/>
          </p:nvSpPr>
          <p:spPr>
            <a:xfrm>
              <a:off x="5831137" y="1606773"/>
              <a:ext cx="2132300" cy="117042"/>
            </a:xfrm>
            <a:custGeom>
              <a:rect b="b" l="l" r="r" t="t"/>
              <a:pathLst>
                <a:path extrusionOk="0" h="4228" w="77027">
                  <a:moveTo>
                    <a:pt x="77027" y="4228"/>
                  </a:moveTo>
                  <a:lnTo>
                    <a:pt x="0" y="4228"/>
                  </a:lnTo>
                  <a:lnTo>
                    <a:pt x="0" y="1838"/>
                  </a:lnTo>
                  <a:lnTo>
                    <a:pt x="770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1"/>
            <p:cNvSpPr/>
            <p:nvPr/>
          </p:nvSpPr>
          <p:spPr>
            <a:xfrm>
              <a:off x="5831137" y="1724268"/>
              <a:ext cx="2132300" cy="116128"/>
            </a:xfrm>
            <a:custGeom>
              <a:rect b="b" l="l" r="r" t="t"/>
              <a:pathLst>
                <a:path extrusionOk="0" h="4195" w="77027">
                  <a:moveTo>
                    <a:pt x="0" y="0"/>
                  </a:moveTo>
                  <a:lnTo>
                    <a:pt x="0" y="2523"/>
                  </a:lnTo>
                  <a:cubicBezTo>
                    <a:pt x="0" y="3442"/>
                    <a:pt x="752" y="4194"/>
                    <a:pt x="1671" y="4194"/>
                  </a:cubicBezTo>
                  <a:lnTo>
                    <a:pt x="77027" y="4194"/>
                  </a:lnTo>
                  <a:lnTo>
                    <a:pt x="77027"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1"/>
            <p:cNvSpPr/>
            <p:nvPr/>
          </p:nvSpPr>
          <p:spPr>
            <a:xfrm>
              <a:off x="8288342" y="1502234"/>
              <a:ext cx="191978" cy="191978"/>
            </a:xfrm>
            <a:custGeom>
              <a:rect b="b" l="l" r="r" t="t"/>
              <a:pathLst>
                <a:path extrusionOk="0" h="6935" w="6935">
                  <a:moveTo>
                    <a:pt x="3475" y="0"/>
                  </a:moveTo>
                  <a:cubicBezTo>
                    <a:pt x="1554" y="0"/>
                    <a:pt x="0" y="1554"/>
                    <a:pt x="0" y="3476"/>
                  </a:cubicBezTo>
                  <a:cubicBezTo>
                    <a:pt x="0" y="5397"/>
                    <a:pt x="1554" y="6934"/>
                    <a:pt x="3475" y="6934"/>
                  </a:cubicBezTo>
                  <a:cubicBezTo>
                    <a:pt x="5380" y="6934"/>
                    <a:pt x="6934" y="5397"/>
                    <a:pt x="6934" y="3476"/>
                  </a:cubicBezTo>
                  <a:cubicBezTo>
                    <a:pt x="6934" y="1554"/>
                    <a:pt x="5380" y="0"/>
                    <a:pt x="3475"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1"/>
            <p:cNvSpPr/>
            <p:nvPr/>
          </p:nvSpPr>
          <p:spPr>
            <a:xfrm>
              <a:off x="8619066" y="1561239"/>
              <a:ext cx="191978" cy="191978"/>
            </a:xfrm>
            <a:custGeom>
              <a:rect b="b" l="l" r="r" t="t"/>
              <a:pathLst>
                <a:path extrusionOk="0" h="6935" w="6935">
                  <a:moveTo>
                    <a:pt x="3476" y="0"/>
                  </a:moveTo>
                  <a:cubicBezTo>
                    <a:pt x="1555" y="0"/>
                    <a:pt x="1" y="1554"/>
                    <a:pt x="1" y="3476"/>
                  </a:cubicBezTo>
                  <a:cubicBezTo>
                    <a:pt x="1" y="5397"/>
                    <a:pt x="1555" y="6934"/>
                    <a:pt x="3476" y="6934"/>
                  </a:cubicBezTo>
                  <a:cubicBezTo>
                    <a:pt x="5381" y="6934"/>
                    <a:pt x="6935" y="5397"/>
                    <a:pt x="6935" y="3476"/>
                  </a:cubicBezTo>
                  <a:cubicBezTo>
                    <a:pt x="6935" y="1554"/>
                    <a:pt x="5364" y="0"/>
                    <a:pt x="3476"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1"/>
            <p:cNvSpPr/>
            <p:nvPr/>
          </p:nvSpPr>
          <p:spPr>
            <a:xfrm>
              <a:off x="6345523" y="819345"/>
              <a:ext cx="492139" cy="156821"/>
            </a:xfrm>
            <a:custGeom>
              <a:rect b="b" l="l" r="r" t="t"/>
              <a:pathLst>
                <a:path extrusionOk="0" h="5665" w="17778">
                  <a:moveTo>
                    <a:pt x="0" y="0"/>
                  </a:moveTo>
                  <a:lnTo>
                    <a:pt x="0" y="5664"/>
                  </a:lnTo>
                  <a:lnTo>
                    <a:pt x="17778" y="5664"/>
                  </a:lnTo>
                  <a:lnTo>
                    <a:pt x="13634"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1"/>
            <p:cNvSpPr/>
            <p:nvPr/>
          </p:nvSpPr>
          <p:spPr>
            <a:xfrm>
              <a:off x="4338715" y="2383562"/>
              <a:ext cx="5284931" cy="241807"/>
            </a:xfrm>
            <a:custGeom>
              <a:rect b="b" l="l" r="r" t="t"/>
              <a:pathLst>
                <a:path extrusionOk="0" h="8735" w="204882">
                  <a:moveTo>
                    <a:pt x="119719" y="1"/>
                  </a:moveTo>
                  <a:cubicBezTo>
                    <a:pt x="114045" y="1"/>
                    <a:pt x="108841" y="4574"/>
                    <a:pt x="108841" y="4574"/>
                  </a:cubicBezTo>
                  <a:cubicBezTo>
                    <a:pt x="108841" y="4574"/>
                    <a:pt x="108272" y="648"/>
                    <a:pt x="105967" y="598"/>
                  </a:cubicBezTo>
                  <a:cubicBezTo>
                    <a:pt x="105958" y="597"/>
                    <a:pt x="105949" y="597"/>
                    <a:pt x="105940" y="597"/>
                  </a:cubicBezTo>
                  <a:cubicBezTo>
                    <a:pt x="103616" y="597"/>
                    <a:pt x="100002" y="4925"/>
                    <a:pt x="100002" y="4925"/>
                  </a:cubicBezTo>
                  <a:cubicBezTo>
                    <a:pt x="100002" y="4925"/>
                    <a:pt x="98623" y="3018"/>
                    <a:pt x="96651" y="3018"/>
                  </a:cubicBezTo>
                  <a:cubicBezTo>
                    <a:pt x="96610" y="3018"/>
                    <a:pt x="96568" y="3019"/>
                    <a:pt x="96526" y="3020"/>
                  </a:cubicBezTo>
                  <a:cubicBezTo>
                    <a:pt x="94471" y="3104"/>
                    <a:pt x="90361" y="5593"/>
                    <a:pt x="90361" y="5593"/>
                  </a:cubicBezTo>
                  <a:lnTo>
                    <a:pt x="1" y="8735"/>
                  </a:lnTo>
                  <a:lnTo>
                    <a:pt x="161289" y="6512"/>
                  </a:lnTo>
                  <a:lnTo>
                    <a:pt x="204881" y="4340"/>
                  </a:lnTo>
                  <a:lnTo>
                    <a:pt x="154004" y="1216"/>
                  </a:lnTo>
                  <a:cubicBezTo>
                    <a:pt x="151949" y="1299"/>
                    <a:pt x="147437" y="3923"/>
                    <a:pt x="147437" y="3923"/>
                  </a:cubicBezTo>
                  <a:cubicBezTo>
                    <a:pt x="147437" y="3923"/>
                    <a:pt x="148624" y="2803"/>
                    <a:pt x="145984" y="1266"/>
                  </a:cubicBezTo>
                  <a:cubicBezTo>
                    <a:pt x="145598" y="1045"/>
                    <a:pt x="145072" y="951"/>
                    <a:pt x="144454" y="951"/>
                  </a:cubicBezTo>
                  <a:cubicBezTo>
                    <a:pt x="140813" y="951"/>
                    <a:pt x="133987" y="4223"/>
                    <a:pt x="133987" y="4223"/>
                  </a:cubicBezTo>
                  <a:cubicBezTo>
                    <a:pt x="133987" y="4223"/>
                    <a:pt x="137713" y="1884"/>
                    <a:pt x="134254" y="664"/>
                  </a:cubicBezTo>
                  <a:cubicBezTo>
                    <a:pt x="133880" y="534"/>
                    <a:pt x="133457" y="475"/>
                    <a:pt x="133000" y="475"/>
                  </a:cubicBezTo>
                  <a:cubicBezTo>
                    <a:pt x="129259" y="475"/>
                    <a:pt x="123260" y="4390"/>
                    <a:pt x="123260" y="4390"/>
                  </a:cubicBezTo>
                  <a:cubicBezTo>
                    <a:pt x="123260" y="4390"/>
                    <a:pt x="126100" y="330"/>
                    <a:pt x="120219" y="13"/>
                  </a:cubicBezTo>
                  <a:cubicBezTo>
                    <a:pt x="120052" y="5"/>
                    <a:pt x="119885" y="1"/>
                    <a:pt x="119719" y="1"/>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72"/>
          <p:cNvSpPr txBox="1"/>
          <p:nvPr/>
        </p:nvSpPr>
        <p:spPr>
          <a:xfrm>
            <a:off x="1636950" y="1043500"/>
            <a:ext cx="5870100" cy="31305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ctr" bIns="91425" lIns="91425" spcFirstLastPara="1" rIns="91425" wrap="square" tIns="91425">
            <a:noAutofit/>
          </a:bodyPr>
          <a:lstStyle/>
          <a:p>
            <a:pPr indent="0" lvl="0" marL="0" rtl="0" algn="l">
              <a:spcBef>
                <a:spcPts val="0"/>
              </a:spcBef>
              <a:spcAft>
                <a:spcPts val="1600"/>
              </a:spcAft>
              <a:buNone/>
            </a:pPr>
            <a:r>
              <a:t/>
            </a:r>
            <a:endParaRPr sz="1600">
              <a:solidFill>
                <a:srgbClr val="0F4B7E"/>
              </a:solidFill>
              <a:latin typeface="Lato"/>
              <a:ea typeface="Lato"/>
              <a:cs typeface="Lato"/>
              <a:sym typeface="Lato"/>
            </a:endParaRPr>
          </a:p>
        </p:txBody>
      </p:sp>
      <p:sp>
        <p:nvSpPr>
          <p:cNvPr id="1081" name="Google Shape;1081;p72"/>
          <p:cNvSpPr txBox="1"/>
          <p:nvPr>
            <p:ph idx="1" type="subTitle"/>
          </p:nvPr>
        </p:nvSpPr>
        <p:spPr>
          <a:xfrm>
            <a:off x="1636950" y="1391475"/>
            <a:ext cx="5870100" cy="174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
        <p:nvSpPr>
          <p:cNvPr id="1082" name="Google Shape;1082;p72"/>
          <p:cNvSpPr txBox="1"/>
          <p:nvPr>
            <p:ph idx="2" type="subTitle"/>
          </p:nvPr>
        </p:nvSpPr>
        <p:spPr>
          <a:xfrm>
            <a:off x="2594700" y="3182525"/>
            <a:ext cx="3954600" cy="71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—SOMEONE FAMOUS</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6"/>
          <p:cNvSpPr txBox="1"/>
          <p:nvPr/>
        </p:nvSpPr>
        <p:spPr>
          <a:xfrm>
            <a:off x="698225" y="993825"/>
            <a:ext cx="7532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3000">
                <a:latin typeface="Lato"/>
                <a:ea typeface="Lato"/>
                <a:cs typeface="Lato"/>
                <a:sym typeface="Lato"/>
              </a:rPr>
              <a:t>Business Problem and Metrics</a:t>
            </a:r>
            <a:endParaRPr i="1" sz="3000">
              <a:latin typeface="Lato"/>
              <a:ea typeface="Lato"/>
              <a:cs typeface="Lato"/>
              <a:sym typeface="Lato"/>
            </a:endParaRPr>
          </a:p>
        </p:txBody>
      </p:sp>
      <p:sp>
        <p:nvSpPr>
          <p:cNvPr id="400" name="Google Shape;400;p46"/>
          <p:cNvSpPr txBox="1"/>
          <p:nvPr/>
        </p:nvSpPr>
        <p:spPr>
          <a:xfrm>
            <a:off x="992350" y="1958950"/>
            <a:ext cx="2871900" cy="1569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500">
                <a:latin typeface="Lato"/>
                <a:ea typeface="Lato"/>
                <a:cs typeface="Lato"/>
                <a:sym typeface="Lato"/>
              </a:rPr>
              <a:t>False Positives are more dangerous than False Negatives</a:t>
            </a:r>
            <a:endParaRPr sz="1500">
              <a:latin typeface="Lato"/>
              <a:ea typeface="Lato"/>
              <a:cs typeface="Lato"/>
              <a:sym typeface="Lato"/>
            </a:endParaRPr>
          </a:p>
          <a:p>
            <a:pPr indent="0" lvl="0" marL="0" rtl="0" algn="r">
              <a:spcBef>
                <a:spcPts val="0"/>
              </a:spcBef>
              <a:spcAft>
                <a:spcPts val="0"/>
              </a:spcAft>
              <a:buNone/>
            </a:pPr>
            <a:r>
              <a:t/>
            </a:r>
            <a:endParaRPr sz="1500">
              <a:latin typeface="Lato"/>
              <a:ea typeface="Lato"/>
              <a:cs typeface="Lato"/>
              <a:sym typeface="Lato"/>
            </a:endParaRPr>
          </a:p>
          <a:p>
            <a:pPr indent="0" lvl="0" marL="0" rtl="0" algn="r">
              <a:spcBef>
                <a:spcPts val="0"/>
              </a:spcBef>
              <a:spcAft>
                <a:spcPts val="0"/>
              </a:spcAft>
              <a:buNone/>
            </a:pPr>
            <a:r>
              <a:rPr lang="en" sz="1500">
                <a:latin typeface="Lato"/>
                <a:ea typeface="Lato"/>
                <a:cs typeface="Lato"/>
                <a:sym typeface="Lato"/>
              </a:rPr>
              <a:t>A False Negative is not worse than the status quo (unpredictable delay)</a:t>
            </a:r>
            <a:endParaRPr sz="1500">
              <a:latin typeface="Lato"/>
              <a:ea typeface="Lato"/>
              <a:cs typeface="Lato"/>
              <a:sym typeface="Lato"/>
            </a:endParaRPr>
          </a:p>
        </p:txBody>
      </p:sp>
      <p:sp>
        <p:nvSpPr>
          <p:cNvPr id="401" name="Google Shape;401;p46"/>
          <p:cNvSpPr/>
          <p:nvPr/>
        </p:nvSpPr>
        <p:spPr>
          <a:xfrm>
            <a:off x="4034075" y="2238850"/>
            <a:ext cx="860700" cy="10101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46"/>
          <p:cNvGrpSpPr/>
          <p:nvPr/>
        </p:nvGrpSpPr>
        <p:grpSpPr>
          <a:xfrm>
            <a:off x="5064600" y="2362875"/>
            <a:ext cx="2603100" cy="762050"/>
            <a:chOff x="5499175" y="2181950"/>
            <a:chExt cx="2603100" cy="762050"/>
          </a:xfrm>
        </p:grpSpPr>
        <p:sp>
          <p:nvSpPr>
            <p:cNvPr id="403" name="Google Shape;403;p46"/>
            <p:cNvSpPr txBox="1"/>
            <p:nvPr/>
          </p:nvSpPr>
          <p:spPr>
            <a:xfrm>
              <a:off x="5499175" y="2362875"/>
              <a:ext cx="6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a:t>
              </a:r>
              <a:r>
                <a:rPr baseline="-25000" lang="en">
                  <a:latin typeface="Lato"/>
                  <a:ea typeface="Lato"/>
                  <a:cs typeface="Lato"/>
                  <a:sym typeface="Lato"/>
                </a:rPr>
                <a:t>β</a:t>
              </a:r>
              <a:r>
                <a:rPr lang="en">
                  <a:latin typeface="Lato"/>
                  <a:ea typeface="Lato"/>
                  <a:cs typeface="Lato"/>
                  <a:sym typeface="Lato"/>
                </a:rPr>
                <a:t> = </a:t>
              </a:r>
              <a:endParaRPr>
                <a:latin typeface="Lato"/>
                <a:ea typeface="Lato"/>
                <a:cs typeface="Lato"/>
                <a:sym typeface="Lato"/>
              </a:endParaRPr>
            </a:p>
          </p:txBody>
        </p:sp>
        <p:grpSp>
          <p:nvGrpSpPr>
            <p:cNvPr id="404" name="Google Shape;404;p46"/>
            <p:cNvGrpSpPr/>
            <p:nvPr/>
          </p:nvGrpSpPr>
          <p:grpSpPr>
            <a:xfrm>
              <a:off x="5854375" y="2181950"/>
              <a:ext cx="2247900" cy="762050"/>
              <a:chOff x="5854375" y="2181950"/>
              <a:chExt cx="2247900" cy="762050"/>
            </a:xfrm>
          </p:grpSpPr>
          <p:cxnSp>
            <p:nvCxnSpPr>
              <p:cNvPr id="405" name="Google Shape;405;p46"/>
              <p:cNvCxnSpPr/>
              <p:nvPr/>
            </p:nvCxnSpPr>
            <p:spPr>
              <a:xfrm flipH="1" rot="10800000">
                <a:off x="5931325" y="2563350"/>
                <a:ext cx="2094000" cy="8400"/>
              </a:xfrm>
              <a:prstGeom prst="straightConnector1">
                <a:avLst/>
              </a:prstGeom>
              <a:noFill/>
              <a:ln cap="flat" cmpd="sng" w="9525">
                <a:solidFill>
                  <a:schemeClr val="lt2"/>
                </a:solidFill>
                <a:prstDash val="solid"/>
                <a:round/>
                <a:headEnd len="med" w="med" type="none"/>
                <a:tailEnd len="med" w="med" type="none"/>
              </a:ln>
            </p:spPr>
          </p:cxnSp>
          <p:sp>
            <p:nvSpPr>
              <p:cNvPr id="406" name="Google Shape;406;p46"/>
              <p:cNvSpPr txBox="1"/>
              <p:nvPr/>
            </p:nvSpPr>
            <p:spPr>
              <a:xfrm>
                <a:off x="5854375" y="2181950"/>
                <a:ext cx="224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(1+β</a:t>
                </a:r>
                <a:r>
                  <a:rPr baseline="30000" lang="en">
                    <a:latin typeface="Lato"/>
                    <a:ea typeface="Lato"/>
                    <a:cs typeface="Lato"/>
                    <a:sym typeface="Lato"/>
                  </a:rPr>
                  <a:t>2</a:t>
                </a:r>
                <a:r>
                  <a:rPr lang="en">
                    <a:latin typeface="Lato"/>
                    <a:ea typeface="Lato"/>
                    <a:cs typeface="Lato"/>
                    <a:sym typeface="Lato"/>
                  </a:rPr>
                  <a:t>) · (</a:t>
                </a:r>
                <a:r>
                  <a:rPr i="1" lang="en">
                    <a:latin typeface="Lato"/>
                    <a:ea typeface="Lato"/>
                    <a:cs typeface="Lato"/>
                    <a:sym typeface="Lato"/>
                  </a:rPr>
                  <a:t>Precision</a:t>
                </a:r>
                <a:r>
                  <a:rPr lang="en">
                    <a:latin typeface="Lato"/>
                    <a:ea typeface="Lato"/>
                    <a:cs typeface="Lato"/>
                    <a:sym typeface="Lato"/>
                  </a:rPr>
                  <a:t> · </a:t>
                </a:r>
                <a:r>
                  <a:rPr i="1" lang="en">
                    <a:latin typeface="Lato"/>
                    <a:ea typeface="Lato"/>
                    <a:cs typeface="Lato"/>
                    <a:sym typeface="Lato"/>
                  </a:rPr>
                  <a:t>Recall</a:t>
                </a:r>
                <a:r>
                  <a:rPr lang="en">
                    <a:latin typeface="Lato"/>
                    <a:ea typeface="Lato"/>
                    <a:cs typeface="Lato"/>
                    <a:sym typeface="Lato"/>
                  </a:rPr>
                  <a:t>)</a:t>
                </a:r>
                <a:endParaRPr>
                  <a:latin typeface="Lato"/>
                  <a:ea typeface="Lato"/>
                  <a:cs typeface="Lato"/>
                  <a:sym typeface="Lato"/>
                </a:endParaRPr>
              </a:p>
            </p:txBody>
          </p:sp>
          <p:sp>
            <p:nvSpPr>
              <p:cNvPr id="407" name="Google Shape;407;p46"/>
              <p:cNvSpPr txBox="1"/>
              <p:nvPr/>
            </p:nvSpPr>
            <p:spPr>
              <a:xfrm>
                <a:off x="5995525" y="2543800"/>
                <a:ext cx="196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(β</a:t>
                </a:r>
                <a:r>
                  <a:rPr baseline="30000" lang="en">
                    <a:latin typeface="Lato"/>
                    <a:ea typeface="Lato"/>
                    <a:cs typeface="Lato"/>
                    <a:sym typeface="Lato"/>
                  </a:rPr>
                  <a:t>2</a:t>
                </a:r>
                <a:r>
                  <a:rPr lang="en">
                    <a:latin typeface="Lato"/>
                    <a:ea typeface="Lato"/>
                    <a:cs typeface="Lato"/>
                    <a:sym typeface="Lato"/>
                  </a:rPr>
                  <a:t> · </a:t>
                </a:r>
                <a:r>
                  <a:rPr i="1" lang="en">
                    <a:latin typeface="Lato"/>
                    <a:ea typeface="Lato"/>
                    <a:cs typeface="Lato"/>
                    <a:sym typeface="Lato"/>
                  </a:rPr>
                  <a:t>Precision</a:t>
                </a:r>
                <a:r>
                  <a:rPr lang="en">
                    <a:latin typeface="Lato"/>
                    <a:ea typeface="Lato"/>
                    <a:cs typeface="Lato"/>
                    <a:sym typeface="Lato"/>
                  </a:rPr>
                  <a:t> </a:t>
                </a:r>
                <a:r>
                  <a:rPr lang="en">
                    <a:latin typeface="Lato"/>
                    <a:ea typeface="Lato"/>
                    <a:cs typeface="Lato"/>
                    <a:sym typeface="Lato"/>
                  </a:rPr>
                  <a:t>+ </a:t>
                </a:r>
                <a:r>
                  <a:rPr i="1" lang="en">
                    <a:latin typeface="Lato"/>
                    <a:ea typeface="Lato"/>
                    <a:cs typeface="Lato"/>
                    <a:sym typeface="Lato"/>
                  </a:rPr>
                  <a:t>Recall</a:t>
                </a:r>
                <a:r>
                  <a:rPr lang="en">
                    <a:latin typeface="Lato"/>
                    <a:ea typeface="Lato"/>
                    <a:cs typeface="Lato"/>
                    <a:sym typeface="Lato"/>
                  </a:rPr>
                  <a:t>)</a:t>
                </a:r>
                <a:endParaRPr>
                  <a:latin typeface="Lato"/>
                  <a:ea typeface="Lato"/>
                  <a:cs typeface="Lato"/>
                  <a:sym typeface="Lato"/>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cxnSp>
        <p:nvCxnSpPr>
          <p:cNvPr id="1087" name="Google Shape;1087;p73"/>
          <p:cNvCxnSpPr/>
          <p:nvPr/>
        </p:nvCxnSpPr>
        <p:spPr>
          <a:xfrm rot="10800000">
            <a:off x="4488725" y="2648950"/>
            <a:ext cx="2809500" cy="300900"/>
          </a:xfrm>
          <a:prstGeom prst="bentConnector3">
            <a:avLst>
              <a:gd fmla="val -223" name="adj1"/>
            </a:avLst>
          </a:prstGeom>
          <a:noFill/>
          <a:ln cap="flat" cmpd="sng" w="9525">
            <a:solidFill>
              <a:schemeClr val="dk2"/>
            </a:solidFill>
            <a:prstDash val="solid"/>
            <a:round/>
            <a:headEnd len="med" w="med" type="none"/>
            <a:tailEnd len="med" w="med" type="none"/>
          </a:ln>
        </p:spPr>
      </p:cxnSp>
      <p:cxnSp>
        <p:nvCxnSpPr>
          <p:cNvPr id="1088" name="Google Shape;1088;p73"/>
          <p:cNvCxnSpPr/>
          <p:nvPr/>
        </p:nvCxnSpPr>
        <p:spPr>
          <a:xfrm flipH="1" rot="10800000">
            <a:off x="1845675" y="2648950"/>
            <a:ext cx="2658000" cy="300900"/>
          </a:xfrm>
          <a:prstGeom prst="bentConnector3">
            <a:avLst>
              <a:gd fmla="val 169" name="adj1"/>
            </a:avLst>
          </a:prstGeom>
          <a:noFill/>
          <a:ln cap="flat" cmpd="sng" w="9525">
            <a:solidFill>
              <a:schemeClr val="dk2"/>
            </a:solidFill>
            <a:prstDash val="solid"/>
            <a:round/>
            <a:headEnd len="med" w="med" type="none"/>
            <a:tailEnd len="med" w="med" type="none"/>
          </a:ln>
        </p:spPr>
      </p:cxnSp>
      <p:cxnSp>
        <p:nvCxnSpPr>
          <p:cNvPr id="1089" name="Google Shape;1089;p73"/>
          <p:cNvCxnSpPr/>
          <p:nvPr/>
        </p:nvCxnSpPr>
        <p:spPr>
          <a:xfrm rot="10800000">
            <a:off x="4570150" y="2382550"/>
            <a:ext cx="1800" cy="567300"/>
          </a:xfrm>
          <a:prstGeom prst="straightConnector1">
            <a:avLst/>
          </a:prstGeom>
          <a:noFill/>
          <a:ln cap="flat" cmpd="sng" w="9525">
            <a:solidFill>
              <a:schemeClr val="dk2"/>
            </a:solidFill>
            <a:prstDash val="solid"/>
            <a:round/>
            <a:headEnd len="med" w="med" type="none"/>
            <a:tailEnd len="med" w="med" type="oval"/>
          </a:ln>
        </p:spPr>
      </p:cxnSp>
      <p:sp>
        <p:nvSpPr>
          <p:cNvPr id="1090" name="Google Shape;1090;p73"/>
          <p:cNvSpPr txBox="1"/>
          <p:nvPr>
            <p:ph type="title"/>
          </p:nvPr>
        </p:nvSpPr>
        <p:spPr>
          <a:xfrm>
            <a:off x="582319" y="334320"/>
            <a:ext cx="7704000" cy="7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SOME CHARACTERISTICS</a:t>
            </a:r>
            <a:endParaRPr/>
          </a:p>
        </p:txBody>
      </p:sp>
      <p:grpSp>
        <p:nvGrpSpPr>
          <p:cNvPr id="1091" name="Google Shape;1091;p73"/>
          <p:cNvGrpSpPr/>
          <p:nvPr/>
        </p:nvGrpSpPr>
        <p:grpSpPr>
          <a:xfrm>
            <a:off x="3872050" y="3106949"/>
            <a:ext cx="1544390" cy="1010725"/>
            <a:chOff x="587063" y="2472992"/>
            <a:chExt cx="1821000" cy="1010725"/>
          </a:xfrm>
        </p:grpSpPr>
        <p:sp>
          <p:nvSpPr>
            <p:cNvPr id="1092" name="Google Shape;1092;p73"/>
            <p:cNvSpPr txBox="1"/>
            <p:nvPr/>
          </p:nvSpPr>
          <p:spPr>
            <a:xfrm>
              <a:off x="587063" y="2472992"/>
              <a:ext cx="18210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Jupiter</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1093" name="Google Shape;1093;p73"/>
            <p:cNvSpPr txBox="1"/>
            <p:nvPr/>
          </p:nvSpPr>
          <p:spPr>
            <a:xfrm>
              <a:off x="587063" y="2726517"/>
              <a:ext cx="1821000" cy="7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Jupiter is the biggest planet in the Solar System</a:t>
              </a:r>
              <a:endParaRPr sz="1200">
                <a:solidFill>
                  <a:srgbClr val="FFFFFF"/>
                </a:solidFill>
                <a:latin typeface="Roboto"/>
                <a:ea typeface="Roboto"/>
                <a:cs typeface="Roboto"/>
                <a:sym typeface="Roboto"/>
              </a:endParaRPr>
            </a:p>
          </p:txBody>
        </p:sp>
      </p:grpSp>
      <p:grpSp>
        <p:nvGrpSpPr>
          <p:cNvPr id="1094" name="Google Shape;1094;p73"/>
          <p:cNvGrpSpPr/>
          <p:nvPr/>
        </p:nvGrpSpPr>
        <p:grpSpPr>
          <a:xfrm>
            <a:off x="6369149" y="3106949"/>
            <a:ext cx="1544390" cy="1010725"/>
            <a:chOff x="587063" y="2472992"/>
            <a:chExt cx="1821000" cy="1010725"/>
          </a:xfrm>
        </p:grpSpPr>
        <p:sp>
          <p:nvSpPr>
            <p:cNvPr id="1095" name="Google Shape;1095;p73"/>
            <p:cNvSpPr txBox="1"/>
            <p:nvPr/>
          </p:nvSpPr>
          <p:spPr>
            <a:xfrm>
              <a:off x="587063" y="2472992"/>
              <a:ext cx="18210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Mars</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1096" name="Google Shape;1096;p73"/>
            <p:cNvSpPr txBox="1"/>
            <p:nvPr/>
          </p:nvSpPr>
          <p:spPr>
            <a:xfrm>
              <a:off x="587063" y="2726517"/>
              <a:ext cx="1821000" cy="7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Despite being red, Mars is a cold place, not hot</a:t>
              </a:r>
              <a:endParaRPr sz="1200">
                <a:solidFill>
                  <a:srgbClr val="FFFFFF"/>
                </a:solidFill>
                <a:latin typeface="Roboto"/>
                <a:ea typeface="Roboto"/>
                <a:cs typeface="Roboto"/>
                <a:sym typeface="Roboto"/>
              </a:endParaRPr>
            </a:p>
          </p:txBody>
        </p:sp>
      </p:grpSp>
      <p:sp>
        <p:nvSpPr>
          <p:cNvPr id="1097" name="Google Shape;1097;p73"/>
          <p:cNvSpPr/>
          <p:nvPr/>
        </p:nvSpPr>
        <p:spPr>
          <a:xfrm>
            <a:off x="6030125" y="2949850"/>
            <a:ext cx="25362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098" name="Google Shape;1098;p73"/>
          <p:cNvSpPr/>
          <p:nvPr/>
        </p:nvSpPr>
        <p:spPr>
          <a:xfrm>
            <a:off x="3303850" y="2949850"/>
            <a:ext cx="25362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099" name="Google Shape;1099;p73"/>
          <p:cNvSpPr txBox="1"/>
          <p:nvPr>
            <p:ph idx="4294967295" type="subTitle"/>
          </p:nvPr>
        </p:nvSpPr>
        <p:spPr>
          <a:xfrm>
            <a:off x="4020725" y="3459750"/>
            <a:ext cx="1818300" cy="48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Venus is the second planet from the Sun</a:t>
            </a:r>
            <a:endParaRPr/>
          </a:p>
        </p:txBody>
      </p:sp>
      <p:sp>
        <p:nvSpPr>
          <p:cNvPr id="1100" name="Google Shape;1100;p73"/>
          <p:cNvSpPr txBox="1"/>
          <p:nvPr>
            <p:ph idx="4294967295" type="subTitle"/>
          </p:nvPr>
        </p:nvSpPr>
        <p:spPr>
          <a:xfrm>
            <a:off x="6748125" y="3459750"/>
            <a:ext cx="1818300" cy="48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Mars is actually a very cold place</a:t>
            </a:r>
            <a:endParaRPr/>
          </a:p>
        </p:txBody>
      </p:sp>
      <p:sp>
        <p:nvSpPr>
          <p:cNvPr id="1101" name="Google Shape;1101;p73"/>
          <p:cNvSpPr txBox="1"/>
          <p:nvPr>
            <p:ph idx="4294967295" type="title"/>
          </p:nvPr>
        </p:nvSpPr>
        <p:spPr>
          <a:xfrm>
            <a:off x="4020725" y="2997350"/>
            <a:ext cx="1888800" cy="4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102" name="Google Shape;1102;p73"/>
          <p:cNvSpPr txBox="1"/>
          <p:nvPr>
            <p:ph idx="4294967295" type="title"/>
          </p:nvPr>
        </p:nvSpPr>
        <p:spPr>
          <a:xfrm>
            <a:off x="6748125" y="2997350"/>
            <a:ext cx="1888800" cy="4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MARS</a:t>
            </a:r>
            <a:endParaRPr sz="2700"/>
          </a:p>
        </p:txBody>
      </p:sp>
      <p:grpSp>
        <p:nvGrpSpPr>
          <p:cNvPr id="1103" name="Google Shape;1103;p73"/>
          <p:cNvGrpSpPr/>
          <p:nvPr/>
        </p:nvGrpSpPr>
        <p:grpSpPr>
          <a:xfrm>
            <a:off x="3436883" y="3073612"/>
            <a:ext cx="467093" cy="461443"/>
            <a:chOff x="3858100" y="1435075"/>
            <a:chExt cx="487775" cy="481875"/>
          </a:xfrm>
        </p:grpSpPr>
        <p:sp>
          <p:nvSpPr>
            <p:cNvPr id="1104" name="Google Shape;1104;p7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5" name="Google Shape;1105;p7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6" name="Google Shape;1106;p7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7" name="Google Shape;1107;p7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8" name="Google Shape;1108;p7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09" name="Google Shape;1109;p73"/>
          <p:cNvGrpSpPr/>
          <p:nvPr/>
        </p:nvGrpSpPr>
        <p:grpSpPr>
          <a:xfrm>
            <a:off x="6171536" y="3095740"/>
            <a:ext cx="462688" cy="461420"/>
            <a:chOff x="3270450" y="3213625"/>
            <a:chExt cx="483175" cy="481850"/>
          </a:xfrm>
        </p:grpSpPr>
        <p:sp>
          <p:nvSpPr>
            <p:cNvPr id="1110" name="Google Shape;1110;p7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11" name="Google Shape;1111;p7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12" name="Google Shape;1112;p73"/>
          <p:cNvGrpSpPr/>
          <p:nvPr/>
        </p:nvGrpSpPr>
        <p:grpSpPr>
          <a:xfrm>
            <a:off x="1376050" y="3106949"/>
            <a:ext cx="1544390" cy="1010725"/>
            <a:chOff x="587063" y="2472992"/>
            <a:chExt cx="1821000" cy="1010725"/>
          </a:xfrm>
        </p:grpSpPr>
        <p:sp>
          <p:nvSpPr>
            <p:cNvPr id="1113" name="Google Shape;1113;p73"/>
            <p:cNvSpPr txBox="1"/>
            <p:nvPr/>
          </p:nvSpPr>
          <p:spPr>
            <a:xfrm>
              <a:off x="587063" y="2472992"/>
              <a:ext cx="18210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Neptune</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1114" name="Google Shape;1114;p73"/>
            <p:cNvSpPr txBox="1"/>
            <p:nvPr/>
          </p:nvSpPr>
          <p:spPr>
            <a:xfrm>
              <a:off x="587063" y="2726517"/>
              <a:ext cx="1821000" cy="7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Neptune is the farthest planet from the Sun</a:t>
              </a:r>
              <a:endParaRPr sz="1200">
                <a:solidFill>
                  <a:srgbClr val="FFFFFF"/>
                </a:solidFill>
                <a:latin typeface="Roboto"/>
                <a:ea typeface="Roboto"/>
                <a:cs typeface="Roboto"/>
                <a:sym typeface="Roboto"/>
              </a:endParaRPr>
            </a:p>
          </p:txBody>
        </p:sp>
      </p:grpSp>
      <p:sp>
        <p:nvSpPr>
          <p:cNvPr id="1115" name="Google Shape;1115;p73"/>
          <p:cNvSpPr/>
          <p:nvPr/>
        </p:nvSpPr>
        <p:spPr>
          <a:xfrm>
            <a:off x="577575" y="2949850"/>
            <a:ext cx="25362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116" name="Google Shape;1116;p73"/>
          <p:cNvSpPr txBox="1"/>
          <p:nvPr>
            <p:ph idx="4294967295" type="subTitle"/>
          </p:nvPr>
        </p:nvSpPr>
        <p:spPr>
          <a:xfrm>
            <a:off x="1263325" y="3459750"/>
            <a:ext cx="1850400" cy="48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It’s the closest planet to the Sun</a:t>
            </a:r>
            <a:endParaRPr/>
          </a:p>
        </p:txBody>
      </p:sp>
      <p:sp>
        <p:nvSpPr>
          <p:cNvPr id="1117" name="Google Shape;1117;p73"/>
          <p:cNvSpPr txBox="1"/>
          <p:nvPr>
            <p:ph idx="4294967295" type="title"/>
          </p:nvPr>
        </p:nvSpPr>
        <p:spPr>
          <a:xfrm>
            <a:off x="1263325" y="2997350"/>
            <a:ext cx="1925100" cy="4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grpSp>
        <p:nvGrpSpPr>
          <p:cNvPr id="1118" name="Google Shape;1118;p73"/>
          <p:cNvGrpSpPr/>
          <p:nvPr/>
        </p:nvGrpSpPr>
        <p:grpSpPr>
          <a:xfrm>
            <a:off x="677760" y="3106951"/>
            <a:ext cx="405520" cy="461396"/>
            <a:chOff x="1529350" y="258825"/>
            <a:chExt cx="423475" cy="481825"/>
          </a:xfrm>
        </p:grpSpPr>
        <p:sp>
          <p:nvSpPr>
            <p:cNvPr id="1119" name="Google Shape;1119;p7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20" name="Google Shape;1120;p7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21" name="Google Shape;1121;p73"/>
          <p:cNvGrpSpPr/>
          <p:nvPr/>
        </p:nvGrpSpPr>
        <p:grpSpPr>
          <a:xfrm flipH="1" rot="-761636">
            <a:off x="3761924" y="1526838"/>
            <a:ext cx="1618405" cy="779399"/>
            <a:chOff x="1329477" y="1798619"/>
            <a:chExt cx="1171773" cy="564308"/>
          </a:xfrm>
        </p:grpSpPr>
        <p:sp>
          <p:nvSpPr>
            <p:cNvPr id="1122" name="Google Shape;1122;p73"/>
            <p:cNvSpPr/>
            <p:nvPr/>
          </p:nvSpPr>
          <p:spPr>
            <a:xfrm>
              <a:off x="1844541" y="1845359"/>
              <a:ext cx="104307" cy="55063"/>
            </a:xfrm>
            <a:custGeom>
              <a:rect b="b" l="l" r="r" t="t"/>
              <a:pathLst>
                <a:path extrusionOk="0" h="1429" w="2707">
                  <a:moveTo>
                    <a:pt x="1969" y="0"/>
                  </a:moveTo>
                  <a:cubicBezTo>
                    <a:pt x="841" y="0"/>
                    <a:pt x="0" y="576"/>
                    <a:pt x="0" y="576"/>
                  </a:cubicBezTo>
                  <a:lnTo>
                    <a:pt x="1871" y="1428"/>
                  </a:lnTo>
                  <a:lnTo>
                    <a:pt x="2640" y="1378"/>
                  </a:lnTo>
                  <a:cubicBezTo>
                    <a:pt x="2707" y="459"/>
                    <a:pt x="2189" y="8"/>
                    <a:pt x="2189" y="8"/>
                  </a:cubicBezTo>
                  <a:cubicBezTo>
                    <a:pt x="2114" y="3"/>
                    <a:pt x="2041" y="0"/>
                    <a:pt x="1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3"/>
            <p:cNvSpPr/>
            <p:nvPr/>
          </p:nvSpPr>
          <p:spPr>
            <a:xfrm>
              <a:off x="1867044" y="1864972"/>
              <a:ext cx="75370" cy="31558"/>
            </a:xfrm>
            <a:custGeom>
              <a:rect b="b" l="l" r="r" t="t"/>
              <a:pathLst>
                <a:path extrusionOk="0" h="819" w="1956">
                  <a:moveTo>
                    <a:pt x="1822" y="0"/>
                  </a:moveTo>
                  <a:cubicBezTo>
                    <a:pt x="1822" y="0"/>
                    <a:pt x="619" y="134"/>
                    <a:pt x="1" y="401"/>
                  </a:cubicBezTo>
                  <a:lnTo>
                    <a:pt x="1572" y="819"/>
                  </a:lnTo>
                  <a:lnTo>
                    <a:pt x="1956" y="702"/>
                  </a:lnTo>
                  <a:cubicBezTo>
                    <a:pt x="1956" y="702"/>
                    <a:pt x="1956" y="334"/>
                    <a:pt x="1822"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3"/>
            <p:cNvSpPr/>
            <p:nvPr/>
          </p:nvSpPr>
          <p:spPr>
            <a:xfrm>
              <a:off x="1962335" y="1895567"/>
              <a:ext cx="105001" cy="55063"/>
            </a:xfrm>
            <a:custGeom>
              <a:rect b="b" l="l" r="r" t="t"/>
              <a:pathLst>
                <a:path extrusionOk="0" h="1429" w="2725">
                  <a:moveTo>
                    <a:pt x="1986" y="1"/>
                  </a:moveTo>
                  <a:cubicBezTo>
                    <a:pt x="857" y="1"/>
                    <a:pt x="1" y="576"/>
                    <a:pt x="1" y="576"/>
                  </a:cubicBezTo>
                  <a:lnTo>
                    <a:pt x="1889" y="1428"/>
                  </a:lnTo>
                  <a:lnTo>
                    <a:pt x="2657" y="1362"/>
                  </a:lnTo>
                  <a:cubicBezTo>
                    <a:pt x="2724" y="443"/>
                    <a:pt x="2206" y="8"/>
                    <a:pt x="2206" y="8"/>
                  </a:cubicBezTo>
                  <a:cubicBezTo>
                    <a:pt x="2132" y="3"/>
                    <a:pt x="2058" y="1"/>
                    <a:pt x="19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3"/>
            <p:cNvSpPr/>
            <p:nvPr/>
          </p:nvSpPr>
          <p:spPr>
            <a:xfrm>
              <a:off x="1985532" y="1915180"/>
              <a:ext cx="75370" cy="31597"/>
            </a:xfrm>
            <a:custGeom>
              <a:rect b="b" l="l" r="r" t="t"/>
              <a:pathLst>
                <a:path extrusionOk="0" h="820" w="1956">
                  <a:moveTo>
                    <a:pt x="1805" y="0"/>
                  </a:moveTo>
                  <a:cubicBezTo>
                    <a:pt x="1805" y="0"/>
                    <a:pt x="618" y="117"/>
                    <a:pt x="0" y="401"/>
                  </a:cubicBezTo>
                  <a:lnTo>
                    <a:pt x="1554" y="819"/>
                  </a:lnTo>
                  <a:lnTo>
                    <a:pt x="1955" y="685"/>
                  </a:lnTo>
                  <a:cubicBezTo>
                    <a:pt x="1955" y="685"/>
                    <a:pt x="1955" y="335"/>
                    <a:pt x="1805"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3"/>
            <p:cNvSpPr/>
            <p:nvPr/>
          </p:nvSpPr>
          <p:spPr>
            <a:xfrm>
              <a:off x="1944957" y="2169494"/>
              <a:ext cx="139102" cy="74753"/>
            </a:xfrm>
            <a:custGeom>
              <a:rect b="b" l="l" r="r" t="t"/>
              <a:pathLst>
                <a:path extrusionOk="0" h="1940" w="3610">
                  <a:moveTo>
                    <a:pt x="3092" y="0"/>
                  </a:moveTo>
                  <a:cubicBezTo>
                    <a:pt x="3092" y="0"/>
                    <a:pt x="2474" y="0"/>
                    <a:pt x="1471" y="284"/>
                  </a:cubicBezTo>
                  <a:lnTo>
                    <a:pt x="1" y="1755"/>
                  </a:lnTo>
                  <a:cubicBezTo>
                    <a:pt x="1" y="1755"/>
                    <a:pt x="540" y="1939"/>
                    <a:pt x="1115" y="1939"/>
                  </a:cubicBezTo>
                  <a:cubicBezTo>
                    <a:pt x="1139" y="1939"/>
                    <a:pt x="1163" y="1939"/>
                    <a:pt x="1187" y="1938"/>
                  </a:cubicBezTo>
                  <a:cubicBezTo>
                    <a:pt x="1187" y="1938"/>
                    <a:pt x="2691" y="1788"/>
                    <a:pt x="3409" y="1420"/>
                  </a:cubicBezTo>
                  <a:cubicBezTo>
                    <a:pt x="3409" y="1420"/>
                    <a:pt x="3610" y="485"/>
                    <a:pt x="30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3"/>
            <p:cNvSpPr/>
            <p:nvPr/>
          </p:nvSpPr>
          <p:spPr>
            <a:xfrm>
              <a:off x="1599243" y="1798619"/>
              <a:ext cx="439771" cy="202450"/>
            </a:xfrm>
            <a:custGeom>
              <a:rect b="b" l="l" r="r" t="t"/>
              <a:pathLst>
                <a:path extrusionOk="0" h="5254" w="11413">
                  <a:moveTo>
                    <a:pt x="11412" y="3577"/>
                  </a:moveTo>
                  <a:lnTo>
                    <a:pt x="11412" y="3577"/>
                  </a:lnTo>
                  <a:cubicBezTo>
                    <a:pt x="11412" y="3577"/>
                    <a:pt x="11412" y="3577"/>
                    <a:pt x="11412" y="3577"/>
                  </a:cubicBezTo>
                  <a:cubicBezTo>
                    <a:pt x="11412" y="3577"/>
                    <a:pt x="11412" y="3577"/>
                    <a:pt x="11412" y="3577"/>
                  </a:cubicBezTo>
                  <a:close/>
                  <a:moveTo>
                    <a:pt x="1432" y="1"/>
                  </a:moveTo>
                  <a:cubicBezTo>
                    <a:pt x="1428" y="1"/>
                    <a:pt x="1424" y="1"/>
                    <a:pt x="1420" y="1"/>
                  </a:cubicBezTo>
                  <a:cubicBezTo>
                    <a:pt x="719" y="1"/>
                    <a:pt x="0" y="302"/>
                    <a:pt x="0" y="302"/>
                  </a:cubicBezTo>
                  <a:lnTo>
                    <a:pt x="6115" y="5198"/>
                  </a:lnTo>
                  <a:cubicBezTo>
                    <a:pt x="6338" y="5236"/>
                    <a:pt x="6564" y="5254"/>
                    <a:pt x="6791" y="5254"/>
                  </a:cubicBezTo>
                  <a:cubicBezTo>
                    <a:pt x="9018" y="5254"/>
                    <a:pt x="11376" y="3577"/>
                    <a:pt x="11412" y="3577"/>
                  </a:cubicBezTo>
                  <a:cubicBezTo>
                    <a:pt x="11412" y="3577"/>
                    <a:pt x="11412" y="3577"/>
                    <a:pt x="11412" y="3577"/>
                  </a:cubicBezTo>
                  <a:lnTo>
                    <a:pt x="11412" y="3577"/>
                  </a:lnTo>
                  <a:cubicBezTo>
                    <a:pt x="10730" y="3111"/>
                    <a:pt x="2196" y="1"/>
                    <a:pt x="14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3"/>
            <p:cNvSpPr/>
            <p:nvPr/>
          </p:nvSpPr>
          <p:spPr>
            <a:xfrm>
              <a:off x="1348782" y="2050814"/>
              <a:ext cx="167424" cy="92940"/>
            </a:xfrm>
            <a:custGeom>
              <a:rect b="b" l="l" r="r" t="t"/>
              <a:pathLst>
                <a:path extrusionOk="0" h="2412" w="4345">
                  <a:moveTo>
                    <a:pt x="1761" y="0"/>
                  </a:moveTo>
                  <a:cubicBezTo>
                    <a:pt x="798" y="0"/>
                    <a:pt x="0" y="257"/>
                    <a:pt x="0" y="257"/>
                  </a:cubicBezTo>
                  <a:lnTo>
                    <a:pt x="2941" y="2412"/>
                  </a:lnTo>
                  <a:lnTo>
                    <a:pt x="4345" y="1978"/>
                  </a:lnTo>
                  <a:lnTo>
                    <a:pt x="2006" y="6"/>
                  </a:lnTo>
                  <a:cubicBezTo>
                    <a:pt x="1923" y="2"/>
                    <a:pt x="1842" y="0"/>
                    <a:pt x="1761"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3"/>
            <p:cNvSpPr/>
            <p:nvPr/>
          </p:nvSpPr>
          <p:spPr>
            <a:xfrm>
              <a:off x="1424113" y="1858383"/>
              <a:ext cx="1077138" cy="314348"/>
            </a:xfrm>
            <a:custGeom>
              <a:rect b="b" l="l" r="r" t="t"/>
              <a:pathLst>
                <a:path extrusionOk="0" h="8158" w="27954">
                  <a:moveTo>
                    <a:pt x="23796" y="1"/>
                  </a:moveTo>
                  <a:cubicBezTo>
                    <a:pt x="22817" y="1"/>
                    <a:pt x="21509" y="191"/>
                    <a:pt x="19817" y="789"/>
                  </a:cubicBezTo>
                  <a:cubicBezTo>
                    <a:pt x="15222" y="2393"/>
                    <a:pt x="4295" y="5267"/>
                    <a:pt x="117" y="7573"/>
                  </a:cubicBezTo>
                  <a:cubicBezTo>
                    <a:pt x="117" y="7573"/>
                    <a:pt x="0" y="7907"/>
                    <a:pt x="318" y="8158"/>
                  </a:cubicBezTo>
                  <a:cubicBezTo>
                    <a:pt x="318" y="8158"/>
                    <a:pt x="10594" y="7890"/>
                    <a:pt x="15857" y="5885"/>
                  </a:cubicBezTo>
                  <a:cubicBezTo>
                    <a:pt x="21387" y="3763"/>
                    <a:pt x="24211" y="3045"/>
                    <a:pt x="26367" y="1875"/>
                  </a:cubicBezTo>
                  <a:cubicBezTo>
                    <a:pt x="27102" y="1474"/>
                    <a:pt x="27954" y="672"/>
                    <a:pt x="26199" y="572"/>
                  </a:cubicBezTo>
                  <a:cubicBezTo>
                    <a:pt x="26199" y="572"/>
                    <a:pt x="25494" y="1"/>
                    <a:pt x="237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3"/>
            <p:cNvSpPr/>
            <p:nvPr/>
          </p:nvSpPr>
          <p:spPr>
            <a:xfrm>
              <a:off x="1329477" y="1947663"/>
              <a:ext cx="309724" cy="180640"/>
            </a:xfrm>
            <a:custGeom>
              <a:rect b="b" l="l" r="r" t="t"/>
              <a:pathLst>
                <a:path extrusionOk="0" h="4688" w="8038">
                  <a:moveTo>
                    <a:pt x="1567" y="0"/>
                  </a:moveTo>
                  <a:cubicBezTo>
                    <a:pt x="812" y="0"/>
                    <a:pt x="0" y="427"/>
                    <a:pt x="0" y="427"/>
                  </a:cubicBezTo>
                  <a:lnTo>
                    <a:pt x="4044" y="4688"/>
                  </a:lnTo>
                  <a:cubicBezTo>
                    <a:pt x="6049" y="4036"/>
                    <a:pt x="8037" y="3151"/>
                    <a:pt x="8037" y="3117"/>
                  </a:cubicBezTo>
                  <a:cubicBezTo>
                    <a:pt x="7352" y="2833"/>
                    <a:pt x="2540" y="93"/>
                    <a:pt x="1755" y="10"/>
                  </a:cubicBezTo>
                  <a:cubicBezTo>
                    <a:pt x="1693" y="3"/>
                    <a:pt x="1630" y="0"/>
                    <a:pt x="15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3"/>
            <p:cNvSpPr/>
            <p:nvPr/>
          </p:nvSpPr>
          <p:spPr>
            <a:xfrm>
              <a:off x="1433130" y="1882967"/>
              <a:ext cx="1032093" cy="284640"/>
            </a:xfrm>
            <a:custGeom>
              <a:rect b="b" l="l" r="r" t="t"/>
              <a:pathLst>
                <a:path extrusionOk="0" h="7387" w="26785">
                  <a:moveTo>
                    <a:pt x="24980" y="1"/>
                  </a:moveTo>
                  <a:lnTo>
                    <a:pt x="67" y="7085"/>
                  </a:lnTo>
                  <a:cubicBezTo>
                    <a:pt x="0" y="7303"/>
                    <a:pt x="167" y="7386"/>
                    <a:pt x="167" y="7386"/>
                  </a:cubicBezTo>
                  <a:cubicBezTo>
                    <a:pt x="14971" y="6049"/>
                    <a:pt x="13300" y="5298"/>
                    <a:pt x="17544" y="3978"/>
                  </a:cubicBezTo>
                  <a:cubicBezTo>
                    <a:pt x="21889" y="2674"/>
                    <a:pt x="26784" y="937"/>
                    <a:pt x="26617" y="536"/>
                  </a:cubicBezTo>
                  <a:cubicBezTo>
                    <a:pt x="26523" y="312"/>
                    <a:pt x="26164" y="279"/>
                    <a:pt x="25960" y="279"/>
                  </a:cubicBezTo>
                  <a:cubicBezTo>
                    <a:pt x="25874" y="279"/>
                    <a:pt x="25815" y="285"/>
                    <a:pt x="25815" y="285"/>
                  </a:cubicBezTo>
                  <a:cubicBezTo>
                    <a:pt x="25581" y="101"/>
                    <a:pt x="24980" y="1"/>
                    <a:pt x="249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3"/>
            <p:cNvSpPr/>
            <p:nvPr/>
          </p:nvSpPr>
          <p:spPr>
            <a:xfrm>
              <a:off x="1429277" y="2140518"/>
              <a:ext cx="164842" cy="110781"/>
            </a:xfrm>
            <a:custGeom>
              <a:rect b="b" l="l" r="r" t="t"/>
              <a:pathLst>
                <a:path extrusionOk="0" h="2875" w="4278">
                  <a:moveTo>
                    <a:pt x="4277" y="0"/>
                  </a:moveTo>
                  <a:cubicBezTo>
                    <a:pt x="2607" y="234"/>
                    <a:pt x="1036" y="635"/>
                    <a:pt x="1069" y="669"/>
                  </a:cubicBezTo>
                  <a:cubicBezTo>
                    <a:pt x="936" y="1003"/>
                    <a:pt x="0" y="2874"/>
                    <a:pt x="0" y="2874"/>
                  </a:cubicBezTo>
                  <a:cubicBezTo>
                    <a:pt x="0" y="2874"/>
                    <a:pt x="1253" y="2423"/>
                    <a:pt x="1671" y="2239"/>
                  </a:cubicBezTo>
                  <a:cubicBezTo>
                    <a:pt x="2089" y="2039"/>
                    <a:pt x="4277" y="0"/>
                    <a:pt x="427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3"/>
            <p:cNvSpPr/>
            <p:nvPr/>
          </p:nvSpPr>
          <p:spPr>
            <a:xfrm>
              <a:off x="1962335" y="2192652"/>
              <a:ext cx="111436" cy="46316"/>
            </a:xfrm>
            <a:custGeom>
              <a:rect b="b" l="l" r="r" t="t"/>
              <a:pathLst>
                <a:path extrusionOk="0" h="1202" w="2892">
                  <a:moveTo>
                    <a:pt x="2741" y="1"/>
                  </a:moveTo>
                  <a:cubicBezTo>
                    <a:pt x="2741" y="1"/>
                    <a:pt x="953" y="268"/>
                    <a:pt x="285" y="335"/>
                  </a:cubicBezTo>
                  <a:lnTo>
                    <a:pt x="1" y="1137"/>
                  </a:lnTo>
                  <a:cubicBezTo>
                    <a:pt x="1" y="1137"/>
                    <a:pt x="289" y="1201"/>
                    <a:pt x="576" y="1201"/>
                  </a:cubicBezTo>
                  <a:cubicBezTo>
                    <a:pt x="648" y="1201"/>
                    <a:pt x="719" y="1197"/>
                    <a:pt x="786" y="1187"/>
                  </a:cubicBezTo>
                  <a:cubicBezTo>
                    <a:pt x="1087" y="1137"/>
                    <a:pt x="2089" y="987"/>
                    <a:pt x="2825" y="686"/>
                  </a:cubicBezTo>
                  <a:cubicBezTo>
                    <a:pt x="2825" y="686"/>
                    <a:pt x="2891" y="318"/>
                    <a:pt x="274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3"/>
            <p:cNvSpPr/>
            <p:nvPr/>
          </p:nvSpPr>
          <p:spPr>
            <a:xfrm>
              <a:off x="2024141" y="2060023"/>
              <a:ext cx="132667" cy="71516"/>
            </a:xfrm>
            <a:custGeom>
              <a:rect b="b" l="l" r="r" t="t"/>
              <a:pathLst>
                <a:path extrusionOk="0" h="1856" w="3443">
                  <a:moveTo>
                    <a:pt x="2958" y="1"/>
                  </a:moveTo>
                  <a:cubicBezTo>
                    <a:pt x="2958" y="1"/>
                    <a:pt x="2357" y="1"/>
                    <a:pt x="1388" y="285"/>
                  </a:cubicBezTo>
                  <a:lnTo>
                    <a:pt x="1" y="1672"/>
                  </a:lnTo>
                  <a:cubicBezTo>
                    <a:pt x="1" y="1672"/>
                    <a:pt x="535" y="1855"/>
                    <a:pt x="1137" y="1855"/>
                  </a:cubicBezTo>
                  <a:cubicBezTo>
                    <a:pt x="1137" y="1855"/>
                    <a:pt x="2557" y="1705"/>
                    <a:pt x="3259" y="1354"/>
                  </a:cubicBezTo>
                  <a:cubicBezTo>
                    <a:pt x="3259" y="1354"/>
                    <a:pt x="3443" y="452"/>
                    <a:pt x="29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3"/>
            <p:cNvSpPr/>
            <p:nvPr/>
          </p:nvSpPr>
          <p:spPr>
            <a:xfrm>
              <a:off x="2040903" y="2081293"/>
              <a:ext cx="105618" cy="44698"/>
            </a:xfrm>
            <a:custGeom>
              <a:rect b="b" l="l" r="r" t="t"/>
              <a:pathLst>
                <a:path extrusionOk="0" h="1160" w="2741">
                  <a:moveTo>
                    <a:pt x="2590" y="0"/>
                  </a:moveTo>
                  <a:cubicBezTo>
                    <a:pt x="2590" y="0"/>
                    <a:pt x="869" y="251"/>
                    <a:pt x="234" y="318"/>
                  </a:cubicBezTo>
                  <a:lnTo>
                    <a:pt x="0" y="1103"/>
                  </a:lnTo>
                  <a:cubicBezTo>
                    <a:pt x="0" y="1103"/>
                    <a:pt x="235" y="1159"/>
                    <a:pt x="487" y="1159"/>
                  </a:cubicBezTo>
                  <a:cubicBezTo>
                    <a:pt x="570" y="1159"/>
                    <a:pt x="656" y="1153"/>
                    <a:pt x="735" y="1136"/>
                  </a:cubicBezTo>
                  <a:cubicBezTo>
                    <a:pt x="1019" y="1103"/>
                    <a:pt x="1989" y="953"/>
                    <a:pt x="2674" y="652"/>
                  </a:cubicBezTo>
                  <a:cubicBezTo>
                    <a:pt x="2674" y="652"/>
                    <a:pt x="2740" y="301"/>
                    <a:pt x="259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3"/>
            <p:cNvSpPr/>
            <p:nvPr/>
          </p:nvSpPr>
          <p:spPr>
            <a:xfrm>
              <a:off x="1777572" y="2011742"/>
              <a:ext cx="422393" cy="351185"/>
            </a:xfrm>
            <a:custGeom>
              <a:rect b="b" l="l" r="r" t="t"/>
              <a:pathLst>
                <a:path extrusionOk="0" h="9114" w="10962">
                  <a:moveTo>
                    <a:pt x="10443" y="1"/>
                  </a:moveTo>
                  <a:cubicBezTo>
                    <a:pt x="7837" y="402"/>
                    <a:pt x="4595" y="2189"/>
                    <a:pt x="4595" y="2189"/>
                  </a:cubicBezTo>
                  <a:lnTo>
                    <a:pt x="0" y="9040"/>
                  </a:lnTo>
                  <a:cubicBezTo>
                    <a:pt x="0" y="9040"/>
                    <a:pt x="193" y="9114"/>
                    <a:pt x="508" y="9114"/>
                  </a:cubicBezTo>
                  <a:cubicBezTo>
                    <a:pt x="863" y="9114"/>
                    <a:pt x="1372" y="9020"/>
                    <a:pt x="1939" y="8622"/>
                  </a:cubicBezTo>
                  <a:cubicBezTo>
                    <a:pt x="4178" y="7002"/>
                    <a:pt x="10961" y="1"/>
                    <a:pt x="104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3"/>
            <p:cNvSpPr/>
            <p:nvPr/>
          </p:nvSpPr>
          <p:spPr>
            <a:xfrm>
              <a:off x="2389853" y="1870097"/>
              <a:ext cx="38032" cy="29709"/>
            </a:xfrm>
            <a:custGeom>
              <a:rect b="b" l="l" r="r" t="t"/>
              <a:pathLst>
                <a:path extrusionOk="0" h="771" w="987">
                  <a:moveTo>
                    <a:pt x="652" y="1"/>
                  </a:moveTo>
                  <a:cubicBezTo>
                    <a:pt x="652" y="1"/>
                    <a:pt x="585" y="285"/>
                    <a:pt x="34" y="519"/>
                  </a:cubicBezTo>
                  <a:lnTo>
                    <a:pt x="0" y="769"/>
                  </a:lnTo>
                  <a:cubicBezTo>
                    <a:pt x="0" y="770"/>
                    <a:pt x="2" y="771"/>
                    <a:pt x="6" y="771"/>
                  </a:cubicBezTo>
                  <a:cubicBezTo>
                    <a:pt x="76" y="771"/>
                    <a:pt x="733" y="626"/>
                    <a:pt x="986" y="168"/>
                  </a:cubicBezTo>
                  <a:cubicBezTo>
                    <a:pt x="903" y="118"/>
                    <a:pt x="802" y="68"/>
                    <a:pt x="65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8" name="Google Shape;1138;p73"/>
          <p:cNvSpPr/>
          <p:nvPr/>
        </p:nvSpPr>
        <p:spPr>
          <a:xfrm>
            <a:off x="6487263" y="341288"/>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3"/>
          <p:cNvSpPr/>
          <p:nvPr/>
        </p:nvSpPr>
        <p:spPr>
          <a:xfrm>
            <a:off x="290838" y="1405338"/>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74"/>
          <p:cNvSpPr/>
          <p:nvPr/>
        </p:nvSpPr>
        <p:spPr>
          <a:xfrm>
            <a:off x="4346775" y="3306375"/>
            <a:ext cx="4023600" cy="12930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145" name="Google Shape;1145;p74"/>
          <p:cNvSpPr/>
          <p:nvPr/>
        </p:nvSpPr>
        <p:spPr>
          <a:xfrm>
            <a:off x="4346775" y="1776175"/>
            <a:ext cx="4023600" cy="12930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146" name="Google Shape;1146;p74"/>
          <p:cNvSpPr txBox="1"/>
          <p:nvPr>
            <p:ph idx="3" type="subTitle"/>
          </p:nvPr>
        </p:nvSpPr>
        <p:spPr>
          <a:xfrm>
            <a:off x="5205400" y="2342650"/>
            <a:ext cx="29616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closest planet to the Sun and the smallest in the Solar System</a:t>
            </a:r>
            <a:endParaRPr/>
          </a:p>
        </p:txBody>
      </p:sp>
      <p:sp>
        <p:nvSpPr>
          <p:cNvPr id="1147" name="Google Shape;1147;p74"/>
          <p:cNvSpPr txBox="1"/>
          <p:nvPr>
            <p:ph type="title"/>
          </p:nvPr>
        </p:nvSpPr>
        <p:spPr>
          <a:xfrm>
            <a:off x="4346775" y="334325"/>
            <a:ext cx="3165000" cy="12930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WHAT SETS US APART?</a:t>
            </a:r>
            <a:endParaRPr/>
          </a:p>
        </p:txBody>
      </p:sp>
      <p:sp>
        <p:nvSpPr>
          <p:cNvPr id="1148" name="Google Shape;1148;p74"/>
          <p:cNvSpPr txBox="1"/>
          <p:nvPr>
            <p:ph idx="1" type="subTitle"/>
          </p:nvPr>
        </p:nvSpPr>
        <p:spPr>
          <a:xfrm>
            <a:off x="5205550" y="1889225"/>
            <a:ext cx="2961600" cy="45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149" name="Google Shape;1149;p74"/>
          <p:cNvSpPr txBox="1"/>
          <p:nvPr>
            <p:ph idx="2" type="subTitle"/>
          </p:nvPr>
        </p:nvSpPr>
        <p:spPr>
          <a:xfrm>
            <a:off x="5205550" y="3421225"/>
            <a:ext cx="2961600" cy="45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150" name="Google Shape;1150;p74"/>
          <p:cNvSpPr txBox="1"/>
          <p:nvPr>
            <p:ph idx="4" type="subTitle"/>
          </p:nvPr>
        </p:nvSpPr>
        <p:spPr>
          <a:xfrm>
            <a:off x="5205675" y="3874650"/>
            <a:ext cx="29616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grpSp>
        <p:nvGrpSpPr>
          <p:cNvPr id="1151" name="Google Shape;1151;p74"/>
          <p:cNvGrpSpPr/>
          <p:nvPr/>
        </p:nvGrpSpPr>
        <p:grpSpPr>
          <a:xfrm>
            <a:off x="4572006" y="2010530"/>
            <a:ext cx="482297" cy="480453"/>
            <a:chOff x="2085450" y="842250"/>
            <a:chExt cx="483700" cy="481850"/>
          </a:xfrm>
        </p:grpSpPr>
        <p:sp>
          <p:nvSpPr>
            <p:cNvPr id="1152" name="Google Shape;1152;p7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53" name="Google Shape;1153;p7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54" name="Google Shape;1154;p7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55" name="Google Shape;1155;p74"/>
          <p:cNvGrpSpPr/>
          <p:nvPr/>
        </p:nvGrpSpPr>
        <p:grpSpPr>
          <a:xfrm>
            <a:off x="4572070" y="3542737"/>
            <a:ext cx="482317" cy="475750"/>
            <a:chOff x="2084100" y="4400250"/>
            <a:chExt cx="486550" cy="479925"/>
          </a:xfrm>
        </p:grpSpPr>
        <p:sp>
          <p:nvSpPr>
            <p:cNvPr id="1156" name="Google Shape;1156;p74"/>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157" name="Google Shape;1157;p74"/>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158" name="Google Shape;1158;p74"/>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159" name="Google Shape;1159;p74"/>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160" name="Google Shape;1160;p74"/>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161" name="Google Shape;1161;p74"/>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162" name="Google Shape;1162;p74"/>
          <p:cNvGrpSpPr/>
          <p:nvPr/>
        </p:nvGrpSpPr>
        <p:grpSpPr>
          <a:xfrm>
            <a:off x="539999" y="411817"/>
            <a:ext cx="3049221" cy="4319853"/>
            <a:chOff x="539999" y="411817"/>
            <a:chExt cx="3049221" cy="4319853"/>
          </a:xfrm>
        </p:grpSpPr>
        <p:sp>
          <p:nvSpPr>
            <p:cNvPr id="1163" name="Google Shape;1163;p74"/>
            <p:cNvSpPr/>
            <p:nvPr/>
          </p:nvSpPr>
          <p:spPr>
            <a:xfrm>
              <a:off x="1139225" y="2604101"/>
              <a:ext cx="1013706" cy="467776"/>
            </a:xfrm>
            <a:custGeom>
              <a:rect b="b" l="l" r="r" t="t"/>
              <a:pathLst>
                <a:path extrusionOk="0" h="14203" w="30779">
                  <a:moveTo>
                    <a:pt x="25331" y="3910"/>
                  </a:moveTo>
                  <a:lnTo>
                    <a:pt x="25331" y="3910"/>
                  </a:lnTo>
                  <a:lnTo>
                    <a:pt x="22257" y="3910"/>
                  </a:lnTo>
                  <a:lnTo>
                    <a:pt x="20887" y="1"/>
                  </a:lnTo>
                  <a:cubicBezTo>
                    <a:pt x="17762" y="1020"/>
                    <a:pt x="15406" y="3242"/>
                    <a:pt x="14571" y="5932"/>
                  </a:cubicBezTo>
                  <a:cubicBezTo>
                    <a:pt x="6384" y="6216"/>
                    <a:pt x="1" y="8706"/>
                    <a:pt x="1" y="11713"/>
                  </a:cubicBezTo>
                  <a:cubicBezTo>
                    <a:pt x="1" y="13718"/>
                    <a:pt x="14404" y="14203"/>
                    <a:pt x="30778" y="13969"/>
                  </a:cubicBezTo>
                  <a:lnTo>
                    <a:pt x="22240" y="3910"/>
                  </a:ln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4"/>
            <p:cNvSpPr/>
            <p:nvPr/>
          </p:nvSpPr>
          <p:spPr>
            <a:xfrm>
              <a:off x="1958051" y="2304209"/>
              <a:ext cx="1530391" cy="594905"/>
            </a:xfrm>
            <a:custGeom>
              <a:rect b="b" l="l" r="r" t="t"/>
              <a:pathLst>
                <a:path extrusionOk="0" h="18063" w="46467">
                  <a:moveTo>
                    <a:pt x="6817" y="13016"/>
                  </a:moveTo>
                  <a:lnTo>
                    <a:pt x="6817" y="13016"/>
                  </a:lnTo>
                  <a:lnTo>
                    <a:pt x="6817" y="13016"/>
                  </a:lnTo>
                  <a:lnTo>
                    <a:pt x="46400" y="18062"/>
                  </a:lnTo>
                  <a:cubicBezTo>
                    <a:pt x="46417" y="17812"/>
                    <a:pt x="46450" y="17561"/>
                    <a:pt x="46467" y="17311"/>
                  </a:cubicBezTo>
                  <a:cubicBezTo>
                    <a:pt x="45514" y="17160"/>
                    <a:pt x="44462" y="17043"/>
                    <a:pt x="43359" y="16976"/>
                  </a:cubicBezTo>
                  <a:cubicBezTo>
                    <a:pt x="43276" y="12248"/>
                    <a:pt x="38898" y="8455"/>
                    <a:pt x="33501" y="8455"/>
                  </a:cubicBezTo>
                  <a:cubicBezTo>
                    <a:pt x="32499" y="8455"/>
                    <a:pt x="31546" y="8572"/>
                    <a:pt x="30644" y="8823"/>
                  </a:cubicBezTo>
                  <a:cubicBezTo>
                    <a:pt x="28889" y="3693"/>
                    <a:pt x="24011" y="1"/>
                    <a:pt x="18263" y="1"/>
                  </a:cubicBezTo>
                  <a:cubicBezTo>
                    <a:pt x="12181" y="1"/>
                    <a:pt x="7068" y="4144"/>
                    <a:pt x="5598" y="9792"/>
                  </a:cubicBezTo>
                  <a:cubicBezTo>
                    <a:pt x="3977" y="8956"/>
                    <a:pt x="2072" y="8472"/>
                    <a:pt x="0" y="8472"/>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4"/>
            <p:cNvSpPr/>
            <p:nvPr/>
          </p:nvSpPr>
          <p:spPr>
            <a:xfrm>
              <a:off x="1093579" y="1879400"/>
              <a:ext cx="307086" cy="301586"/>
            </a:xfrm>
            <a:custGeom>
              <a:rect b="b" l="l" r="r" t="t"/>
              <a:pathLst>
                <a:path extrusionOk="0" h="9157" w="9324">
                  <a:moveTo>
                    <a:pt x="0" y="1"/>
                  </a:moveTo>
                  <a:cubicBezTo>
                    <a:pt x="334" y="4963"/>
                    <a:pt x="4328" y="8906"/>
                    <a:pt x="9324" y="9157"/>
                  </a:cubicBezTo>
                  <a:cubicBezTo>
                    <a:pt x="4344" y="8923"/>
                    <a:pt x="334" y="4963"/>
                    <a:pt x="0" y="1"/>
                  </a:cubicBezTo>
                  <a:close/>
                </a:path>
              </a:pathLst>
            </a:custGeom>
            <a:solidFill>
              <a:srgbClr val="9B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4"/>
            <p:cNvSpPr/>
            <p:nvPr/>
          </p:nvSpPr>
          <p:spPr>
            <a:xfrm>
              <a:off x="1093579" y="1533829"/>
              <a:ext cx="307086" cy="301059"/>
            </a:xfrm>
            <a:custGeom>
              <a:rect b="b" l="l" r="r" t="t"/>
              <a:pathLst>
                <a:path extrusionOk="0" h="9141" w="9324">
                  <a:moveTo>
                    <a:pt x="9324" y="1"/>
                  </a:moveTo>
                  <a:cubicBezTo>
                    <a:pt x="4344" y="251"/>
                    <a:pt x="351" y="4194"/>
                    <a:pt x="0" y="9140"/>
                  </a:cubicBezTo>
                  <a:cubicBezTo>
                    <a:pt x="334" y="4211"/>
                    <a:pt x="4344" y="268"/>
                    <a:pt x="9324" y="1"/>
                  </a:cubicBezTo>
                  <a:close/>
                </a:path>
              </a:pathLst>
            </a:custGeom>
            <a:solidFill>
              <a:srgbClr val="9B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4"/>
            <p:cNvSpPr/>
            <p:nvPr/>
          </p:nvSpPr>
          <p:spPr>
            <a:xfrm>
              <a:off x="1433651" y="1857927"/>
              <a:ext cx="307086" cy="323619"/>
            </a:xfrm>
            <a:custGeom>
              <a:rect b="b" l="l" r="r" t="t"/>
              <a:pathLst>
                <a:path extrusionOk="0" h="9826" w="9324">
                  <a:moveTo>
                    <a:pt x="0" y="9826"/>
                  </a:moveTo>
                  <a:cubicBezTo>
                    <a:pt x="5196" y="9558"/>
                    <a:pt x="9323" y="5281"/>
                    <a:pt x="9323" y="1"/>
                  </a:cubicBezTo>
                  <a:lnTo>
                    <a:pt x="9323" y="1"/>
                  </a:lnTo>
                  <a:cubicBezTo>
                    <a:pt x="9323" y="5247"/>
                    <a:pt x="5196" y="9558"/>
                    <a:pt x="0" y="9826"/>
                  </a:cubicBezTo>
                  <a:close/>
                </a:path>
              </a:pathLst>
            </a:custGeom>
            <a:solidFill>
              <a:srgbClr val="9B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4"/>
            <p:cNvSpPr/>
            <p:nvPr/>
          </p:nvSpPr>
          <p:spPr>
            <a:xfrm>
              <a:off x="1433651" y="1534388"/>
              <a:ext cx="307086" cy="323586"/>
            </a:xfrm>
            <a:custGeom>
              <a:rect b="b" l="l" r="r" t="t"/>
              <a:pathLst>
                <a:path extrusionOk="0" h="9825" w="9324">
                  <a:moveTo>
                    <a:pt x="9323" y="9825"/>
                  </a:moveTo>
                  <a:cubicBezTo>
                    <a:pt x="9323" y="4562"/>
                    <a:pt x="5196" y="251"/>
                    <a:pt x="0" y="0"/>
                  </a:cubicBezTo>
                  <a:cubicBezTo>
                    <a:pt x="5196" y="251"/>
                    <a:pt x="9323" y="4562"/>
                    <a:pt x="9323" y="9825"/>
                  </a:cubicBezTo>
                  <a:close/>
                </a:path>
              </a:pathLst>
            </a:custGeom>
            <a:solidFill>
              <a:srgbClr val="9B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4"/>
            <p:cNvSpPr/>
            <p:nvPr/>
          </p:nvSpPr>
          <p:spPr>
            <a:xfrm>
              <a:off x="1024781" y="1465590"/>
              <a:ext cx="784215" cy="784215"/>
            </a:xfrm>
            <a:custGeom>
              <a:rect b="b" l="l" r="r" t="t"/>
              <a:pathLst>
                <a:path extrusionOk="0" h="23811" w="23811">
                  <a:moveTo>
                    <a:pt x="11914" y="101"/>
                  </a:moveTo>
                  <a:cubicBezTo>
                    <a:pt x="18430" y="101"/>
                    <a:pt x="23710" y="5414"/>
                    <a:pt x="23710" y="11914"/>
                  </a:cubicBezTo>
                  <a:cubicBezTo>
                    <a:pt x="23710" y="18414"/>
                    <a:pt x="18397" y="23710"/>
                    <a:pt x="11914" y="23710"/>
                  </a:cubicBezTo>
                  <a:cubicBezTo>
                    <a:pt x="5397" y="23710"/>
                    <a:pt x="101" y="18397"/>
                    <a:pt x="101" y="11914"/>
                  </a:cubicBezTo>
                  <a:cubicBezTo>
                    <a:pt x="101" y="5398"/>
                    <a:pt x="5397" y="101"/>
                    <a:pt x="11914" y="101"/>
                  </a:cubicBezTo>
                  <a:close/>
                  <a:moveTo>
                    <a:pt x="11914" y="1"/>
                  </a:moveTo>
                  <a:cubicBezTo>
                    <a:pt x="5347" y="1"/>
                    <a:pt x="1" y="5347"/>
                    <a:pt x="1" y="11914"/>
                  </a:cubicBezTo>
                  <a:cubicBezTo>
                    <a:pt x="1" y="18464"/>
                    <a:pt x="5347" y="23810"/>
                    <a:pt x="11914" y="23810"/>
                  </a:cubicBezTo>
                  <a:cubicBezTo>
                    <a:pt x="18464" y="23810"/>
                    <a:pt x="23810" y="18464"/>
                    <a:pt x="23810" y="11914"/>
                  </a:cubicBezTo>
                  <a:cubicBezTo>
                    <a:pt x="23810" y="5347"/>
                    <a:pt x="18464" y="1"/>
                    <a:pt x="11914" y="1"/>
                  </a:cubicBezTo>
                  <a:close/>
                </a:path>
              </a:pathLst>
            </a:cu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4"/>
            <p:cNvSpPr/>
            <p:nvPr/>
          </p:nvSpPr>
          <p:spPr>
            <a:xfrm>
              <a:off x="816773" y="1258142"/>
              <a:ext cx="1200250" cy="1199690"/>
            </a:xfrm>
            <a:custGeom>
              <a:rect b="b" l="l" r="r" t="t"/>
              <a:pathLst>
                <a:path extrusionOk="0" h="36426" w="36443">
                  <a:moveTo>
                    <a:pt x="18230" y="134"/>
                  </a:moveTo>
                  <a:cubicBezTo>
                    <a:pt x="28188" y="134"/>
                    <a:pt x="36292" y="8238"/>
                    <a:pt x="36292" y="18213"/>
                  </a:cubicBezTo>
                  <a:cubicBezTo>
                    <a:pt x="36292" y="28171"/>
                    <a:pt x="28188" y="36275"/>
                    <a:pt x="18230" y="36275"/>
                  </a:cubicBezTo>
                  <a:cubicBezTo>
                    <a:pt x="8255" y="36275"/>
                    <a:pt x="151" y="28171"/>
                    <a:pt x="151" y="18213"/>
                  </a:cubicBezTo>
                  <a:cubicBezTo>
                    <a:pt x="151" y="8238"/>
                    <a:pt x="8255" y="134"/>
                    <a:pt x="18230" y="134"/>
                  </a:cubicBezTo>
                  <a:close/>
                  <a:moveTo>
                    <a:pt x="18230" y="1"/>
                  </a:moveTo>
                  <a:cubicBezTo>
                    <a:pt x="8171" y="1"/>
                    <a:pt x="1" y="8154"/>
                    <a:pt x="1" y="18213"/>
                  </a:cubicBezTo>
                  <a:cubicBezTo>
                    <a:pt x="1" y="28255"/>
                    <a:pt x="8171" y="36425"/>
                    <a:pt x="18230" y="36425"/>
                  </a:cubicBezTo>
                  <a:cubicBezTo>
                    <a:pt x="28272" y="36425"/>
                    <a:pt x="36442" y="28255"/>
                    <a:pt x="36442" y="18213"/>
                  </a:cubicBezTo>
                  <a:cubicBezTo>
                    <a:pt x="36442" y="8154"/>
                    <a:pt x="28272" y="1"/>
                    <a:pt x="18230" y="1"/>
                  </a:cubicBezTo>
                  <a:close/>
                </a:path>
              </a:pathLst>
            </a:cu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4"/>
            <p:cNvSpPr/>
            <p:nvPr/>
          </p:nvSpPr>
          <p:spPr>
            <a:xfrm>
              <a:off x="922423" y="3262245"/>
              <a:ext cx="1209044" cy="904165"/>
            </a:xfrm>
            <a:custGeom>
              <a:rect b="b" l="l" r="r" t="t"/>
              <a:pathLst>
                <a:path extrusionOk="0" h="27453" w="36710">
                  <a:moveTo>
                    <a:pt x="19567" y="22423"/>
                  </a:moveTo>
                  <a:cubicBezTo>
                    <a:pt x="19483" y="16608"/>
                    <a:pt x="24061" y="11546"/>
                    <a:pt x="30043" y="11262"/>
                  </a:cubicBezTo>
                  <a:cubicBezTo>
                    <a:pt x="31079" y="11212"/>
                    <a:pt x="32014" y="10710"/>
                    <a:pt x="32683" y="9942"/>
                  </a:cubicBezTo>
                  <a:cubicBezTo>
                    <a:pt x="33852" y="8588"/>
                    <a:pt x="35206" y="7385"/>
                    <a:pt x="36710" y="6416"/>
                  </a:cubicBezTo>
                  <a:cubicBezTo>
                    <a:pt x="34203" y="2556"/>
                    <a:pt x="29859" y="0"/>
                    <a:pt x="24913" y="0"/>
                  </a:cubicBezTo>
                  <a:cubicBezTo>
                    <a:pt x="17912" y="0"/>
                    <a:pt x="12131" y="5096"/>
                    <a:pt x="11028" y="11763"/>
                  </a:cubicBezTo>
                  <a:cubicBezTo>
                    <a:pt x="9625" y="11128"/>
                    <a:pt x="8054" y="10844"/>
                    <a:pt x="6383" y="10961"/>
                  </a:cubicBezTo>
                  <a:cubicBezTo>
                    <a:pt x="3860" y="11178"/>
                    <a:pt x="1588" y="12415"/>
                    <a:pt x="1" y="14252"/>
                  </a:cubicBezTo>
                  <a:cubicBezTo>
                    <a:pt x="2708" y="19315"/>
                    <a:pt x="6033" y="23793"/>
                    <a:pt x="9775" y="27452"/>
                  </a:cubicBezTo>
                  <a:cubicBezTo>
                    <a:pt x="11429" y="27452"/>
                    <a:pt x="13117" y="27419"/>
                    <a:pt x="14855" y="27419"/>
                  </a:cubicBezTo>
                  <a:cubicBezTo>
                    <a:pt x="15623" y="26834"/>
                    <a:pt x="16459" y="26333"/>
                    <a:pt x="17328" y="25948"/>
                  </a:cubicBezTo>
                  <a:cubicBezTo>
                    <a:pt x="18731" y="25313"/>
                    <a:pt x="19583" y="23960"/>
                    <a:pt x="19567" y="22423"/>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4"/>
            <p:cNvSpPr/>
            <p:nvPr/>
          </p:nvSpPr>
          <p:spPr>
            <a:xfrm>
              <a:off x="2315709" y="1224023"/>
              <a:ext cx="1116035" cy="777595"/>
            </a:xfrm>
            <a:custGeom>
              <a:rect b="b" l="l" r="r" t="t"/>
              <a:pathLst>
                <a:path extrusionOk="0" h="23610" w="33886">
                  <a:moveTo>
                    <a:pt x="14688" y="6985"/>
                  </a:moveTo>
                  <a:cubicBezTo>
                    <a:pt x="10327" y="7336"/>
                    <a:pt x="6684" y="10744"/>
                    <a:pt x="6100" y="15089"/>
                  </a:cubicBezTo>
                  <a:cubicBezTo>
                    <a:pt x="5899" y="16592"/>
                    <a:pt x="6066" y="18029"/>
                    <a:pt x="6484" y="19349"/>
                  </a:cubicBezTo>
                  <a:cubicBezTo>
                    <a:pt x="2808" y="19600"/>
                    <a:pt x="1" y="20937"/>
                    <a:pt x="1" y="22557"/>
                  </a:cubicBezTo>
                  <a:cubicBezTo>
                    <a:pt x="1" y="23543"/>
                    <a:pt x="17762" y="23610"/>
                    <a:pt x="33886" y="23242"/>
                  </a:cubicBezTo>
                  <a:cubicBezTo>
                    <a:pt x="31747" y="14403"/>
                    <a:pt x="28105" y="6450"/>
                    <a:pt x="23359" y="1"/>
                  </a:cubicBezTo>
                  <a:cubicBezTo>
                    <a:pt x="21271" y="2056"/>
                    <a:pt x="19801" y="4746"/>
                    <a:pt x="19299" y="7753"/>
                  </a:cubicBezTo>
                  <a:cubicBezTo>
                    <a:pt x="17929" y="7152"/>
                    <a:pt x="16359" y="6835"/>
                    <a:pt x="14688" y="6985"/>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4"/>
            <p:cNvSpPr/>
            <p:nvPr/>
          </p:nvSpPr>
          <p:spPr>
            <a:xfrm>
              <a:off x="1329646" y="3375602"/>
              <a:ext cx="1672933" cy="1154536"/>
            </a:xfrm>
            <a:custGeom>
              <a:rect b="b" l="l" r="r" t="t"/>
              <a:pathLst>
                <a:path extrusionOk="0" h="35055" w="50795">
                  <a:moveTo>
                    <a:pt x="33016" y="0"/>
                  </a:moveTo>
                  <a:cubicBezTo>
                    <a:pt x="29825" y="251"/>
                    <a:pt x="26884" y="1320"/>
                    <a:pt x="24328" y="2974"/>
                  </a:cubicBezTo>
                  <a:cubicBezTo>
                    <a:pt x="22824" y="3960"/>
                    <a:pt x="21471" y="5146"/>
                    <a:pt x="20301" y="6500"/>
                  </a:cubicBezTo>
                  <a:cubicBezTo>
                    <a:pt x="19633" y="7268"/>
                    <a:pt x="18680" y="7770"/>
                    <a:pt x="17661" y="7820"/>
                  </a:cubicBezTo>
                  <a:cubicBezTo>
                    <a:pt x="11696" y="8104"/>
                    <a:pt x="7101" y="13166"/>
                    <a:pt x="7185" y="18981"/>
                  </a:cubicBezTo>
                  <a:cubicBezTo>
                    <a:pt x="7202" y="20518"/>
                    <a:pt x="6349" y="21871"/>
                    <a:pt x="4946" y="22490"/>
                  </a:cubicBezTo>
                  <a:cubicBezTo>
                    <a:pt x="4060" y="22891"/>
                    <a:pt x="3225" y="23392"/>
                    <a:pt x="2456" y="23977"/>
                  </a:cubicBezTo>
                  <a:cubicBezTo>
                    <a:pt x="1537" y="24662"/>
                    <a:pt x="702" y="25481"/>
                    <a:pt x="0" y="26383"/>
                  </a:cubicBezTo>
                  <a:cubicBezTo>
                    <a:pt x="6600" y="31880"/>
                    <a:pt x="14336" y="35055"/>
                    <a:pt x="22657" y="35055"/>
                  </a:cubicBezTo>
                  <a:cubicBezTo>
                    <a:pt x="33384" y="35055"/>
                    <a:pt x="43209" y="29741"/>
                    <a:pt x="50794" y="20969"/>
                  </a:cubicBezTo>
                  <a:lnTo>
                    <a:pt x="33016"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4"/>
            <p:cNvSpPr/>
            <p:nvPr/>
          </p:nvSpPr>
          <p:spPr>
            <a:xfrm>
              <a:off x="2182559" y="2732871"/>
              <a:ext cx="1303699" cy="540430"/>
            </a:xfrm>
            <a:custGeom>
              <a:rect b="b" l="l" r="r" t="t"/>
              <a:pathLst>
                <a:path extrusionOk="0" h="16409" w="39584">
                  <a:moveTo>
                    <a:pt x="0" y="0"/>
                  </a:moveTo>
                  <a:lnTo>
                    <a:pt x="37361" y="16408"/>
                  </a:lnTo>
                  <a:cubicBezTo>
                    <a:pt x="38363" y="12783"/>
                    <a:pt x="39115" y="8973"/>
                    <a:pt x="39583" y="5046"/>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4"/>
            <p:cNvSpPr/>
            <p:nvPr/>
          </p:nvSpPr>
          <p:spPr>
            <a:xfrm>
              <a:off x="1991051" y="2732871"/>
              <a:ext cx="1404414" cy="1003233"/>
            </a:xfrm>
            <a:custGeom>
              <a:rect b="b" l="l" r="r" t="t"/>
              <a:pathLst>
                <a:path extrusionOk="0" h="30461" w="42642">
                  <a:moveTo>
                    <a:pt x="1" y="0"/>
                  </a:moveTo>
                  <a:lnTo>
                    <a:pt x="3877" y="3125"/>
                  </a:lnTo>
                  <a:lnTo>
                    <a:pt x="3877" y="3142"/>
                  </a:lnTo>
                  <a:lnTo>
                    <a:pt x="37578" y="30460"/>
                  </a:lnTo>
                  <a:cubicBezTo>
                    <a:pt x="39600" y="26701"/>
                    <a:pt x="41288" y="22624"/>
                    <a:pt x="42641" y="18263"/>
                  </a:cubicBezTo>
                  <a:lnTo>
                    <a:pt x="5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4"/>
            <p:cNvSpPr/>
            <p:nvPr/>
          </p:nvSpPr>
          <p:spPr>
            <a:xfrm>
              <a:off x="1871107" y="2731785"/>
              <a:ext cx="1341113" cy="1334493"/>
            </a:xfrm>
            <a:custGeom>
              <a:rect b="b" l="l" r="r" t="t"/>
              <a:pathLst>
                <a:path extrusionOk="0" h="40519" w="40720">
                  <a:moveTo>
                    <a:pt x="0" y="0"/>
                  </a:moveTo>
                  <a:lnTo>
                    <a:pt x="8538" y="10075"/>
                  </a:lnTo>
                  <a:lnTo>
                    <a:pt x="16559" y="19532"/>
                  </a:lnTo>
                  <a:lnTo>
                    <a:pt x="34337" y="40518"/>
                  </a:lnTo>
                  <a:cubicBezTo>
                    <a:pt x="36709" y="37811"/>
                    <a:pt x="38848" y="34737"/>
                    <a:pt x="40719" y="31395"/>
                  </a:cubicBezTo>
                  <a:lnTo>
                    <a:pt x="26901" y="19867"/>
                  </a:lnTo>
                  <a:lnTo>
                    <a:pt x="26918" y="19967"/>
                  </a:lnTo>
                  <a:lnTo>
                    <a:pt x="20635" y="21420"/>
                  </a:lnTo>
                  <a:lnTo>
                    <a:pt x="26266" y="19365"/>
                  </a:lnTo>
                  <a:lnTo>
                    <a:pt x="16224" y="10994"/>
                  </a:lnTo>
                  <a:lnTo>
                    <a:pt x="10443" y="11429"/>
                  </a:lnTo>
                  <a:lnTo>
                    <a:pt x="10443" y="11429"/>
                  </a:lnTo>
                  <a:lnTo>
                    <a:pt x="15456" y="10343"/>
                  </a:lnTo>
                  <a:lnTo>
                    <a:pt x="7603" y="3810"/>
                  </a:lnTo>
                  <a:lnTo>
                    <a:pt x="4428" y="4227"/>
                  </a:lnTo>
                  <a:lnTo>
                    <a:pt x="4428" y="4227"/>
                  </a:lnTo>
                  <a:lnTo>
                    <a:pt x="7018" y="3308"/>
                  </a:lnTo>
                  <a:lnTo>
                    <a:pt x="30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4"/>
            <p:cNvSpPr/>
            <p:nvPr/>
          </p:nvSpPr>
          <p:spPr>
            <a:xfrm>
              <a:off x="2181472" y="2732871"/>
              <a:ext cx="1231571" cy="601492"/>
            </a:xfrm>
            <a:custGeom>
              <a:rect b="b" l="l" r="r" t="t"/>
              <a:pathLst>
                <a:path extrusionOk="0" h="18263" w="37394">
                  <a:moveTo>
                    <a:pt x="0" y="0"/>
                  </a:moveTo>
                  <a:lnTo>
                    <a:pt x="36842" y="18263"/>
                  </a:lnTo>
                  <a:cubicBezTo>
                    <a:pt x="37043" y="17661"/>
                    <a:pt x="37227" y="17043"/>
                    <a:pt x="37394" y="16408"/>
                  </a:cubicBezTo>
                  <a:lnTo>
                    <a:pt x="33"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4"/>
            <p:cNvSpPr/>
            <p:nvPr/>
          </p:nvSpPr>
          <p:spPr>
            <a:xfrm>
              <a:off x="1973464" y="2732871"/>
              <a:ext cx="1255812" cy="1033500"/>
            </a:xfrm>
            <a:custGeom>
              <a:rect b="b" l="l" r="r" t="t"/>
              <a:pathLst>
                <a:path extrusionOk="0" h="31380" w="38130">
                  <a:moveTo>
                    <a:pt x="0" y="0"/>
                  </a:moveTo>
                  <a:lnTo>
                    <a:pt x="3943" y="3292"/>
                  </a:lnTo>
                  <a:lnTo>
                    <a:pt x="1354" y="4211"/>
                  </a:lnTo>
                  <a:lnTo>
                    <a:pt x="1354" y="4211"/>
                  </a:lnTo>
                  <a:lnTo>
                    <a:pt x="4528" y="3793"/>
                  </a:lnTo>
                  <a:lnTo>
                    <a:pt x="12381" y="10326"/>
                  </a:lnTo>
                  <a:lnTo>
                    <a:pt x="7369" y="11412"/>
                  </a:lnTo>
                  <a:lnTo>
                    <a:pt x="7369" y="11412"/>
                  </a:lnTo>
                  <a:lnTo>
                    <a:pt x="13150" y="10978"/>
                  </a:lnTo>
                  <a:lnTo>
                    <a:pt x="23208" y="19349"/>
                  </a:lnTo>
                  <a:lnTo>
                    <a:pt x="17561" y="21404"/>
                  </a:lnTo>
                  <a:lnTo>
                    <a:pt x="23843" y="19967"/>
                  </a:lnTo>
                  <a:lnTo>
                    <a:pt x="23827" y="19850"/>
                  </a:lnTo>
                  <a:lnTo>
                    <a:pt x="37645" y="31379"/>
                  </a:lnTo>
                  <a:cubicBezTo>
                    <a:pt x="37828" y="31095"/>
                    <a:pt x="37995" y="30794"/>
                    <a:pt x="38129" y="30494"/>
                  </a:cubicBezTo>
                  <a:lnTo>
                    <a:pt x="4428" y="3142"/>
                  </a:lnTo>
                  <a:lnTo>
                    <a:pt x="535"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4"/>
            <p:cNvSpPr/>
            <p:nvPr/>
          </p:nvSpPr>
          <p:spPr>
            <a:xfrm>
              <a:off x="1799575" y="2525423"/>
              <a:ext cx="383034" cy="207490"/>
            </a:xfrm>
            <a:custGeom>
              <a:rect b="b" l="l" r="r" t="t"/>
              <a:pathLst>
                <a:path extrusionOk="0" h="6300" w="11630">
                  <a:moveTo>
                    <a:pt x="0" y="0"/>
                  </a:moveTo>
                  <a:lnTo>
                    <a:pt x="836" y="2390"/>
                  </a:lnTo>
                  <a:lnTo>
                    <a:pt x="2206" y="6299"/>
                  </a:lnTo>
                  <a:lnTo>
                    <a:pt x="11629" y="6299"/>
                  </a:lnTo>
                  <a:lnTo>
                    <a:pt x="4829" y="1738"/>
                  </a:lnTo>
                  <a:lnTo>
                    <a:pt x="2206"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4"/>
            <p:cNvSpPr/>
            <p:nvPr/>
          </p:nvSpPr>
          <p:spPr>
            <a:xfrm>
              <a:off x="1417118" y="936777"/>
              <a:ext cx="1295992" cy="431481"/>
            </a:xfrm>
            <a:custGeom>
              <a:rect b="b" l="l" r="r" t="t"/>
              <a:pathLst>
                <a:path extrusionOk="0" h="13101" w="39350">
                  <a:moveTo>
                    <a:pt x="19667" y="6968"/>
                  </a:moveTo>
                  <a:cubicBezTo>
                    <a:pt x="24111" y="6968"/>
                    <a:pt x="27737" y="7770"/>
                    <a:pt x="27737" y="8773"/>
                  </a:cubicBezTo>
                  <a:cubicBezTo>
                    <a:pt x="27737" y="9742"/>
                    <a:pt x="24111" y="10561"/>
                    <a:pt x="19667" y="10561"/>
                  </a:cubicBezTo>
                  <a:cubicBezTo>
                    <a:pt x="15222" y="10561"/>
                    <a:pt x="11613" y="9775"/>
                    <a:pt x="11613" y="8773"/>
                  </a:cubicBezTo>
                  <a:cubicBezTo>
                    <a:pt x="11613" y="7770"/>
                    <a:pt x="15222" y="6968"/>
                    <a:pt x="19667" y="6968"/>
                  </a:cubicBezTo>
                  <a:close/>
                  <a:moveTo>
                    <a:pt x="19667" y="1"/>
                  </a:moveTo>
                  <a:cubicBezTo>
                    <a:pt x="12198" y="1"/>
                    <a:pt x="5348" y="2724"/>
                    <a:pt x="1" y="7286"/>
                  </a:cubicBezTo>
                  <a:cubicBezTo>
                    <a:pt x="3493" y="10711"/>
                    <a:pt x="10978" y="13100"/>
                    <a:pt x="19667" y="13100"/>
                  </a:cubicBezTo>
                  <a:cubicBezTo>
                    <a:pt x="28339" y="13100"/>
                    <a:pt x="35841" y="10711"/>
                    <a:pt x="39350" y="7286"/>
                  </a:cubicBezTo>
                  <a:cubicBezTo>
                    <a:pt x="34003" y="2724"/>
                    <a:pt x="27152" y="1"/>
                    <a:pt x="19667"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4"/>
            <p:cNvSpPr/>
            <p:nvPr/>
          </p:nvSpPr>
          <p:spPr>
            <a:xfrm>
              <a:off x="1347233" y="695770"/>
              <a:ext cx="1435208" cy="480456"/>
            </a:xfrm>
            <a:custGeom>
              <a:rect b="b" l="l" r="r" t="t"/>
              <a:pathLst>
                <a:path extrusionOk="0" h="14588" w="43577">
                  <a:moveTo>
                    <a:pt x="21789" y="1"/>
                  </a:moveTo>
                  <a:cubicBezTo>
                    <a:pt x="9759" y="1"/>
                    <a:pt x="1" y="4579"/>
                    <a:pt x="1" y="10193"/>
                  </a:cubicBezTo>
                  <a:cubicBezTo>
                    <a:pt x="1" y="11763"/>
                    <a:pt x="753" y="13250"/>
                    <a:pt x="2123" y="14587"/>
                  </a:cubicBezTo>
                  <a:cubicBezTo>
                    <a:pt x="7470" y="10026"/>
                    <a:pt x="14320" y="7285"/>
                    <a:pt x="21789" y="7285"/>
                  </a:cubicBezTo>
                  <a:cubicBezTo>
                    <a:pt x="29274" y="7285"/>
                    <a:pt x="36125" y="10026"/>
                    <a:pt x="41472" y="14587"/>
                  </a:cubicBezTo>
                  <a:cubicBezTo>
                    <a:pt x="42825" y="13250"/>
                    <a:pt x="43577" y="11763"/>
                    <a:pt x="43577" y="10193"/>
                  </a:cubicBezTo>
                  <a:cubicBezTo>
                    <a:pt x="43577" y="4562"/>
                    <a:pt x="33819" y="1"/>
                    <a:pt x="21789"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4"/>
            <p:cNvSpPr/>
            <p:nvPr/>
          </p:nvSpPr>
          <p:spPr>
            <a:xfrm>
              <a:off x="626384" y="464642"/>
              <a:ext cx="2877004" cy="4214758"/>
            </a:xfrm>
            <a:custGeom>
              <a:rect b="b" l="l" r="r" t="t"/>
              <a:pathLst>
                <a:path extrusionOk="0" h="127972" w="87354">
                  <a:moveTo>
                    <a:pt x="43677" y="12081"/>
                  </a:moveTo>
                  <a:cubicBezTo>
                    <a:pt x="61572" y="12081"/>
                    <a:pt x="76075" y="27119"/>
                    <a:pt x="76075" y="45649"/>
                  </a:cubicBezTo>
                  <a:lnTo>
                    <a:pt x="76075" y="82324"/>
                  </a:lnTo>
                  <a:cubicBezTo>
                    <a:pt x="76075" y="100870"/>
                    <a:pt x="61572" y="115875"/>
                    <a:pt x="43677" y="115875"/>
                  </a:cubicBezTo>
                  <a:cubicBezTo>
                    <a:pt x="25782" y="115875"/>
                    <a:pt x="11279" y="100837"/>
                    <a:pt x="11279" y="82324"/>
                  </a:cubicBezTo>
                  <a:lnTo>
                    <a:pt x="11279" y="45649"/>
                  </a:lnTo>
                  <a:cubicBezTo>
                    <a:pt x="11279" y="27085"/>
                    <a:pt x="25782" y="12081"/>
                    <a:pt x="43677" y="12081"/>
                  </a:cubicBezTo>
                  <a:close/>
                  <a:moveTo>
                    <a:pt x="43677" y="1"/>
                  </a:moveTo>
                  <a:cubicBezTo>
                    <a:pt x="19550" y="1"/>
                    <a:pt x="1" y="20268"/>
                    <a:pt x="1" y="45264"/>
                  </a:cubicBezTo>
                  <a:lnTo>
                    <a:pt x="1" y="82708"/>
                  </a:lnTo>
                  <a:cubicBezTo>
                    <a:pt x="1" y="107721"/>
                    <a:pt x="19550" y="127972"/>
                    <a:pt x="43677" y="127972"/>
                  </a:cubicBezTo>
                  <a:cubicBezTo>
                    <a:pt x="67804" y="127972"/>
                    <a:pt x="87353" y="107721"/>
                    <a:pt x="87353" y="82708"/>
                  </a:cubicBezTo>
                  <a:lnTo>
                    <a:pt x="87353" y="45264"/>
                  </a:lnTo>
                  <a:cubicBezTo>
                    <a:pt x="87353" y="20268"/>
                    <a:pt x="67804" y="1"/>
                    <a:pt x="43677"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4"/>
            <p:cNvSpPr/>
            <p:nvPr/>
          </p:nvSpPr>
          <p:spPr>
            <a:xfrm>
              <a:off x="1799575" y="1166258"/>
              <a:ext cx="531077" cy="118335"/>
            </a:xfrm>
            <a:custGeom>
              <a:rect b="b" l="l" r="r" t="t"/>
              <a:pathLst>
                <a:path extrusionOk="0" h="3593" w="16125">
                  <a:moveTo>
                    <a:pt x="8054" y="0"/>
                  </a:moveTo>
                  <a:cubicBezTo>
                    <a:pt x="3609" y="0"/>
                    <a:pt x="0" y="802"/>
                    <a:pt x="0" y="1805"/>
                  </a:cubicBezTo>
                  <a:cubicBezTo>
                    <a:pt x="0" y="2791"/>
                    <a:pt x="3609" y="3593"/>
                    <a:pt x="8054" y="3593"/>
                  </a:cubicBezTo>
                  <a:cubicBezTo>
                    <a:pt x="12498" y="3593"/>
                    <a:pt x="16124" y="2807"/>
                    <a:pt x="16124" y="1805"/>
                  </a:cubicBezTo>
                  <a:cubicBezTo>
                    <a:pt x="16124" y="819"/>
                    <a:pt x="12498" y="0"/>
                    <a:pt x="8054"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4"/>
            <p:cNvSpPr/>
            <p:nvPr/>
          </p:nvSpPr>
          <p:spPr>
            <a:xfrm>
              <a:off x="1799575" y="1236143"/>
              <a:ext cx="531077" cy="118335"/>
            </a:xfrm>
            <a:custGeom>
              <a:rect b="b" l="l" r="r" t="t"/>
              <a:pathLst>
                <a:path extrusionOk="0" h="3593" w="16125">
                  <a:moveTo>
                    <a:pt x="8054" y="0"/>
                  </a:moveTo>
                  <a:cubicBezTo>
                    <a:pt x="3609" y="0"/>
                    <a:pt x="0" y="786"/>
                    <a:pt x="0" y="1788"/>
                  </a:cubicBezTo>
                  <a:cubicBezTo>
                    <a:pt x="0" y="2774"/>
                    <a:pt x="3609" y="3593"/>
                    <a:pt x="8054" y="3593"/>
                  </a:cubicBezTo>
                  <a:cubicBezTo>
                    <a:pt x="12498" y="3593"/>
                    <a:pt x="16124" y="2791"/>
                    <a:pt x="16124" y="1788"/>
                  </a:cubicBezTo>
                  <a:cubicBezTo>
                    <a:pt x="16124" y="802"/>
                    <a:pt x="12498" y="0"/>
                    <a:pt x="8054"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4"/>
            <p:cNvSpPr/>
            <p:nvPr/>
          </p:nvSpPr>
          <p:spPr>
            <a:xfrm>
              <a:off x="539999" y="411817"/>
              <a:ext cx="3049221" cy="4319853"/>
            </a:xfrm>
            <a:custGeom>
              <a:rect b="b" l="l" r="r" t="t"/>
              <a:pathLst>
                <a:path extrusionOk="0" h="131163" w="92583">
                  <a:moveTo>
                    <a:pt x="46300" y="10043"/>
                  </a:moveTo>
                  <a:cubicBezTo>
                    <a:pt x="66166" y="10043"/>
                    <a:pt x="82323" y="26217"/>
                    <a:pt x="82323" y="46083"/>
                  </a:cubicBezTo>
                  <a:lnTo>
                    <a:pt x="82323" y="85064"/>
                  </a:lnTo>
                  <a:cubicBezTo>
                    <a:pt x="82323" y="104930"/>
                    <a:pt x="66166" y="121088"/>
                    <a:pt x="46300" y="121088"/>
                  </a:cubicBezTo>
                  <a:cubicBezTo>
                    <a:pt x="26433" y="121088"/>
                    <a:pt x="10276" y="104930"/>
                    <a:pt x="10276" y="85064"/>
                  </a:cubicBezTo>
                  <a:lnTo>
                    <a:pt x="10276" y="46083"/>
                  </a:lnTo>
                  <a:cubicBezTo>
                    <a:pt x="10276" y="26217"/>
                    <a:pt x="26433" y="10043"/>
                    <a:pt x="46300" y="10043"/>
                  </a:cubicBezTo>
                  <a:close/>
                  <a:moveTo>
                    <a:pt x="46300" y="1"/>
                  </a:moveTo>
                  <a:cubicBezTo>
                    <a:pt x="20786" y="1"/>
                    <a:pt x="0" y="20770"/>
                    <a:pt x="17" y="46284"/>
                  </a:cubicBezTo>
                  <a:lnTo>
                    <a:pt x="17" y="84880"/>
                  </a:lnTo>
                  <a:cubicBezTo>
                    <a:pt x="17" y="110411"/>
                    <a:pt x="20786" y="131163"/>
                    <a:pt x="46300" y="131163"/>
                  </a:cubicBezTo>
                  <a:cubicBezTo>
                    <a:pt x="71831" y="131163"/>
                    <a:pt x="92583" y="110411"/>
                    <a:pt x="92583" y="84864"/>
                  </a:cubicBezTo>
                  <a:lnTo>
                    <a:pt x="92583" y="46284"/>
                  </a:lnTo>
                  <a:cubicBezTo>
                    <a:pt x="92583" y="20770"/>
                    <a:pt x="71831" y="1"/>
                    <a:pt x="46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4"/>
            <p:cNvSpPr/>
            <p:nvPr/>
          </p:nvSpPr>
          <p:spPr>
            <a:xfrm>
              <a:off x="867391" y="731536"/>
              <a:ext cx="2394934" cy="3679860"/>
            </a:xfrm>
            <a:custGeom>
              <a:rect b="b" l="l" r="r" t="t"/>
              <a:pathLst>
                <a:path extrusionOk="0" h="111731" w="72717">
                  <a:moveTo>
                    <a:pt x="36359" y="669"/>
                  </a:moveTo>
                  <a:cubicBezTo>
                    <a:pt x="56075" y="669"/>
                    <a:pt x="72048" y="16659"/>
                    <a:pt x="72048" y="36375"/>
                  </a:cubicBezTo>
                  <a:lnTo>
                    <a:pt x="72048" y="75389"/>
                  </a:lnTo>
                  <a:cubicBezTo>
                    <a:pt x="72048" y="95089"/>
                    <a:pt x="56075" y="111079"/>
                    <a:pt x="36359" y="111079"/>
                  </a:cubicBezTo>
                  <a:cubicBezTo>
                    <a:pt x="16643" y="111079"/>
                    <a:pt x="669" y="95089"/>
                    <a:pt x="669" y="75389"/>
                  </a:cubicBezTo>
                  <a:lnTo>
                    <a:pt x="669" y="36375"/>
                  </a:lnTo>
                  <a:cubicBezTo>
                    <a:pt x="669" y="16659"/>
                    <a:pt x="16643" y="669"/>
                    <a:pt x="36359" y="669"/>
                  </a:cubicBezTo>
                  <a:close/>
                  <a:moveTo>
                    <a:pt x="36359" y="1"/>
                  </a:moveTo>
                  <a:cubicBezTo>
                    <a:pt x="16309" y="1"/>
                    <a:pt x="1" y="16325"/>
                    <a:pt x="1" y="36375"/>
                  </a:cubicBezTo>
                  <a:lnTo>
                    <a:pt x="1" y="75356"/>
                  </a:lnTo>
                  <a:cubicBezTo>
                    <a:pt x="1" y="95406"/>
                    <a:pt x="16309" y="111730"/>
                    <a:pt x="36359" y="111730"/>
                  </a:cubicBezTo>
                  <a:cubicBezTo>
                    <a:pt x="56409" y="111730"/>
                    <a:pt x="72717" y="95406"/>
                    <a:pt x="72717" y="75356"/>
                  </a:cubicBezTo>
                  <a:lnTo>
                    <a:pt x="72717" y="36375"/>
                  </a:lnTo>
                  <a:cubicBezTo>
                    <a:pt x="72717" y="16325"/>
                    <a:pt x="56409" y="1"/>
                    <a:pt x="363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4"/>
            <p:cNvSpPr/>
            <p:nvPr/>
          </p:nvSpPr>
          <p:spPr>
            <a:xfrm>
              <a:off x="1079251" y="1550175"/>
              <a:ext cx="675260" cy="615183"/>
            </a:xfrm>
            <a:custGeom>
              <a:rect b="b" l="l" r="r" t="t"/>
              <a:pathLst>
                <a:path extrusionOk="0" h="15452" w="16961">
                  <a:moveTo>
                    <a:pt x="8478" y="0"/>
                  </a:moveTo>
                  <a:cubicBezTo>
                    <a:pt x="6500" y="0"/>
                    <a:pt x="4521" y="756"/>
                    <a:pt x="3008" y="2268"/>
                  </a:cubicBezTo>
                  <a:cubicBezTo>
                    <a:pt x="1" y="5276"/>
                    <a:pt x="1" y="10171"/>
                    <a:pt x="3008" y="13196"/>
                  </a:cubicBezTo>
                  <a:cubicBezTo>
                    <a:pt x="4521" y="14699"/>
                    <a:pt x="6500" y="15451"/>
                    <a:pt x="8478" y="15451"/>
                  </a:cubicBezTo>
                  <a:cubicBezTo>
                    <a:pt x="10456" y="15451"/>
                    <a:pt x="12432" y="14699"/>
                    <a:pt x="13936" y="13196"/>
                  </a:cubicBezTo>
                  <a:cubicBezTo>
                    <a:pt x="16960" y="10171"/>
                    <a:pt x="16960" y="5276"/>
                    <a:pt x="13936" y="2268"/>
                  </a:cubicBezTo>
                  <a:cubicBezTo>
                    <a:pt x="12432" y="756"/>
                    <a:pt x="10456" y="0"/>
                    <a:pt x="84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75"/>
          <p:cNvSpPr/>
          <p:nvPr/>
        </p:nvSpPr>
        <p:spPr>
          <a:xfrm>
            <a:off x="2910363" y="3144000"/>
            <a:ext cx="33231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193" name="Google Shape;1193;p75"/>
          <p:cNvSpPr/>
          <p:nvPr/>
        </p:nvSpPr>
        <p:spPr>
          <a:xfrm>
            <a:off x="539988" y="1634225"/>
            <a:ext cx="33231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194" name="Google Shape;1194;p75"/>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OUR TEAM</a:t>
            </a:r>
            <a:endParaRPr/>
          </a:p>
        </p:txBody>
      </p:sp>
      <p:grpSp>
        <p:nvGrpSpPr>
          <p:cNvPr id="1195" name="Google Shape;1195;p75"/>
          <p:cNvGrpSpPr/>
          <p:nvPr/>
        </p:nvGrpSpPr>
        <p:grpSpPr>
          <a:xfrm>
            <a:off x="3213826" y="3354001"/>
            <a:ext cx="553375" cy="726601"/>
            <a:chOff x="1858000" y="1676825"/>
            <a:chExt cx="501700" cy="658750"/>
          </a:xfrm>
        </p:grpSpPr>
        <p:sp>
          <p:nvSpPr>
            <p:cNvPr id="1196" name="Google Shape;1196;p75"/>
            <p:cNvSpPr/>
            <p:nvPr/>
          </p:nvSpPr>
          <p:spPr>
            <a:xfrm>
              <a:off x="1930275" y="1676825"/>
              <a:ext cx="359250" cy="343800"/>
            </a:xfrm>
            <a:custGeom>
              <a:rect b="b" l="l" r="r" t="t"/>
              <a:pathLst>
                <a:path extrusionOk="0" h="13752" w="14370">
                  <a:moveTo>
                    <a:pt x="7152" y="2206"/>
                  </a:moveTo>
                  <a:cubicBezTo>
                    <a:pt x="7219" y="2206"/>
                    <a:pt x="7285" y="2273"/>
                    <a:pt x="7335" y="2323"/>
                  </a:cubicBezTo>
                  <a:cubicBezTo>
                    <a:pt x="7419" y="2523"/>
                    <a:pt x="7486" y="2741"/>
                    <a:pt x="7519" y="3041"/>
                  </a:cubicBezTo>
                  <a:cubicBezTo>
                    <a:pt x="7534" y="3099"/>
                    <a:pt x="7498" y="3145"/>
                    <a:pt x="7444" y="3145"/>
                  </a:cubicBezTo>
                  <a:cubicBezTo>
                    <a:pt x="7436" y="3145"/>
                    <a:pt x="7428" y="3144"/>
                    <a:pt x="7419" y="3142"/>
                  </a:cubicBezTo>
                  <a:cubicBezTo>
                    <a:pt x="7285" y="3142"/>
                    <a:pt x="7152" y="3125"/>
                    <a:pt x="7018" y="3125"/>
                  </a:cubicBezTo>
                  <a:cubicBezTo>
                    <a:pt x="6901" y="3125"/>
                    <a:pt x="6751" y="3125"/>
                    <a:pt x="6617" y="3142"/>
                  </a:cubicBezTo>
                  <a:cubicBezTo>
                    <a:pt x="6567" y="3142"/>
                    <a:pt x="6500" y="3108"/>
                    <a:pt x="6517" y="3041"/>
                  </a:cubicBezTo>
                  <a:cubicBezTo>
                    <a:pt x="6517" y="2741"/>
                    <a:pt x="6584" y="2490"/>
                    <a:pt x="6667" y="2323"/>
                  </a:cubicBezTo>
                  <a:cubicBezTo>
                    <a:pt x="6684" y="2273"/>
                    <a:pt x="6767" y="2206"/>
                    <a:pt x="6851" y="2206"/>
                  </a:cubicBezTo>
                  <a:close/>
                  <a:moveTo>
                    <a:pt x="7548" y="2300"/>
                  </a:moveTo>
                  <a:cubicBezTo>
                    <a:pt x="7559" y="2300"/>
                    <a:pt x="7571" y="2302"/>
                    <a:pt x="7586" y="2306"/>
                  </a:cubicBezTo>
                  <a:cubicBezTo>
                    <a:pt x="7970" y="2457"/>
                    <a:pt x="8271" y="2741"/>
                    <a:pt x="8472" y="3108"/>
                  </a:cubicBezTo>
                  <a:cubicBezTo>
                    <a:pt x="8388" y="3142"/>
                    <a:pt x="8288" y="3208"/>
                    <a:pt x="8238" y="3275"/>
                  </a:cubicBezTo>
                  <a:lnTo>
                    <a:pt x="8204" y="3292"/>
                  </a:lnTo>
                  <a:cubicBezTo>
                    <a:pt x="8087" y="3242"/>
                    <a:pt x="7937" y="3225"/>
                    <a:pt x="7787" y="3208"/>
                  </a:cubicBezTo>
                  <a:cubicBezTo>
                    <a:pt x="7736" y="3208"/>
                    <a:pt x="7670" y="3142"/>
                    <a:pt x="7653" y="3058"/>
                  </a:cubicBezTo>
                  <a:cubicBezTo>
                    <a:pt x="7603" y="2807"/>
                    <a:pt x="7569" y="2573"/>
                    <a:pt x="7486" y="2390"/>
                  </a:cubicBezTo>
                  <a:cubicBezTo>
                    <a:pt x="7499" y="2325"/>
                    <a:pt x="7512" y="2300"/>
                    <a:pt x="7548" y="2300"/>
                  </a:cubicBezTo>
                  <a:close/>
                  <a:moveTo>
                    <a:pt x="6382" y="2302"/>
                  </a:moveTo>
                  <a:cubicBezTo>
                    <a:pt x="6431" y="2302"/>
                    <a:pt x="6458" y="2334"/>
                    <a:pt x="6417" y="2390"/>
                  </a:cubicBezTo>
                  <a:cubicBezTo>
                    <a:pt x="6350" y="2573"/>
                    <a:pt x="6300" y="2807"/>
                    <a:pt x="6249" y="3058"/>
                  </a:cubicBezTo>
                  <a:cubicBezTo>
                    <a:pt x="6249" y="3125"/>
                    <a:pt x="6183" y="3192"/>
                    <a:pt x="6099" y="3208"/>
                  </a:cubicBezTo>
                  <a:cubicBezTo>
                    <a:pt x="5848" y="3242"/>
                    <a:pt x="5631" y="3292"/>
                    <a:pt x="5431" y="3375"/>
                  </a:cubicBezTo>
                  <a:cubicBezTo>
                    <a:pt x="5397" y="3375"/>
                    <a:pt x="5381" y="3325"/>
                    <a:pt x="5397" y="3275"/>
                  </a:cubicBezTo>
                  <a:cubicBezTo>
                    <a:pt x="5564" y="2824"/>
                    <a:pt x="5915" y="2473"/>
                    <a:pt x="6350" y="2306"/>
                  </a:cubicBezTo>
                  <a:cubicBezTo>
                    <a:pt x="6361" y="2303"/>
                    <a:pt x="6372" y="2302"/>
                    <a:pt x="6382" y="2302"/>
                  </a:cubicBezTo>
                  <a:close/>
                  <a:moveTo>
                    <a:pt x="7001" y="3292"/>
                  </a:moveTo>
                  <a:cubicBezTo>
                    <a:pt x="7152" y="3292"/>
                    <a:pt x="7302" y="3292"/>
                    <a:pt x="7419" y="3309"/>
                  </a:cubicBezTo>
                  <a:cubicBezTo>
                    <a:pt x="7469" y="3325"/>
                    <a:pt x="7519" y="3392"/>
                    <a:pt x="7553" y="3459"/>
                  </a:cubicBezTo>
                  <a:lnTo>
                    <a:pt x="7553" y="3526"/>
                  </a:lnTo>
                  <a:lnTo>
                    <a:pt x="7018" y="3309"/>
                  </a:lnTo>
                  <a:cubicBezTo>
                    <a:pt x="7001" y="3309"/>
                    <a:pt x="7001" y="3309"/>
                    <a:pt x="6985" y="3292"/>
                  </a:cubicBezTo>
                  <a:close/>
                  <a:moveTo>
                    <a:pt x="6751" y="3309"/>
                  </a:moveTo>
                  <a:lnTo>
                    <a:pt x="6751" y="3309"/>
                  </a:lnTo>
                  <a:cubicBezTo>
                    <a:pt x="6717" y="3325"/>
                    <a:pt x="6650" y="3359"/>
                    <a:pt x="6600" y="3375"/>
                  </a:cubicBezTo>
                  <a:lnTo>
                    <a:pt x="6417" y="3526"/>
                  </a:lnTo>
                  <a:lnTo>
                    <a:pt x="6400" y="3543"/>
                  </a:lnTo>
                  <a:lnTo>
                    <a:pt x="6400" y="3459"/>
                  </a:lnTo>
                  <a:cubicBezTo>
                    <a:pt x="6417" y="3392"/>
                    <a:pt x="6483" y="3325"/>
                    <a:pt x="6550" y="3325"/>
                  </a:cubicBezTo>
                  <a:cubicBezTo>
                    <a:pt x="6600" y="3325"/>
                    <a:pt x="6684" y="3325"/>
                    <a:pt x="6751" y="3309"/>
                  </a:cubicBezTo>
                  <a:close/>
                  <a:moveTo>
                    <a:pt x="7816" y="3390"/>
                  </a:moveTo>
                  <a:cubicBezTo>
                    <a:pt x="7823" y="3390"/>
                    <a:pt x="7830" y="3390"/>
                    <a:pt x="7837" y="3392"/>
                  </a:cubicBezTo>
                  <a:cubicBezTo>
                    <a:pt x="7920" y="3409"/>
                    <a:pt x="7987" y="3409"/>
                    <a:pt x="8071" y="3442"/>
                  </a:cubicBezTo>
                  <a:lnTo>
                    <a:pt x="7837" y="3660"/>
                  </a:lnTo>
                  <a:lnTo>
                    <a:pt x="7736" y="3626"/>
                  </a:lnTo>
                  <a:lnTo>
                    <a:pt x="7736" y="3492"/>
                  </a:lnTo>
                  <a:cubicBezTo>
                    <a:pt x="7736" y="3448"/>
                    <a:pt x="7763" y="3390"/>
                    <a:pt x="7816" y="3390"/>
                  </a:cubicBezTo>
                  <a:close/>
                  <a:moveTo>
                    <a:pt x="6153" y="3372"/>
                  </a:moveTo>
                  <a:cubicBezTo>
                    <a:pt x="6199" y="3372"/>
                    <a:pt x="6247" y="3418"/>
                    <a:pt x="6233" y="3476"/>
                  </a:cubicBezTo>
                  <a:cubicBezTo>
                    <a:pt x="6233" y="3609"/>
                    <a:pt x="6199" y="3743"/>
                    <a:pt x="6199" y="3877"/>
                  </a:cubicBezTo>
                  <a:cubicBezTo>
                    <a:pt x="6199" y="3994"/>
                    <a:pt x="6199" y="4144"/>
                    <a:pt x="6233" y="4278"/>
                  </a:cubicBezTo>
                  <a:cubicBezTo>
                    <a:pt x="6233" y="4323"/>
                    <a:pt x="6193" y="4381"/>
                    <a:pt x="6148" y="4381"/>
                  </a:cubicBezTo>
                  <a:cubicBezTo>
                    <a:pt x="6143" y="4381"/>
                    <a:pt x="6138" y="4380"/>
                    <a:pt x="6132" y="4378"/>
                  </a:cubicBezTo>
                  <a:cubicBezTo>
                    <a:pt x="5832" y="4328"/>
                    <a:pt x="5598" y="4278"/>
                    <a:pt x="5414" y="4194"/>
                  </a:cubicBezTo>
                  <a:cubicBezTo>
                    <a:pt x="5347" y="4161"/>
                    <a:pt x="5297" y="4077"/>
                    <a:pt x="5297" y="3994"/>
                  </a:cubicBezTo>
                  <a:lnTo>
                    <a:pt x="5297" y="3860"/>
                  </a:lnTo>
                  <a:cubicBezTo>
                    <a:pt x="5264" y="3860"/>
                    <a:pt x="5264" y="3793"/>
                    <a:pt x="5297" y="3743"/>
                  </a:cubicBezTo>
                  <a:cubicBezTo>
                    <a:pt x="5297" y="3693"/>
                    <a:pt x="5347" y="3609"/>
                    <a:pt x="5414" y="3559"/>
                  </a:cubicBezTo>
                  <a:cubicBezTo>
                    <a:pt x="5598" y="3476"/>
                    <a:pt x="5832" y="3409"/>
                    <a:pt x="6132" y="3375"/>
                  </a:cubicBezTo>
                  <a:cubicBezTo>
                    <a:pt x="6139" y="3373"/>
                    <a:pt x="6146" y="3372"/>
                    <a:pt x="6153" y="3372"/>
                  </a:cubicBezTo>
                  <a:close/>
                  <a:moveTo>
                    <a:pt x="6400" y="4061"/>
                  </a:moveTo>
                  <a:lnTo>
                    <a:pt x="6400" y="4061"/>
                  </a:lnTo>
                  <a:cubicBezTo>
                    <a:pt x="6417" y="4077"/>
                    <a:pt x="6433" y="4094"/>
                    <a:pt x="6450" y="4094"/>
                  </a:cubicBezTo>
                  <a:lnTo>
                    <a:pt x="7018" y="4428"/>
                  </a:lnTo>
                  <a:lnTo>
                    <a:pt x="7001" y="4462"/>
                  </a:lnTo>
                  <a:lnTo>
                    <a:pt x="6550" y="4462"/>
                  </a:lnTo>
                  <a:cubicBezTo>
                    <a:pt x="6483" y="4462"/>
                    <a:pt x="6417" y="4395"/>
                    <a:pt x="6417" y="4328"/>
                  </a:cubicBezTo>
                  <a:cubicBezTo>
                    <a:pt x="6417" y="4244"/>
                    <a:pt x="6417" y="4161"/>
                    <a:pt x="6400" y="4061"/>
                  </a:cubicBezTo>
                  <a:close/>
                  <a:moveTo>
                    <a:pt x="6563" y="4643"/>
                  </a:moveTo>
                  <a:cubicBezTo>
                    <a:pt x="6570" y="4643"/>
                    <a:pt x="6576" y="4644"/>
                    <a:pt x="6584" y="4645"/>
                  </a:cubicBezTo>
                  <a:lnTo>
                    <a:pt x="6634" y="4645"/>
                  </a:lnTo>
                  <a:lnTo>
                    <a:pt x="6483" y="4746"/>
                  </a:lnTo>
                  <a:cubicBezTo>
                    <a:pt x="6468" y="4701"/>
                    <a:pt x="6507" y="4643"/>
                    <a:pt x="6563" y="4643"/>
                  </a:cubicBezTo>
                  <a:close/>
                  <a:moveTo>
                    <a:pt x="5442" y="4441"/>
                  </a:moveTo>
                  <a:cubicBezTo>
                    <a:pt x="5456" y="4441"/>
                    <a:pt x="5474" y="4447"/>
                    <a:pt x="5498" y="4462"/>
                  </a:cubicBezTo>
                  <a:cubicBezTo>
                    <a:pt x="5681" y="4528"/>
                    <a:pt x="5915" y="4579"/>
                    <a:pt x="6166" y="4629"/>
                  </a:cubicBezTo>
                  <a:cubicBezTo>
                    <a:pt x="6233" y="4645"/>
                    <a:pt x="6283" y="4695"/>
                    <a:pt x="6316" y="4779"/>
                  </a:cubicBezTo>
                  <a:cubicBezTo>
                    <a:pt x="6316" y="4812"/>
                    <a:pt x="6333" y="4879"/>
                    <a:pt x="6333" y="4913"/>
                  </a:cubicBezTo>
                  <a:lnTo>
                    <a:pt x="6032" y="5147"/>
                  </a:lnTo>
                  <a:lnTo>
                    <a:pt x="6400" y="5381"/>
                  </a:lnTo>
                  <a:lnTo>
                    <a:pt x="6433" y="5397"/>
                  </a:lnTo>
                  <a:cubicBezTo>
                    <a:pt x="6461" y="5453"/>
                    <a:pt x="6443" y="5485"/>
                    <a:pt x="6407" y="5485"/>
                  </a:cubicBezTo>
                  <a:cubicBezTo>
                    <a:pt x="6400" y="5485"/>
                    <a:pt x="6392" y="5484"/>
                    <a:pt x="6383" y="5481"/>
                  </a:cubicBezTo>
                  <a:cubicBezTo>
                    <a:pt x="5932" y="5314"/>
                    <a:pt x="5581" y="4963"/>
                    <a:pt x="5414" y="4528"/>
                  </a:cubicBezTo>
                  <a:cubicBezTo>
                    <a:pt x="5402" y="4480"/>
                    <a:pt x="5407" y="4441"/>
                    <a:pt x="5442" y="4441"/>
                  </a:cubicBezTo>
                  <a:close/>
                  <a:moveTo>
                    <a:pt x="8716" y="3205"/>
                  </a:moveTo>
                  <a:cubicBezTo>
                    <a:pt x="8730" y="3205"/>
                    <a:pt x="8743" y="3206"/>
                    <a:pt x="8756" y="3208"/>
                  </a:cubicBezTo>
                  <a:cubicBezTo>
                    <a:pt x="8806" y="3208"/>
                    <a:pt x="8839" y="3225"/>
                    <a:pt x="8856" y="3275"/>
                  </a:cubicBezTo>
                  <a:cubicBezTo>
                    <a:pt x="8889" y="3309"/>
                    <a:pt x="8923" y="3359"/>
                    <a:pt x="8923" y="3375"/>
                  </a:cubicBezTo>
                  <a:cubicBezTo>
                    <a:pt x="8940" y="3476"/>
                    <a:pt x="8856" y="3660"/>
                    <a:pt x="8756" y="3776"/>
                  </a:cubicBezTo>
                  <a:lnTo>
                    <a:pt x="8271" y="4294"/>
                  </a:lnTo>
                  <a:lnTo>
                    <a:pt x="8655" y="5247"/>
                  </a:lnTo>
                  <a:cubicBezTo>
                    <a:pt x="8672" y="5314"/>
                    <a:pt x="8655" y="5381"/>
                    <a:pt x="8639" y="5414"/>
                  </a:cubicBezTo>
                  <a:lnTo>
                    <a:pt x="8488" y="5614"/>
                  </a:lnTo>
                  <a:cubicBezTo>
                    <a:pt x="8459" y="5636"/>
                    <a:pt x="8424" y="5649"/>
                    <a:pt x="8389" y="5649"/>
                  </a:cubicBezTo>
                  <a:cubicBezTo>
                    <a:pt x="8344" y="5649"/>
                    <a:pt x="8299" y="5628"/>
                    <a:pt x="8271" y="5581"/>
                  </a:cubicBezTo>
                  <a:lnTo>
                    <a:pt x="7803" y="4779"/>
                  </a:lnTo>
                  <a:lnTo>
                    <a:pt x="7302" y="5230"/>
                  </a:lnTo>
                  <a:lnTo>
                    <a:pt x="7319" y="5464"/>
                  </a:lnTo>
                  <a:lnTo>
                    <a:pt x="7068" y="5782"/>
                  </a:lnTo>
                  <a:lnTo>
                    <a:pt x="7001" y="5698"/>
                  </a:lnTo>
                  <a:lnTo>
                    <a:pt x="6985" y="5665"/>
                  </a:lnTo>
                  <a:lnTo>
                    <a:pt x="6884" y="5481"/>
                  </a:lnTo>
                  <a:cubicBezTo>
                    <a:pt x="6851" y="5497"/>
                    <a:pt x="6801" y="5497"/>
                    <a:pt x="6751" y="5497"/>
                  </a:cubicBezTo>
                  <a:cubicBezTo>
                    <a:pt x="6717" y="5497"/>
                    <a:pt x="6667" y="5481"/>
                    <a:pt x="6650" y="5464"/>
                  </a:cubicBezTo>
                  <a:cubicBezTo>
                    <a:pt x="6600" y="5414"/>
                    <a:pt x="6600" y="5330"/>
                    <a:pt x="6617" y="5230"/>
                  </a:cubicBezTo>
                  <a:lnTo>
                    <a:pt x="6417" y="5113"/>
                  </a:lnTo>
                  <a:lnTo>
                    <a:pt x="6316" y="5046"/>
                  </a:lnTo>
                  <a:lnTo>
                    <a:pt x="6617" y="4796"/>
                  </a:lnTo>
                  <a:lnTo>
                    <a:pt x="6851" y="4812"/>
                  </a:lnTo>
                  <a:lnTo>
                    <a:pt x="7319" y="4328"/>
                  </a:lnTo>
                  <a:lnTo>
                    <a:pt x="6500" y="3860"/>
                  </a:lnTo>
                  <a:cubicBezTo>
                    <a:pt x="6467" y="3827"/>
                    <a:pt x="6433" y="3793"/>
                    <a:pt x="6433" y="3743"/>
                  </a:cubicBezTo>
                  <a:cubicBezTo>
                    <a:pt x="6433" y="3710"/>
                    <a:pt x="6467" y="3660"/>
                    <a:pt x="6483" y="3643"/>
                  </a:cubicBezTo>
                  <a:lnTo>
                    <a:pt x="6667" y="3492"/>
                  </a:lnTo>
                  <a:cubicBezTo>
                    <a:pt x="6687" y="3473"/>
                    <a:pt x="6729" y="3465"/>
                    <a:pt x="6768" y="3465"/>
                  </a:cubicBezTo>
                  <a:cubicBezTo>
                    <a:pt x="6795" y="3465"/>
                    <a:pt x="6820" y="3469"/>
                    <a:pt x="6834" y="3476"/>
                  </a:cubicBezTo>
                  <a:lnTo>
                    <a:pt x="7803" y="3860"/>
                  </a:lnTo>
                  <a:lnTo>
                    <a:pt x="8321" y="3375"/>
                  </a:lnTo>
                  <a:cubicBezTo>
                    <a:pt x="8468" y="3258"/>
                    <a:pt x="8614" y="3205"/>
                    <a:pt x="8716" y="3205"/>
                  </a:cubicBezTo>
                  <a:close/>
                  <a:moveTo>
                    <a:pt x="11579" y="7068"/>
                  </a:moveTo>
                  <a:cubicBezTo>
                    <a:pt x="11579" y="7235"/>
                    <a:pt x="11563" y="7536"/>
                    <a:pt x="11429" y="7987"/>
                  </a:cubicBezTo>
                  <a:lnTo>
                    <a:pt x="11429" y="8004"/>
                  </a:lnTo>
                  <a:cubicBezTo>
                    <a:pt x="11396" y="8204"/>
                    <a:pt x="11329" y="8371"/>
                    <a:pt x="11229" y="8472"/>
                  </a:cubicBezTo>
                  <a:cubicBezTo>
                    <a:pt x="11145" y="8572"/>
                    <a:pt x="11062" y="8706"/>
                    <a:pt x="11028" y="8839"/>
                  </a:cubicBezTo>
                  <a:cubicBezTo>
                    <a:pt x="10694" y="10811"/>
                    <a:pt x="8906" y="13083"/>
                    <a:pt x="7085" y="13083"/>
                  </a:cubicBezTo>
                  <a:cubicBezTo>
                    <a:pt x="5548" y="13083"/>
                    <a:pt x="3726" y="10995"/>
                    <a:pt x="3409" y="8839"/>
                  </a:cubicBezTo>
                  <a:cubicBezTo>
                    <a:pt x="3392" y="8706"/>
                    <a:pt x="3325" y="8555"/>
                    <a:pt x="3225" y="8455"/>
                  </a:cubicBezTo>
                  <a:cubicBezTo>
                    <a:pt x="3125" y="8338"/>
                    <a:pt x="3058" y="8171"/>
                    <a:pt x="3008" y="7920"/>
                  </a:cubicBezTo>
                  <a:lnTo>
                    <a:pt x="3008" y="7887"/>
                  </a:lnTo>
                  <a:cubicBezTo>
                    <a:pt x="2908" y="7536"/>
                    <a:pt x="2891" y="7252"/>
                    <a:pt x="2891" y="7068"/>
                  </a:cubicBezTo>
                  <a:lnTo>
                    <a:pt x="2891" y="7068"/>
                  </a:lnTo>
                  <a:cubicBezTo>
                    <a:pt x="3843" y="7619"/>
                    <a:pt x="5414" y="7920"/>
                    <a:pt x="7168" y="7920"/>
                  </a:cubicBezTo>
                  <a:cubicBezTo>
                    <a:pt x="8839" y="7920"/>
                    <a:pt x="10326" y="7636"/>
                    <a:pt x="11346" y="7168"/>
                  </a:cubicBezTo>
                  <a:lnTo>
                    <a:pt x="11513" y="7085"/>
                  </a:lnTo>
                  <a:cubicBezTo>
                    <a:pt x="11529" y="7085"/>
                    <a:pt x="11563" y="7068"/>
                    <a:pt x="11579" y="7068"/>
                  </a:cubicBezTo>
                  <a:close/>
                  <a:moveTo>
                    <a:pt x="7185" y="0"/>
                  </a:moveTo>
                  <a:cubicBezTo>
                    <a:pt x="3225" y="0"/>
                    <a:pt x="0" y="903"/>
                    <a:pt x="0" y="2005"/>
                  </a:cubicBezTo>
                  <a:cubicBezTo>
                    <a:pt x="34" y="2607"/>
                    <a:pt x="836" y="3125"/>
                    <a:pt x="2156" y="3476"/>
                  </a:cubicBezTo>
                  <a:lnTo>
                    <a:pt x="2056" y="3793"/>
                  </a:lnTo>
                  <a:cubicBezTo>
                    <a:pt x="1153" y="3960"/>
                    <a:pt x="802" y="4161"/>
                    <a:pt x="802" y="4528"/>
                  </a:cubicBezTo>
                  <a:cubicBezTo>
                    <a:pt x="802" y="4829"/>
                    <a:pt x="1070" y="5046"/>
                    <a:pt x="1755" y="5197"/>
                  </a:cubicBezTo>
                  <a:cubicBezTo>
                    <a:pt x="1655" y="5364"/>
                    <a:pt x="1588" y="5531"/>
                    <a:pt x="1588" y="5715"/>
                  </a:cubicBezTo>
                  <a:cubicBezTo>
                    <a:pt x="1588" y="6066"/>
                    <a:pt x="1805" y="6400"/>
                    <a:pt x="2206" y="6717"/>
                  </a:cubicBezTo>
                  <a:cubicBezTo>
                    <a:pt x="2072" y="7135"/>
                    <a:pt x="2206" y="7720"/>
                    <a:pt x="2306" y="8071"/>
                  </a:cubicBezTo>
                  <a:cubicBezTo>
                    <a:pt x="2373" y="8455"/>
                    <a:pt x="2490" y="8722"/>
                    <a:pt x="2674" y="8906"/>
                  </a:cubicBezTo>
                  <a:cubicBezTo>
                    <a:pt x="2707" y="8923"/>
                    <a:pt x="2707" y="8923"/>
                    <a:pt x="2707" y="8956"/>
                  </a:cubicBezTo>
                  <a:cubicBezTo>
                    <a:pt x="3075" y="11462"/>
                    <a:pt x="5147" y="13751"/>
                    <a:pt x="7051" y="13751"/>
                  </a:cubicBezTo>
                  <a:cubicBezTo>
                    <a:pt x="9274" y="13751"/>
                    <a:pt x="11262" y="11228"/>
                    <a:pt x="11663" y="8956"/>
                  </a:cubicBezTo>
                  <a:cubicBezTo>
                    <a:pt x="11663" y="8923"/>
                    <a:pt x="11680" y="8906"/>
                    <a:pt x="11663" y="8906"/>
                  </a:cubicBezTo>
                  <a:cubicBezTo>
                    <a:pt x="11847" y="8722"/>
                    <a:pt x="11980" y="8455"/>
                    <a:pt x="12031" y="8121"/>
                  </a:cubicBezTo>
                  <a:cubicBezTo>
                    <a:pt x="12164" y="7636"/>
                    <a:pt x="12265" y="7035"/>
                    <a:pt x="12148" y="6650"/>
                  </a:cubicBezTo>
                  <a:cubicBezTo>
                    <a:pt x="13033" y="5915"/>
                    <a:pt x="12682" y="5330"/>
                    <a:pt x="12599" y="5213"/>
                  </a:cubicBezTo>
                  <a:cubicBezTo>
                    <a:pt x="13417" y="5046"/>
                    <a:pt x="13735" y="4829"/>
                    <a:pt x="13735" y="4495"/>
                  </a:cubicBezTo>
                  <a:cubicBezTo>
                    <a:pt x="13735" y="4127"/>
                    <a:pt x="13351" y="3893"/>
                    <a:pt x="12331" y="3743"/>
                  </a:cubicBezTo>
                  <a:lnTo>
                    <a:pt x="12248" y="3459"/>
                  </a:lnTo>
                  <a:cubicBezTo>
                    <a:pt x="13568" y="3075"/>
                    <a:pt x="14370" y="2573"/>
                    <a:pt x="14370" y="2005"/>
                  </a:cubicBezTo>
                  <a:cubicBezTo>
                    <a:pt x="14370" y="903"/>
                    <a:pt x="11162" y="0"/>
                    <a:pt x="7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5"/>
            <p:cNvSpPr/>
            <p:nvPr/>
          </p:nvSpPr>
          <p:spPr>
            <a:xfrm>
              <a:off x="1858000" y="2001800"/>
              <a:ext cx="501700" cy="333775"/>
            </a:xfrm>
            <a:custGeom>
              <a:rect b="b" l="l" r="r" t="t"/>
              <a:pathLst>
                <a:path extrusionOk="0" h="13351" w="20068">
                  <a:moveTo>
                    <a:pt x="12833" y="1"/>
                  </a:moveTo>
                  <a:lnTo>
                    <a:pt x="12733" y="84"/>
                  </a:lnTo>
                  <a:cubicBezTo>
                    <a:pt x="12699" y="118"/>
                    <a:pt x="12633" y="168"/>
                    <a:pt x="12582" y="201"/>
                  </a:cubicBezTo>
                  <a:cubicBezTo>
                    <a:pt x="12399" y="819"/>
                    <a:pt x="11797" y="2540"/>
                    <a:pt x="10811" y="4362"/>
                  </a:cubicBezTo>
                  <a:lnTo>
                    <a:pt x="10744" y="2975"/>
                  </a:lnTo>
                  <a:lnTo>
                    <a:pt x="10193" y="2590"/>
                  </a:lnTo>
                  <a:lnTo>
                    <a:pt x="10744" y="2189"/>
                  </a:lnTo>
                  <a:lnTo>
                    <a:pt x="10410" y="1020"/>
                  </a:lnTo>
                  <a:lnTo>
                    <a:pt x="9608" y="1020"/>
                  </a:lnTo>
                  <a:lnTo>
                    <a:pt x="9274" y="2189"/>
                  </a:lnTo>
                  <a:lnTo>
                    <a:pt x="9825" y="2590"/>
                  </a:lnTo>
                  <a:lnTo>
                    <a:pt x="9274" y="2991"/>
                  </a:lnTo>
                  <a:lnTo>
                    <a:pt x="9207" y="4395"/>
                  </a:lnTo>
                  <a:cubicBezTo>
                    <a:pt x="8221" y="2574"/>
                    <a:pt x="7620" y="819"/>
                    <a:pt x="7419" y="235"/>
                  </a:cubicBezTo>
                  <a:cubicBezTo>
                    <a:pt x="7386" y="184"/>
                    <a:pt x="7319" y="151"/>
                    <a:pt x="7286" y="101"/>
                  </a:cubicBezTo>
                  <a:lnTo>
                    <a:pt x="7186" y="17"/>
                  </a:lnTo>
                  <a:cubicBezTo>
                    <a:pt x="7186" y="17"/>
                    <a:pt x="6835" y="418"/>
                    <a:pt x="6551" y="636"/>
                  </a:cubicBezTo>
                  <a:cubicBezTo>
                    <a:pt x="5565" y="1337"/>
                    <a:pt x="3760" y="1939"/>
                    <a:pt x="3025" y="2173"/>
                  </a:cubicBezTo>
                  <a:cubicBezTo>
                    <a:pt x="2190" y="2490"/>
                    <a:pt x="1772" y="2975"/>
                    <a:pt x="1705" y="3075"/>
                  </a:cubicBezTo>
                  <a:cubicBezTo>
                    <a:pt x="185" y="5347"/>
                    <a:pt x="1" y="10460"/>
                    <a:pt x="1" y="10510"/>
                  </a:cubicBezTo>
                  <a:cubicBezTo>
                    <a:pt x="18" y="11195"/>
                    <a:pt x="201" y="11429"/>
                    <a:pt x="285" y="11446"/>
                  </a:cubicBezTo>
                  <a:cubicBezTo>
                    <a:pt x="3660" y="12950"/>
                    <a:pt x="7937" y="13351"/>
                    <a:pt x="9993" y="13351"/>
                  </a:cubicBezTo>
                  <a:lnTo>
                    <a:pt x="10059" y="13351"/>
                  </a:lnTo>
                  <a:cubicBezTo>
                    <a:pt x="12131" y="13351"/>
                    <a:pt x="16392" y="12950"/>
                    <a:pt x="19767" y="11446"/>
                  </a:cubicBezTo>
                  <a:cubicBezTo>
                    <a:pt x="19834" y="11429"/>
                    <a:pt x="20051" y="11195"/>
                    <a:pt x="20068" y="10510"/>
                  </a:cubicBezTo>
                  <a:cubicBezTo>
                    <a:pt x="20018" y="10443"/>
                    <a:pt x="19851" y="5331"/>
                    <a:pt x="18313" y="3058"/>
                  </a:cubicBezTo>
                  <a:cubicBezTo>
                    <a:pt x="18230" y="2941"/>
                    <a:pt x="17812" y="2457"/>
                    <a:pt x="16993" y="2156"/>
                  </a:cubicBezTo>
                  <a:cubicBezTo>
                    <a:pt x="16258" y="1922"/>
                    <a:pt x="14454" y="1321"/>
                    <a:pt x="13468" y="602"/>
                  </a:cubicBezTo>
                  <a:cubicBezTo>
                    <a:pt x="13167" y="402"/>
                    <a:pt x="12833" y="1"/>
                    <a:pt x="128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75"/>
          <p:cNvGrpSpPr/>
          <p:nvPr/>
        </p:nvGrpSpPr>
        <p:grpSpPr>
          <a:xfrm>
            <a:off x="846870" y="1844224"/>
            <a:ext cx="553392" cy="725540"/>
            <a:chOff x="1178800" y="1676825"/>
            <a:chExt cx="502125" cy="658325"/>
          </a:xfrm>
        </p:grpSpPr>
        <p:sp>
          <p:nvSpPr>
            <p:cNvPr id="1199" name="Google Shape;1199;p75"/>
            <p:cNvSpPr/>
            <p:nvPr/>
          </p:nvSpPr>
          <p:spPr>
            <a:xfrm>
              <a:off x="1251475" y="1676825"/>
              <a:ext cx="359275" cy="343800"/>
            </a:xfrm>
            <a:custGeom>
              <a:rect b="b" l="l" r="r" t="t"/>
              <a:pathLst>
                <a:path extrusionOk="0" h="13752" w="14371">
                  <a:moveTo>
                    <a:pt x="7136" y="2206"/>
                  </a:moveTo>
                  <a:cubicBezTo>
                    <a:pt x="7186" y="2206"/>
                    <a:pt x="7269" y="2273"/>
                    <a:pt x="7319" y="2323"/>
                  </a:cubicBezTo>
                  <a:cubicBezTo>
                    <a:pt x="7403" y="2523"/>
                    <a:pt x="7470" y="2741"/>
                    <a:pt x="7503" y="3041"/>
                  </a:cubicBezTo>
                  <a:cubicBezTo>
                    <a:pt x="7518" y="3099"/>
                    <a:pt x="7482" y="3145"/>
                    <a:pt x="7428" y="3145"/>
                  </a:cubicBezTo>
                  <a:cubicBezTo>
                    <a:pt x="7420" y="3145"/>
                    <a:pt x="7412" y="3144"/>
                    <a:pt x="7403" y="3142"/>
                  </a:cubicBezTo>
                  <a:cubicBezTo>
                    <a:pt x="7269" y="3142"/>
                    <a:pt x="7136" y="3125"/>
                    <a:pt x="7002" y="3125"/>
                  </a:cubicBezTo>
                  <a:cubicBezTo>
                    <a:pt x="6885" y="3125"/>
                    <a:pt x="6735" y="3125"/>
                    <a:pt x="6601" y="3142"/>
                  </a:cubicBezTo>
                  <a:cubicBezTo>
                    <a:pt x="6534" y="3142"/>
                    <a:pt x="6484" y="3108"/>
                    <a:pt x="6501" y="3041"/>
                  </a:cubicBezTo>
                  <a:cubicBezTo>
                    <a:pt x="6501" y="2741"/>
                    <a:pt x="6567" y="2490"/>
                    <a:pt x="6651" y="2323"/>
                  </a:cubicBezTo>
                  <a:cubicBezTo>
                    <a:pt x="6668" y="2273"/>
                    <a:pt x="6751" y="2206"/>
                    <a:pt x="6835" y="2206"/>
                  </a:cubicBezTo>
                  <a:close/>
                  <a:moveTo>
                    <a:pt x="7547" y="2300"/>
                  </a:moveTo>
                  <a:cubicBezTo>
                    <a:pt x="7558" y="2300"/>
                    <a:pt x="7572" y="2302"/>
                    <a:pt x="7587" y="2306"/>
                  </a:cubicBezTo>
                  <a:cubicBezTo>
                    <a:pt x="7971" y="2457"/>
                    <a:pt x="8272" y="2741"/>
                    <a:pt x="8472" y="3108"/>
                  </a:cubicBezTo>
                  <a:cubicBezTo>
                    <a:pt x="8389" y="3142"/>
                    <a:pt x="8305" y="3208"/>
                    <a:pt x="8238" y="3275"/>
                  </a:cubicBezTo>
                  <a:lnTo>
                    <a:pt x="8222" y="3292"/>
                  </a:lnTo>
                  <a:cubicBezTo>
                    <a:pt x="8088" y="3242"/>
                    <a:pt x="7938" y="3225"/>
                    <a:pt x="7804" y="3208"/>
                  </a:cubicBezTo>
                  <a:cubicBezTo>
                    <a:pt x="7737" y="3208"/>
                    <a:pt x="7670" y="3142"/>
                    <a:pt x="7654" y="3058"/>
                  </a:cubicBezTo>
                  <a:cubicBezTo>
                    <a:pt x="7603" y="2807"/>
                    <a:pt x="7570" y="2573"/>
                    <a:pt x="7486" y="2390"/>
                  </a:cubicBezTo>
                  <a:cubicBezTo>
                    <a:pt x="7486" y="2325"/>
                    <a:pt x="7507" y="2300"/>
                    <a:pt x="7547" y="2300"/>
                  </a:cubicBezTo>
                  <a:close/>
                  <a:moveTo>
                    <a:pt x="6365" y="2302"/>
                  </a:moveTo>
                  <a:cubicBezTo>
                    <a:pt x="6410" y="2302"/>
                    <a:pt x="6428" y="2334"/>
                    <a:pt x="6400" y="2390"/>
                  </a:cubicBezTo>
                  <a:cubicBezTo>
                    <a:pt x="6334" y="2573"/>
                    <a:pt x="6267" y="2807"/>
                    <a:pt x="6233" y="3058"/>
                  </a:cubicBezTo>
                  <a:cubicBezTo>
                    <a:pt x="6233" y="3125"/>
                    <a:pt x="6166" y="3192"/>
                    <a:pt x="6083" y="3208"/>
                  </a:cubicBezTo>
                  <a:cubicBezTo>
                    <a:pt x="5832" y="3242"/>
                    <a:pt x="5598" y="3292"/>
                    <a:pt x="5415" y="3375"/>
                  </a:cubicBezTo>
                  <a:cubicBezTo>
                    <a:pt x="5398" y="3375"/>
                    <a:pt x="5348" y="3325"/>
                    <a:pt x="5381" y="3275"/>
                  </a:cubicBezTo>
                  <a:cubicBezTo>
                    <a:pt x="5548" y="2824"/>
                    <a:pt x="5899" y="2473"/>
                    <a:pt x="6334" y="2306"/>
                  </a:cubicBezTo>
                  <a:cubicBezTo>
                    <a:pt x="6345" y="2303"/>
                    <a:pt x="6355" y="2302"/>
                    <a:pt x="6365" y="2302"/>
                  </a:cubicBezTo>
                  <a:close/>
                  <a:moveTo>
                    <a:pt x="6985" y="3292"/>
                  </a:moveTo>
                  <a:cubicBezTo>
                    <a:pt x="7136" y="3292"/>
                    <a:pt x="7269" y="3292"/>
                    <a:pt x="7403" y="3309"/>
                  </a:cubicBezTo>
                  <a:cubicBezTo>
                    <a:pt x="7470" y="3325"/>
                    <a:pt x="7520" y="3392"/>
                    <a:pt x="7520" y="3459"/>
                  </a:cubicBezTo>
                  <a:lnTo>
                    <a:pt x="7520" y="3526"/>
                  </a:lnTo>
                  <a:lnTo>
                    <a:pt x="7002" y="3309"/>
                  </a:lnTo>
                  <a:cubicBezTo>
                    <a:pt x="6985" y="3309"/>
                    <a:pt x="6985" y="3309"/>
                    <a:pt x="6968" y="3292"/>
                  </a:cubicBezTo>
                  <a:close/>
                  <a:moveTo>
                    <a:pt x="6751" y="3309"/>
                  </a:moveTo>
                  <a:cubicBezTo>
                    <a:pt x="6718" y="3325"/>
                    <a:pt x="6651" y="3359"/>
                    <a:pt x="6601" y="3375"/>
                  </a:cubicBezTo>
                  <a:lnTo>
                    <a:pt x="6417" y="3526"/>
                  </a:lnTo>
                  <a:lnTo>
                    <a:pt x="6400" y="3543"/>
                  </a:lnTo>
                  <a:lnTo>
                    <a:pt x="6400" y="3459"/>
                  </a:lnTo>
                  <a:cubicBezTo>
                    <a:pt x="6417" y="3392"/>
                    <a:pt x="6484" y="3325"/>
                    <a:pt x="6551" y="3325"/>
                  </a:cubicBezTo>
                  <a:cubicBezTo>
                    <a:pt x="6601" y="3325"/>
                    <a:pt x="6684" y="3325"/>
                    <a:pt x="6751" y="3309"/>
                  </a:cubicBezTo>
                  <a:close/>
                  <a:moveTo>
                    <a:pt x="7800" y="3390"/>
                  </a:moveTo>
                  <a:cubicBezTo>
                    <a:pt x="7807" y="3390"/>
                    <a:pt x="7813" y="3390"/>
                    <a:pt x="7821" y="3392"/>
                  </a:cubicBezTo>
                  <a:cubicBezTo>
                    <a:pt x="7904" y="3409"/>
                    <a:pt x="7971" y="3409"/>
                    <a:pt x="8055" y="3442"/>
                  </a:cubicBezTo>
                  <a:lnTo>
                    <a:pt x="7821" y="3660"/>
                  </a:lnTo>
                  <a:lnTo>
                    <a:pt x="7720" y="3626"/>
                  </a:lnTo>
                  <a:lnTo>
                    <a:pt x="7720" y="3492"/>
                  </a:lnTo>
                  <a:cubicBezTo>
                    <a:pt x="7720" y="3448"/>
                    <a:pt x="7747" y="3390"/>
                    <a:pt x="7800" y="3390"/>
                  </a:cubicBezTo>
                  <a:close/>
                  <a:moveTo>
                    <a:pt x="6126" y="3372"/>
                  </a:moveTo>
                  <a:cubicBezTo>
                    <a:pt x="6183" y="3372"/>
                    <a:pt x="6231" y="3418"/>
                    <a:pt x="6217" y="3476"/>
                  </a:cubicBezTo>
                  <a:cubicBezTo>
                    <a:pt x="6217" y="3609"/>
                    <a:pt x="6183" y="3743"/>
                    <a:pt x="6183" y="3877"/>
                  </a:cubicBezTo>
                  <a:cubicBezTo>
                    <a:pt x="6183" y="3994"/>
                    <a:pt x="6183" y="4144"/>
                    <a:pt x="6217" y="4278"/>
                  </a:cubicBezTo>
                  <a:cubicBezTo>
                    <a:pt x="6217" y="4323"/>
                    <a:pt x="6177" y="4381"/>
                    <a:pt x="6120" y="4381"/>
                  </a:cubicBezTo>
                  <a:cubicBezTo>
                    <a:pt x="6114" y="4381"/>
                    <a:pt x="6107" y="4380"/>
                    <a:pt x="6100" y="4378"/>
                  </a:cubicBezTo>
                  <a:cubicBezTo>
                    <a:pt x="5816" y="4328"/>
                    <a:pt x="5582" y="4278"/>
                    <a:pt x="5398" y="4194"/>
                  </a:cubicBezTo>
                  <a:cubicBezTo>
                    <a:pt x="5331" y="4161"/>
                    <a:pt x="5264" y="4077"/>
                    <a:pt x="5264" y="3994"/>
                  </a:cubicBezTo>
                  <a:lnTo>
                    <a:pt x="5264" y="3860"/>
                  </a:lnTo>
                  <a:lnTo>
                    <a:pt x="5264" y="3743"/>
                  </a:lnTo>
                  <a:cubicBezTo>
                    <a:pt x="5264" y="3693"/>
                    <a:pt x="5331" y="3609"/>
                    <a:pt x="5398" y="3559"/>
                  </a:cubicBezTo>
                  <a:cubicBezTo>
                    <a:pt x="5582" y="3476"/>
                    <a:pt x="5816" y="3409"/>
                    <a:pt x="6100" y="3375"/>
                  </a:cubicBezTo>
                  <a:cubicBezTo>
                    <a:pt x="6108" y="3373"/>
                    <a:pt x="6117" y="3372"/>
                    <a:pt x="6126" y="3372"/>
                  </a:cubicBezTo>
                  <a:close/>
                  <a:moveTo>
                    <a:pt x="6400" y="4061"/>
                  </a:moveTo>
                  <a:lnTo>
                    <a:pt x="6400" y="4061"/>
                  </a:lnTo>
                  <a:cubicBezTo>
                    <a:pt x="6417" y="4077"/>
                    <a:pt x="6434" y="4094"/>
                    <a:pt x="6467" y="4094"/>
                  </a:cubicBezTo>
                  <a:lnTo>
                    <a:pt x="7019" y="4428"/>
                  </a:lnTo>
                  <a:lnTo>
                    <a:pt x="7002" y="4462"/>
                  </a:lnTo>
                  <a:lnTo>
                    <a:pt x="6551" y="4462"/>
                  </a:lnTo>
                  <a:cubicBezTo>
                    <a:pt x="6484" y="4462"/>
                    <a:pt x="6417" y="4395"/>
                    <a:pt x="6417" y="4328"/>
                  </a:cubicBezTo>
                  <a:cubicBezTo>
                    <a:pt x="6417" y="4244"/>
                    <a:pt x="6417" y="4161"/>
                    <a:pt x="6400" y="4061"/>
                  </a:cubicBezTo>
                  <a:close/>
                  <a:moveTo>
                    <a:pt x="6546" y="4643"/>
                  </a:moveTo>
                  <a:cubicBezTo>
                    <a:pt x="6553" y="4643"/>
                    <a:pt x="6560" y="4644"/>
                    <a:pt x="6567" y="4645"/>
                  </a:cubicBezTo>
                  <a:lnTo>
                    <a:pt x="6601" y="4645"/>
                  </a:lnTo>
                  <a:lnTo>
                    <a:pt x="6467" y="4746"/>
                  </a:lnTo>
                  <a:cubicBezTo>
                    <a:pt x="6437" y="4701"/>
                    <a:pt x="6487" y="4643"/>
                    <a:pt x="6546" y="4643"/>
                  </a:cubicBezTo>
                  <a:close/>
                  <a:moveTo>
                    <a:pt x="5442" y="4441"/>
                  </a:moveTo>
                  <a:cubicBezTo>
                    <a:pt x="5456" y="4441"/>
                    <a:pt x="5474" y="4447"/>
                    <a:pt x="5498" y="4462"/>
                  </a:cubicBezTo>
                  <a:cubicBezTo>
                    <a:pt x="5682" y="4528"/>
                    <a:pt x="5916" y="4579"/>
                    <a:pt x="6166" y="4629"/>
                  </a:cubicBezTo>
                  <a:cubicBezTo>
                    <a:pt x="6233" y="4645"/>
                    <a:pt x="6283" y="4695"/>
                    <a:pt x="6317" y="4779"/>
                  </a:cubicBezTo>
                  <a:cubicBezTo>
                    <a:pt x="6317" y="4812"/>
                    <a:pt x="6334" y="4879"/>
                    <a:pt x="6334" y="4913"/>
                  </a:cubicBezTo>
                  <a:lnTo>
                    <a:pt x="6033" y="5147"/>
                  </a:lnTo>
                  <a:lnTo>
                    <a:pt x="6400" y="5381"/>
                  </a:lnTo>
                  <a:lnTo>
                    <a:pt x="6434" y="5397"/>
                  </a:lnTo>
                  <a:cubicBezTo>
                    <a:pt x="6448" y="5453"/>
                    <a:pt x="6439" y="5485"/>
                    <a:pt x="6397" y="5485"/>
                  </a:cubicBezTo>
                  <a:cubicBezTo>
                    <a:pt x="6388" y="5485"/>
                    <a:pt x="6378" y="5484"/>
                    <a:pt x="6367" y="5481"/>
                  </a:cubicBezTo>
                  <a:cubicBezTo>
                    <a:pt x="5933" y="5314"/>
                    <a:pt x="5582" y="4963"/>
                    <a:pt x="5415" y="4528"/>
                  </a:cubicBezTo>
                  <a:cubicBezTo>
                    <a:pt x="5403" y="4480"/>
                    <a:pt x="5408" y="4441"/>
                    <a:pt x="5442" y="4441"/>
                  </a:cubicBezTo>
                  <a:close/>
                  <a:moveTo>
                    <a:pt x="8700" y="3205"/>
                  </a:moveTo>
                  <a:cubicBezTo>
                    <a:pt x="8714" y="3205"/>
                    <a:pt x="8727" y="3206"/>
                    <a:pt x="8740" y="3208"/>
                  </a:cubicBezTo>
                  <a:cubicBezTo>
                    <a:pt x="8773" y="3208"/>
                    <a:pt x="8823" y="3225"/>
                    <a:pt x="8840" y="3275"/>
                  </a:cubicBezTo>
                  <a:cubicBezTo>
                    <a:pt x="8890" y="3309"/>
                    <a:pt x="8907" y="3359"/>
                    <a:pt x="8907" y="3375"/>
                  </a:cubicBezTo>
                  <a:cubicBezTo>
                    <a:pt x="8923" y="3476"/>
                    <a:pt x="8840" y="3660"/>
                    <a:pt x="8740" y="3776"/>
                  </a:cubicBezTo>
                  <a:lnTo>
                    <a:pt x="8255" y="4294"/>
                  </a:lnTo>
                  <a:lnTo>
                    <a:pt x="8639" y="5247"/>
                  </a:lnTo>
                  <a:cubicBezTo>
                    <a:pt x="8656" y="5314"/>
                    <a:pt x="8639" y="5381"/>
                    <a:pt x="8606" y="5414"/>
                  </a:cubicBezTo>
                  <a:lnTo>
                    <a:pt x="8472" y="5614"/>
                  </a:lnTo>
                  <a:cubicBezTo>
                    <a:pt x="8443" y="5636"/>
                    <a:pt x="8408" y="5649"/>
                    <a:pt x="8373" y="5649"/>
                  </a:cubicBezTo>
                  <a:cubicBezTo>
                    <a:pt x="8327" y="5649"/>
                    <a:pt x="8283" y="5628"/>
                    <a:pt x="8255" y="5581"/>
                  </a:cubicBezTo>
                  <a:lnTo>
                    <a:pt x="7770" y="4779"/>
                  </a:lnTo>
                  <a:lnTo>
                    <a:pt x="7269" y="5230"/>
                  </a:lnTo>
                  <a:lnTo>
                    <a:pt x="7303" y="5464"/>
                  </a:lnTo>
                  <a:lnTo>
                    <a:pt x="7052" y="5782"/>
                  </a:lnTo>
                  <a:lnTo>
                    <a:pt x="6985" y="5698"/>
                  </a:lnTo>
                  <a:lnTo>
                    <a:pt x="6968" y="5665"/>
                  </a:lnTo>
                  <a:lnTo>
                    <a:pt x="6852" y="5481"/>
                  </a:lnTo>
                  <a:cubicBezTo>
                    <a:pt x="6835" y="5497"/>
                    <a:pt x="6768" y="5497"/>
                    <a:pt x="6735" y="5497"/>
                  </a:cubicBezTo>
                  <a:cubicBezTo>
                    <a:pt x="6684" y="5497"/>
                    <a:pt x="6651" y="5481"/>
                    <a:pt x="6634" y="5464"/>
                  </a:cubicBezTo>
                  <a:cubicBezTo>
                    <a:pt x="6584" y="5414"/>
                    <a:pt x="6584" y="5330"/>
                    <a:pt x="6601" y="5230"/>
                  </a:cubicBezTo>
                  <a:lnTo>
                    <a:pt x="6400" y="5113"/>
                  </a:lnTo>
                  <a:lnTo>
                    <a:pt x="6300" y="5046"/>
                  </a:lnTo>
                  <a:lnTo>
                    <a:pt x="6601" y="4796"/>
                  </a:lnTo>
                  <a:lnTo>
                    <a:pt x="6835" y="4812"/>
                  </a:lnTo>
                  <a:lnTo>
                    <a:pt x="7303" y="4328"/>
                  </a:lnTo>
                  <a:lnTo>
                    <a:pt x="6484" y="3860"/>
                  </a:lnTo>
                  <a:cubicBezTo>
                    <a:pt x="6434" y="3827"/>
                    <a:pt x="6417" y="3793"/>
                    <a:pt x="6417" y="3743"/>
                  </a:cubicBezTo>
                  <a:cubicBezTo>
                    <a:pt x="6417" y="3710"/>
                    <a:pt x="6434" y="3660"/>
                    <a:pt x="6451" y="3643"/>
                  </a:cubicBezTo>
                  <a:lnTo>
                    <a:pt x="6651" y="3492"/>
                  </a:lnTo>
                  <a:cubicBezTo>
                    <a:pt x="6671" y="3473"/>
                    <a:pt x="6707" y="3465"/>
                    <a:pt x="6745" y="3465"/>
                  </a:cubicBezTo>
                  <a:cubicBezTo>
                    <a:pt x="6771" y="3465"/>
                    <a:pt x="6797" y="3469"/>
                    <a:pt x="6818" y="3476"/>
                  </a:cubicBezTo>
                  <a:lnTo>
                    <a:pt x="7770" y="3860"/>
                  </a:lnTo>
                  <a:lnTo>
                    <a:pt x="8305" y="3375"/>
                  </a:lnTo>
                  <a:cubicBezTo>
                    <a:pt x="8452" y="3258"/>
                    <a:pt x="8598" y="3205"/>
                    <a:pt x="8700" y="3205"/>
                  </a:cubicBezTo>
                  <a:close/>
                  <a:moveTo>
                    <a:pt x="11580" y="7068"/>
                  </a:moveTo>
                  <a:cubicBezTo>
                    <a:pt x="11580" y="7235"/>
                    <a:pt x="11563" y="7536"/>
                    <a:pt x="11430" y="7987"/>
                  </a:cubicBezTo>
                  <a:lnTo>
                    <a:pt x="11430" y="8004"/>
                  </a:lnTo>
                  <a:cubicBezTo>
                    <a:pt x="11396" y="8204"/>
                    <a:pt x="11329" y="8371"/>
                    <a:pt x="11229" y="8472"/>
                  </a:cubicBezTo>
                  <a:cubicBezTo>
                    <a:pt x="11146" y="8572"/>
                    <a:pt x="11062" y="8706"/>
                    <a:pt x="11029" y="8839"/>
                  </a:cubicBezTo>
                  <a:cubicBezTo>
                    <a:pt x="10694" y="10811"/>
                    <a:pt x="8907" y="13083"/>
                    <a:pt x="7085" y="13083"/>
                  </a:cubicBezTo>
                  <a:cubicBezTo>
                    <a:pt x="5548" y="13083"/>
                    <a:pt x="3727" y="10995"/>
                    <a:pt x="3410" y="8839"/>
                  </a:cubicBezTo>
                  <a:cubicBezTo>
                    <a:pt x="3393" y="8706"/>
                    <a:pt x="3326" y="8555"/>
                    <a:pt x="3226" y="8455"/>
                  </a:cubicBezTo>
                  <a:cubicBezTo>
                    <a:pt x="3126" y="8338"/>
                    <a:pt x="3059" y="8171"/>
                    <a:pt x="3009" y="7920"/>
                  </a:cubicBezTo>
                  <a:lnTo>
                    <a:pt x="3009" y="7887"/>
                  </a:lnTo>
                  <a:cubicBezTo>
                    <a:pt x="2908" y="7536"/>
                    <a:pt x="2892" y="7252"/>
                    <a:pt x="2892" y="7068"/>
                  </a:cubicBezTo>
                  <a:lnTo>
                    <a:pt x="2892" y="7068"/>
                  </a:lnTo>
                  <a:cubicBezTo>
                    <a:pt x="3844" y="7619"/>
                    <a:pt x="5415" y="7920"/>
                    <a:pt x="7169" y="7920"/>
                  </a:cubicBezTo>
                  <a:cubicBezTo>
                    <a:pt x="8840" y="7920"/>
                    <a:pt x="10327" y="7636"/>
                    <a:pt x="11346" y="7168"/>
                  </a:cubicBezTo>
                  <a:lnTo>
                    <a:pt x="11513" y="7085"/>
                  </a:lnTo>
                  <a:cubicBezTo>
                    <a:pt x="11530" y="7085"/>
                    <a:pt x="11563" y="7068"/>
                    <a:pt x="11580" y="7068"/>
                  </a:cubicBezTo>
                  <a:close/>
                  <a:moveTo>
                    <a:pt x="7186" y="0"/>
                  </a:moveTo>
                  <a:cubicBezTo>
                    <a:pt x="3226" y="0"/>
                    <a:pt x="1" y="903"/>
                    <a:pt x="1" y="2005"/>
                  </a:cubicBezTo>
                  <a:cubicBezTo>
                    <a:pt x="34" y="2607"/>
                    <a:pt x="836" y="3125"/>
                    <a:pt x="2156" y="3476"/>
                  </a:cubicBezTo>
                  <a:lnTo>
                    <a:pt x="2056" y="3793"/>
                  </a:lnTo>
                  <a:cubicBezTo>
                    <a:pt x="1154" y="3960"/>
                    <a:pt x="803" y="4161"/>
                    <a:pt x="803" y="4528"/>
                  </a:cubicBezTo>
                  <a:cubicBezTo>
                    <a:pt x="803" y="4829"/>
                    <a:pt x="1070" y="5046"/>
                    <a:pt x="1755" y="5197"/>
                  </a:cubicBezTo>
                  <a:cubicBezTo>
                    <a:pt x="1655" y="5364"/>
                    <a:pt x="1588" y="5531"/>
                    <a:pt x="1588" y="5715"/>
                  </a:cubicBezTo>
                  <a:cubicBezTo>
                    <a:pt x="1588" y="6066"/>
                    <a:pt x="1806" y="6400"/>
                    <a:pt x="2207" y="6717"/>
                  </a:cubicBezTo>
                  <a:cubicBezTo>
                    <a:pt x="2073" y="7135"/>
                    <a:pt x="2207" y="7720"/>
                    <a:pt x="2307" y="8071"/>
                  </a:cubicBezTo>
                  <a:cubicBezTo>
                    <a:pt x="2374" y="8455"/>
                    <a:pt x="2491" y="8722"/>
                    <a:pt x="2674" y="8906"/>
                  </a:cubicBezTo>
                  <a:cubicBezTo>
                    <a:pt x="2708" y="8923"/>
                    <a:pt x="2708" y="8923"/>
                    <a:pt x="2708" y="8956"/>
                  </a:cubicBezTo>
                  <a:cubicBezTo>
                    <a:pt x="3075" y="11462"/>
                    <a:pt x="5147" y="13751"/>
                    <a:pt x="7052" y="13751"/>
                  </a:cubicBezTo>
                  <a:cubicBezTo>
                    <a:pt x="9274" y="13751"/>
                    <a:pt x="11263" y="11228"/>
                    <a:pt x="11664" y="8956"/>
                  </a:cubicBezTo>
                  <a:cubicBezTo>
                    <a:pt x="11664" y="8923"/>
                    <a:pt x="11680" y="8906"/>
                    <a:pt x="11664" y="8906"/>
                  </a:cubicBezTo>
                  <a:cubicBezTo>
                    <a:pt x="11847" y="8722"/>
                    <a:pt x="11981" y="8455"/>
                    <a:pt x="12031" y="8121"/>
                  </a:cubicBezTo>
                  <a:cubicBezTo>
                    <a:pt x="12165" y="7636"/>
                    <a:pt x="12265" y="7035"/>
                    <a:pt x="12148" y="6650"/>
                  </a:cubicBezTo>
                  <a:cubicBezTo>
                    <a:pt x="13034" y="5915"/>
                    <a:pt x="12683" y="5330"/>
                    <a:pt x="12599" y="5213"/>
                  </a:cubicBezTo>
                  <a:cubicBezTo>
                    <a:pt x="13418" y="5046"/>
                    <a:pt x="13735" y="4829"/>
                    <a:pt x="13735" y="4495"/>
                  </a:cubicBezTo>
                  <a:cubicBezTo>
                    <a:pt x="13735" y="4127"/>
                    <a:pt x="13351" y="3893"/>
                    <a:pt x="12332" y="3743"/>
                  </a:cubicBezTo>
                  <a:lnTo>
                    <a:pt x="12248" y="3459"/>
                  </a:lnTo>
                  <a:cubicBezTo>
                    <a:pt x="13568" y="3075"/>
                    <a:pt x="14370" y="2573"/>
                    <a:pt x="14370" y="2005"/>
                  </a:cubicBezTo>
                  <a:cubicBezTo>
                    <a:pt x="14370" y="903"/>
                    <a:pt x="11162" y="0"/>
                    <a:pt x="71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5"/>
            <p:cNvSpPr/>
            <p:nvPr/>
          </p:nvSpPr>
          <p:spPr>
            <a:xfrm>
              <a:off x="1178800" y="2001800"/>
              <a:ext cx="502125" cy="333350"/>
            </a:xfrm>
            <a:custGeom>
              <a:rect b="b" l="l" r="r" t="t"/>
              <a:pathLst>
                <a:path extrusionOk="0" h="13334" w="20085">
                  <a:moveTo>
                    <a:pt x="7185" y="1"/>
                  </a:moveTo>
                  <a:cubicBezTo>
                    <a:pt x="7185" y="1"/>
                    <a:pt x="6851" y="402"/>
                    <a:pt x="6567" y="602"/>
                  </a:cubicBezTo>
                  <a:cubicBezTo>
                    <a:pt x="5581" y="1321"/>
                    <a:pt x="3760" y="1922"/>
                    <a:pt x="3042" y="2156"/>
                  </a:cubicBezTo>
                  <a:cubicBezTo>
                    <a:pt x="2206" y="2457"/>
                    <a:pt x="1789" y="2941"/>
                    <a:pt x="1722" y="3058"/>
                  </a:cubicBezTo>
                  <a:cubicBezTo>
                    <a:pt x="201" y="5331"/>
                    <a:pt x="1" y="10443"/>
                    <a:pt x="1" y="10494"/>
                  </a:cubicBezTo>
                  <a:cubicBezTo>
                    <a:pt x="34" y="11179"/>
                    <a:pt x="218" y="11413"/>
                    <a:pt x="301" y="11429"/>
                  </a:cubicBezTo>
                  <a:cubicBezTo>
                    <a:pt x="3677" y="12933"/>
                    <a:pt x="7937" y="13334"/>
                    <a:pt x="10009" y="13334"/>
                  </a:cubicBezTo>
                  <a:lnTo>
                    <a:pt x="10076" y="13334"/>
                  </a:lnTo>
                  <a:cubicBezTo>
                    <a:pt x="12148" y="13334"/>
                    <a:pt x="16409" y="12933"/>
                    <a:pt x="19784" y="11429"/>
                  </a:cubicBezTo>
                  <a:cubicBezTo>
                    <a:pt x="19850" y="11413"/>
                    <a:pt x="20068" y="11179"/>
                    <a:pt x="20084" y="10494"/>
                  </a:cubicBezTo>
                  <a:cubicBezTo>
                    <a:pt x="20034" y="10443"/>
                    <a:pt x="19850" y="5331"/>
                    <a:pt x="18330" y="3058"/>
                  </a:cubicBezTo>
                  <a:cubicBezTo>
                    <a:pt x="18246" y="2941"/>
                    <a:pt x="17829" y="2457"/>
                    <a:pt x="17010" y="2156"/>
                  </a:cubicBezTo>
                  <a:cubicBezTo>
                    <a:pt x="16275" y="1922"/>
                    <a:pt x="14454" y="1321"/>
                    <a:pt x="13485" y="602"/>
                  </a:cubicBezTo>
                  <a:cubicBezTo>
                    <a:pt x="13184" y="402"/>
                    <a:pt x="12850" y="1"/>
                    <a:pt x="12850" y="1"/>
                  </a:cubicBezTo>
                  <a:lnTo>
                    <a:pt x="12749" y="84"/>
                  </a:lnTo>
                  <a:cubicBezTo>
                    <a:pt x="12699" y="118"/>
                    <a:pt x="12649" y="168"/>
                    <a:pt x="12599" y="201"/>
                  </a:cubicBezTo>
                  <a:cubicBezTo>
                    <a:pt x="12415" y="819"/>
                    <a:pt x="11814" y="2540"/>
                    <a:pt x="10828" y="4362"/>
                  </a:cubicBezTo>
                  <a:lnTo>
                    <a:pt x="10761" y="2975"/>
                  </a:lnTo>
                  <a:lnTo>
                    <a:pt x="10193" y="2574"/>
                  </a:lnTo>
                  <a:lnTo>
                    <a:pt x="10761" y="2173"/>
                  </a:lnTo>
                  <a:lnTo>
                    <a:pt x="10427" y="1003"/>
                  </a:lnTo>
                  <a:lnTo>
                    <a:pt x="9608" y="1003"/>
                  </a:lnTo>
                  <a:lnTo>
                    <a:pt x="9274" y="2173"/>
                  </a:lnTo>
                  <a:lnTo>
                    <a:pt x="9842" y="2574"/>
                  </a:lnTo>
                  <a:lnTo>
                    <a:pt x="9274" y="2975"/>
                  </a:lnTo>
                  <a:lnTo>
                    <a:pt x="9224" y="4362"/>
                  </a:lnTo>
                  <a:cubicBezTo>
                    <a:pt x="8238" y="2557"/>
                    <a:pt x="7637" y="786"/>
                    <a:pt x="7436" y="201"/>
                  </a:cubicBezTo>
                  <a:cubicBezTo>
                    <a:pt x="7403" y="168"/>
                    <a:pt x="7336" y="118"/>
                    <a:pt x="7302" y="84"/>
                  </a:cubicBezTo>
                  <a:lnTo>
                    <a:pt x="71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5"/>
            <p:cNvSpPr/>
            <p:nvPr/>
          </p:nvSpPr>
          <p:spPr>
            <a:xfrm>
              <a:off x="1236875" y="1844325"/>
              <a:ext cx="138700" cy="152950"/>
            </a:xfrm>
            <a:custGeom>
              <a:rect b="b" l="l" r="r" t="t"/>
              <a:pathLst>
                <a:path extrusionOk="0" h="6118" w="5548">
                  <a:moveTo>
                    <a:pt x="2824" y="0"/>
                  </a:moveTo>
                  <a:cubicBezTo>
                    <a:pt x="2824" y="0"/>
                    <a:pt x="0" y="5715"/>
                    <a:pt x="1253" y="6016"/>
                  </a:cubicBezTo>
                  <a:cubicBezTo>
                    <a:pt x="1581" y="6090"/>
                    <a:pt x="2031" y="6117"/>
                    <a:pt x="2517" y="6117"/>
                  </a:cubicBezTo>
                  <a:cubicBezTo>
                    <a:pt x="3889" y="6117"/>
                    <a:pt x="5547" y="5899"/>
                    <a:pt x="5547" y="5899"/>
                  </a:cubicBezTo>
                  <a:lnTo>
                    <a:pt x="28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5"/>
            <p:cNvSpPr/>
            <p:nvPr/>
          </p:nvSpPr>
          <p:spPr>
            <a:xfrm>
              <a:off x="1487500" y="1844325"/>
              <a:ext cx="138700" cy="152950"/>
            </a:xfrm>
            <a:custGeom>
              <a:rect b="b" l="l" r="r" t="t"/>
              <a:pathLst>
                <a:path extrusionOk="0" h="6118" w="5548">
                  <a:moveTo>
                    <a:pt x="2724" y="0"/>
                  </a:moveTo>
                  <a:lnTo>
                    <a:pt x="0" y="5899"/>
                  </a:lnTo>
                  <a:cubicBezTo>
                    <a:pt x="0" y="5899"/>
                    <a:pt x="1659" y="6117"/>
                    <a:pt x="3031" y="6117"/>
                  </a:cubicBezTo>
                  <a:cubicBezTo>
                    <a:pt x="3517" y="6117"/>
                    <a:pt x="3967" y="6090"/>
                    <a:pt x="4294" y="6016"/>
                  </a:cubicBezTo>
                  <a:cubicBezTo>
                    <a:pt x="5548" y="5715"/>
                    <a:pt x="2724" y="0"/>
                    <a:pt x="27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3" name="Google Shape;1203;p75"/>
          <p:cNvSpPr txBox="1"/>
          <p:nvPr>
            <p:ph idx="2" type="title"/>
          </p:nvPr>
        </p:nvSpPr>
        <p:spPr>
          <a:xfrm>
            <a:off x="1687025" y="1710150"/>
            <a:ext cx="2176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JENNA DOE</a:t>
            </a:r>
            <a:endParaRPr/>
          </a:p>
        </p:txBody>
      </p:sp>
      <p:sp>
        <p:nvSpPr>
          <p:cNvPr id="1204" name="Google Shape;1204;p75"/>
          <p:cNvSpPr txBox="1"/>
          <p:nvPr>
            <p:ph idx="1" type="subTitle"/>
          </p:nvPr>
        </p:nvSpPr>
        <p:spPr>
          <a:xfrm>
            <a:off x="1686925" y="2144275"/>
            <a:ext cx="2176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talk a bit about this person here</a:t>
            </a:r>
            <a:endParaRPr/>
          </a:p>
        </p:txBody>
      </p:sp>
      <p:sp>
        <p:nvSpPr>
          <p:cNvPr id="1205" name="Google Shape;1205;p75"/>
          <p:cNvSpPr txBox="1"/>
          <p:nvPr>
            <p:ph idx="3" type="title"/>
          </p:nvPr>
        </p:nvSpPr>
        <p:spPr>
          <a:xfrm>
            <a:off x="4057125" y="3219925"/>
            <a:ext cx="2176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JOHN JAMES</a:t>
            </a:r>
            <a:endParaRPr/>
          </a:p>
        </p:txBody>
      </p:sp>
      <p:sp>
        <p:nvSpPr>
          <p:cNvPr id="1206" name="Google Shape;1206;p75"/>
          <p:cNvSpPr txBox="1"/>
          <p:nvPr>
            <p:ph idx="4" type="subTitle"/>
          </p:nvPr>
        </p:nvSpPr>
        <p:spPr>
          <a:xfrm>
            <a:off x="4057125" y="3654050"/>
            <a:ext cx="2176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talk a bit about this person here</a:t>
            </a:r>
            <a:endParaRPr/>
          </a:p>
        </p:txBody>
      </p:sp>
      <p:sp>
        <p:nvSpPr>
          <p:cNvPr id="1207" name="Google Shape;1207;p75"/>
          <p:cNvSpPr/>
          <p:nvPr/>
        </p:nvSpPr>
        <p:spPr>
          <a:xfrm>
            <a:off x="5276438" y="1634225"/>
            <a:ext cx="33231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grpSp>
        <p:nvGrpSpPr>
          <p:cNvPr id="1208" name="Google Shape;1208;p75"/>
          <p:cNvGrpSpPr/>
          <p:nvPr/>
        </p:nvGrpSpPr>
        <p:grpSpPr>
          <a:xfrm>
            <a:off x="5583326" y="1843701"/>
            <a:ext cx="553375" cy="726601"/>
            <a:chOff x="1858000" y="1676825"/>
            <a:chExt cx="501700" cy="658750"/>
          </a:xfrm>
        </p:grpSpPr>
        <p:sp>
          <p:nvSpPr>
            <p:cNvPr id="1209" name="Google Shape;1209;p75"/>
            <p:cNvSpPr/>
            <p:nvPr/>
          </p:nvSpPr>
          <p:spPr>
            <a:xfrm>
              <a:off x="1930275" y="1676825"/>
              <a:ext cx="359250" cy="343800"/>
            </a:xfrm>
            <a:custGeom>
              <a:rect b="b" l="l" r="r" t="t"/>
              <a:pathLst>
                <a:path extrusionOk="0" h="13752" w="14370">
                  <a:moveTo>
                    <a:pt x="7152" y="2206"/>
                  </a:moveTo>
                  <a:cubicBezTo>
                    <a:pt x="7219" y="2206"/>
                    <a:pt x="7285" y="2273"/>
                    <a:pt x="7335" y="2323"/>
                  </a:cubicBezTo>
                  <a:cubicBezTo>
                    <a:pt x="7419" y="2523"/>
                    <a:pt x="7486" y="2741"/>
                    <a:pt x="7519" y="3041"/>
                  </a:cubicBezTo>
                  <a:cubicBezTo>
                    <a:pt x="7534" y="3099"/>
                    <a:pt x="7498" y="3145"/>
                    <a:pt x="7444" y="3145"/>
                  </a:cubicBezTo>
                  <a:cubicBezTo>
                    <a:pt x="7436" y="3145"/>
                    <a:pt x="7428" y="3144"/>
                    <a:pt x="7419" y="3142"/>
                  </a:cubicBezTo>
                  <a:cubicBezTo>
                    <a:pt x="7285" y="3142"/>
                    <a:pt x="7152" y="3125"/>
                    <a:pt x="7018" y="3125"/>
                  </a:cubicBezTo>
                  <a:cubicBezTo>
                    <a:pt x="6901" y="3125"/>
                    <a:pt x="6751" y="3125"/>
                    <a:pt x="6617" y="3142"/>
                  </a:cubicBezTo>
                  <a:cubicBezTo>
                    <a:pt x="6567" y="3142"/>
                    <a:pt x="6500" y="3108"/>
                    <a:pt x="6517" y="3041"/>
                  </a:cubicBezTo>
                  <a:cubicBezTo>
                    <a:pt x="6517" y="2741"/>
                    <a:pt x="6584" y="2490"/>
                    <a:pt x="6667" y="2323"/>
                  </a:cubicBezTo>
                  <a:cubicBezTo>
                    <a:pt x="6684" y="2273"/>
                    <a:pt x="6767" y="2206"/>
                    <a:pt x="6851" y="2206"/>
                  </a:cubicBezTo>
                  <a:close/>
                  <a:moveTo>
                    <a:pt x="7548" y="2300"/>
                  </a:moveTo>
                  <a:cubicBezTo>
                    <a:pt x="7559" y="2300"/>
                    <a:pt x="7571" y="2302"/>
                    <a:pt x="7586" y="2306"/>
                  </a:cubicBezTo>
                  <a:cubicBezTo>
                    <a:pt x="7970" y="2457"/>
                    <a:pt x="8271" y="2741"/>
                    <a:pt x="8472" y="3108"/>
                  </a:cubicBezTo>
                  <a:cubicBezTo>
                    <a:pt x="8388" y="3142"/>
                    <a:pt x="8288" y="3208"/>
                    <a:pt x="8238" y="3275"/>
                  </a:cubicBezTo>
                  <a:lnTo>
                    <a:pt x="8204" y="3292"/>
                  </a:lnTo>
                  <a:cubicBezTo>
                    <a:pt x="8087" y="3242"/>
                    <a:pt x="7937" y="3225"/>
                    <a:pt x="7787" y="3208"/>
                  </a:cubicBezTo>
                  <a:cubicBezTo>
                    <a:pt x="7736" y="3208"/>
                    <a:pt x="7670" y="3142"/>
                    <a:pt x="7653" y="3058"/>
                  </a:cubicBezTo>
                  <a:cubicBezTo>
                    <a:pt x="7603" y="2807"/>
                    <a:pt x="7569" y="2573"/>
                    <a:pt x="7486" y="2390"/>
                  </a:cubicBezTo>
                  <a:cubicBezTo>
                    <a:pt x="7499" y="2325"/>
                    <a:pt x="7512" y="2300"/>
                    <a:pt x="7548" y="2300"/>
                  </a:cubicBezTo>
                  <a:close/>
                  <a:moveTo>
                    <a:pt x="6382" y="2302"/>
                  </a:moveTo>
                  <a:cubicBezTo>
                    <a:pt x="6431" y="2302"/>
                    <a:pt x="6458" y="2334"/>
                    <a:pt x="6417" y="2390"/>
                  </a:cubicBezTo>
                  <a:cubicBezTo>
                    <a:pt x="6350" y="2573"/>
                    <a:pt x="6300" y="2807"/>
                    <a:pt x="6249" y="3058"/>
                  </a:cubicBezTo>
                  <a:cubicBezTo>
                    <a:pt x="6249" y="3125"/>
                    <a:pt x="6183" y="3192"/>
                    <a:pt x="6099" y="3208"/>
                  </a:cubicBezTo>
                  <a:cubicBezTo>
                    <a:pt x="5848" y="3242"/>
                    <a:pt x="5631" y="3292"/>
                    <a:pt x="5431" y="3375"/>
                  </a:cubicBezTo>
                  <a:cubicBezTo>
                    <a:pt x="5397" y="3375"/>
                    <a:pt x="5381" y="3325"/>
                    <a:pt x="5397" y="3275"/>
                  </a:cubicBezTo>
                  <a:cubicBezTo>
                    <a:pt x="5564" y="2824"/>
                    <a:pt x="5915" y="2473"/>
                    <a:pt x="6350" y="2306"/>
                  </a:cubicBezTo>
                  <a:cubicBezTo>
                    <a:pt x="6361" y="2303"/>
                    <a:pt x="6372" y="2302"/>
                    <a:pt x="6382" y="2302"/>
                  </a:cubicBezTo>
                  <a:close/>
                  <a:moveTo>
                    <a:pt x="7001" y="3292"/>
                  </a:moveTo>
                  <a:cubicBezTo>
                    <a:pt x="7152" y="3292"/>
                    <a:pt x="7302" y="3292"/>
                    <a:pt x="7419" y="3309"/>
                  </a:cubicBezTo>
                  <a:cubicBezTo>
                    <a:pt x="7469" y="3325"/>
                    <a:pt x="7519" y="3392"/>
                    <a:pt x="7553" y="3459"/>
                  </a:cubicBezTo>
                  <a:lnTo>
                    <a:pt x="7553" y="3526"/>
                  </a:lnTo>
                  <a:lnTo>
                    <a:pt x="7018" y="3309"/>
                  </a:lnTo>
                  <a:cubicBezTo>
                    <a:pt x="7001" y="3309"/>
                    <a:pt x="7001" y="3309"/>
                    <a:pt x="6985" y="3292"/>
                  </a:cubicBezTo>
                  <a:close/>
                  <a:moveTo>
                    <a:pt x="6751" y="3309"/>
                  </a:moveTo>
                  <a:lnTo>
                    <a:pt x="6751" y="3309"/>
                  </a:lnTo>
                  <a:cubicBezTo>
                    <a:pt x="6717" y="3325"/>
                    <a:pt x="6650" y="3359"/>
                    <a:pt x="6600" y="3375"/>
                  </a:cubicBezTo>
                  <a:lnTo>
                    <a:pt x="6417" y="3526"/>
                  </a:lnTo>
                  <a:lnTo>
                    <a:pt x="6400" y="3543"/>
                  </a:lnTo>
                  <a:lnTo>
                    <a:pt x="6400" y="3459"/>
                  </a:lnTo>
                  <a:cubicBezTo>
                    <a:pt x="6417" y="3392"/>
                    <a:pt x="6483" y="3325"/>
                    <a:pt x="6550" y="3325"/>
                  </a:cubicBezTo>
                  <a:cubicBezTo>
                    <a:pt x="6600" y="3325"/>
                    <a:pt x="6684" y="3325"/>
                    <a:pt x="6751" y="3309"/>
                  </a:cubicBezTo>
                  <a:close/>
                  <a:moveTo>
                    <a:pt x="7816" y="3390"/>
                  </a:moveTo>
                  <a:cubicBezTo>
                    <a:pt x="7823" y="3390"/>
                    <a:pt x="7830" y="3390"/>
                    <a:pt x="7837" y="3392"/>
                  </a:cubicBezTo>
                  <a:cubicBezTo>
                    <a:pt x="7920" y="3409"/>
                    <a:pt x="7987" y="3409"/>
                    <a:pt x="8071" y="3442"/>
                  </a:cubicBezTo>
                  <a:lnTo>
                    <a:pt x="7837" y="3660"/>
                  </a:lnTo>
                  <a:lnTo>
                    <a:pt x="7736" y="3626"/>
                  </a:lnTo>
                  <a:lnTo>
                    <a:pt x="7736" y="3492"/>
                  </a:lnTo>
                  <a:cubicBezTo>
                    <a:pt x="7736" y="3448"/>
                    <a:pt x="7763" y="3390"/>
                    <a:pt x="7816" y="3390"/>
                  </a:cubicBezTo>
                  <a:close/>
                  <a:moveTo>
                    <a:pt x="6153" y="3372"/>
                  </a:moveTo>
                  <a:cubicBezTo>
                    <a:pt x="6199" y="3372"/>
                    <a:pt x="6247" y="3418"/>
                    <a:pt x="6233" y="3476"/>
                  </a:cubicBezTo>
                  <a:cubicBezTo>
                    <a:pt x="6233" y="3609"/>
                    <a:pt x="6199" y="3743"/>
                    <a:pt x="6199" y="3877"/>
                  </a:cubicBezTo>
                  <a:cubicBezTo>
                    <a:pt x="6199" y="3994"/>
                    <a:pt x="6199" y="4144"/>
                    <a:pt x="6233" y="4278"/>
                  </a:cubicBezTo>
                  <a:cubicBezTo>
                    <a:pt x="6233" y="4323"/>
                    <a:pt x="6193" y="4381"/>
                    <a:pt x="6148" y="4381"/>
                  </a:cubicBezTo>
                  <a:cubicBezTo>
                    <a:pt x="6143" y="4381"/>
                    <a:pt x="6138" y="4380"/>
                    <a:pt x="6132" y="4378"/>
                  </a:cubicBezTo>
                  <a:cubicBezTo>
                    <a:pt x="5832" y="4328"/>
                    <a:pt x="5598" y="4278"/>
                    <a:pt x="5414" y="4194"/>
                  </a:cubicBezTo>
                  <a:cubicBezTo>
                    <a:pt x="5347" y="4161"/>
                    <a:pt x="5297" y="4077"/>
                    <a:pt x="5297" y="3994"/>
                  </a:cubicBezTo>
                  <a:lnTo>
                    <a:pt x="5297" y="3860"/>
                  </a:lnTo>
                  <a:cubicBezTo>
                    <a:pt x="5264" y="3860"/>
                    <a:pt x="5264" y="3793"/>
                    <a:pt x="5297" y="3743"/>
                  </a:cubicBezTo>
                  <a:cubicBezTo>
                    <a:pt x="5297" y="3693"/>
                    <a:pt x="5347" y="3609"/>
                    <a:pt x="5414" y="3559"/>
                  </a:cubicBezTo>
                  <a:cubicBezTo>
                    <a:pt x="5598" y="3476"/>
                    <a:pt x="5832" y="3409"/>
                    <a:pt x="6132" y="3375"/>
                  </a:cubicBezTo>
                  <a:cubicBezTo>
                    <a:pt x="6139" y="3373"/>
                    <a:pt x="6146" y="3372"/>
                    <a:pt x="6153" y="3372"/>
                  </a:cubicBezTo>
                  <a:close/>
                  <a:moveTo>
                    <a:pt x="6400" y="4061"/>
                  </a:moveTo>
                  <a:lnTo>
                    <a:pt x="6400" y="4061"/>
                  </a:lnTo>
                  <a:cubicBezTo>
                    <a:pt x="6417" y="4077"/>
                    <a:pt x="6433" y="4094"/>
                    <a:pt x="6450" y="4094"/>
                  </a:cubicBezTo>
                  <a:lnTo>
                    <a:pt x="7018" y="4428"/>
                  </a:lnTo>
                  <a:lnTo>
                    <a:pt x="7001" y="4462"/>
                  </a:lnTo>
                  <a:lnTo>
                    <a:pt x="6550" y="4462"/>
                  </a:lnTo>
                  <a:cubicBezTo>
                    <a:pt x="6483" y="4462"/>
                    <a:pt x="6417" y="4395"/>
                    <a:pt x="6417" y="4328"/>
                  </a:cubicBezTo>
                  <a:cubicBezTo>
                    <a:pt x="6417" y="4244"/>
                    <a:pt x="6417" y="4161"/>
                    <a:pt x="6400" y="4061"/>
                  </a:cubicBezTo>
                  <a:close/>
                  <a:moveTo>
                    <a:pt x="6563" y="4643"/>
                  </a:moveTo>
                  <a:cubicBezTo>
                    <a:pt x="6570" y="4643"/>
                    <a:pt x="6576" y="4644"/>
                    <a:pt x="6584" y="4645"/>
                  </a:cubicBezTo>
                  <a:lnTo>
                    <a:pt x="6634" y="4645"/>
                  </a:lnTo>
                  <a:lnTo>
                    <a:pt x="6483" y="4746"/>
                  </a:lnTo>
                  <a:cubicBezTo>
                    <a:pt x="6468" y="4701"/>
                    <a:pt x="6507" y="4643"/>
                    <a:pt x="6563" y="4643"/>
                  </a:cubicBezTo>
                  <a:close/>
                  <a:moveTo>
                    <a:pt x="5442" y="4441"/>
                  </a:moveTo>
                  <a:cubicBezTo>
                    <a:pt x="5456" y="4441"/>
                    <a:pt x="5474" y="4447"/>
                    <a:pt x="5498" y="4462"/>
                  </a:cubicBezTo>
                  <a:cubicBezTo>
                    <a:pt x="5681" y="4528"/>
                    <a:pt x="5915" y="4579"/>
                    <a:pt x="6166" y="4629"/>
                  </a:cubicBezTo>
                  <a:cubicBezTo>
                    <a:pt x="6233" y="4645"/>
                    <a:pt x="6283" y="4695"/>
                    <a:pt x="6316" y="4779"/>
                  </a:cubicBezTo>
                  <a:cubicBezTo>
                    <a:pt x="6316" y="4812"/>
                    <a:pt x="6333" y="4879"/>
                    <a:pt x="6333" y="4913"/>
                  </a:cubicBezTo>
                  <a:lnTo>
                    <a:pt x="6032" y="5147"/>
                  </a:lnTo>
                  <a:lnTo>
                    <a:pt x="6400" y="5381"/>
                  </a:lnTo>
                  <a:lnTo>
                    <a:pt x="6433" y="5397"/>
                  </a:lnTo>
                  <a:cubicBezTo>
                    <a:pt x="6461" y="5453"/>
                    <a:pt x="6443" y="5485"/>
                    <a:pt x="6407" y="5485"/>
                  </a:cubicBezTo>
                  <a:cubicBezTo>
                    <a:pt x="6400" y="5485"/>
                    <a:pt x="6392" y="5484"/>
                    <a:pt x="6383" y="5481"/>
                  </a:cubicBezTo>
                  <a:cubicBezTo>
                    <a:pt x="5932" y="5314"/>
                    <a:pt x="5581" y="4963"/>
                    <a:pt x="5414" y="4528"/>
                  </a:cubicBezTo>
                  <a:cubicBezTo>
                    <a:pt x="5402" y="4480"/>
                    <a:pt x="5407" y="4441"/>
                    <a:pt x="5442" y="4441"/>
                  </a:cubicBezTo>
                  <a:close/>
                  <a:moveTo>
                    <a:pt x="8716" y="3205"/>
                  </a:moveTo>
                  <a:cubicBezTo>
                    <a:pt x="8730" y="3205"/>
                    <a:pt x="8743" y="3206"/>
                    <a:pt x="8756" y="3208"/>
                  </a:cubicBezTo>
                  <a:cubicBezTo>
                    <a:pt x="8806" y="3208"/>
                    <a:pt x="8839" y="3225"/>
                    <a:pt x="8856" y="3275"/>
                  </a:cubicBezTo>
                  <a:cubicBezTo>
                    <a:pt x="8889" y="3309"/>
                    <a:pt x="8923" y="3359"/>
                    <a:pt x="8923" y="3375"/>
                  </a:cubicBezTo>
                  <a:cubicBezTo>
                    <a:pt x="8940" y="3476"/>
                    <a:pt x="8856" y="3660"/>
                    <a:pt x="8756" y="3776"/>
                  </a:cubicBezTo>
                  <a:lnTo>
                    <a:pt x="8271" y="4294"/>
                  </a:lnTo>
                  <a:lnTo>
                    <a:pt x="8655" y="5247"/>
                  </a:lnTo>
                  <a:cubicBezTo>
                    <a:pt x="8672" y="5314"/>
                    <a:pt x="8655" y="5381"/>
                    <a:pt x="8639" y="5414"/>
                  </a:cubicBezTo>
                  <a:lnTo>
                    <a:pt x="8488" y="5614"/>
                  </a:lnTo>
                  <a:cubicBezTo>
                    <a:pt x="8459" y="5636"/>
                    <a:pt x="8424" y="5649"/>
                    <a:pt x="8389" y="5649"/>
                  </a:cubicBezTo>
                  <a:cubicBezTo>
                    <a:pt x="8344" y="5649"/>
                    <a:pt x="8299" y="5628"/>
                    <a:pt x="8271" y="5581"/>
                  </a:cubicBezTo>
                  <a:lnTo>
                    <a:pt x="7803" y="4779"/>
                  </a:lnTo>
                  <a:lnTo>
                    <a:pt x="7302" y="5230"/>
                  </a:lnTo>
                  <a:lnTo>
                    <a:pt x="7319" y="5464"/>
                  </a:lnTo>
                  <a:lnTo>
                    <a:pt x="7068" y="5782"/>
                  </a:lnTo>
                  <a:lnTo>
                    <a:pt x="7001" y="5698"/>
                  </a:lnTo>
                  <a:lnTo>
                    <a:pt x="6985" y="5665"/>
                  </a:lnTo>
                  <a:lnTo>
                    <a:pt x="6884" y="5481"/>
                  </a:lnTo>
                  <a:cubicBezTo>
                    <a:pt x="6851" y="5497"/>
                    <a:pt x="6801" y="5497"/>
                    <a:pt x="6751" y="5497"/>
                  </a:cubicBezTo>
                  <a:cubicBezTo>
                    <a:pt x="6717" y="5497"/>
                    <a:pt x="6667" y="5481"/>
                    <a:pt x="6650" y="5464"/>
                  </a:cubicBezTo>
                  <a:cubicBezTo>
                    <a:pt x="6600" y="5414"/>
                    <a:pt x="6600" y="5330"/>
                    <a:pt x="6617" y="5230"/>
                  </a:cubicBezTo>
                  <a:lnTo>
                    <a:pt x="6417" y="5113"/>
                  </a:lnTo>
                  <a:lnTo>
                    <a:pt x="6316" y="5046"/>
                  </a:lnTo>
                  <a:lnTo>
                    <a:pt x="6617" y="4796"/>
                  </a:lnTo>
                  <a:lnTo>
                    <a:pt x="6851" y="4812"/>
                  </a:lnTo>
                  <a:lnTo>
                    <a:pt x="7319" y="4328"/>
                  </a:lnTo>
                  <a:lnTo>
                    <a:pt x="6500" y="3860"/>
                  </a:lnTo>
                  <a:cubicBezTo>
                    <a:pt x="6467" y="3827"/>
                    <a:pt x="6433" y="3793"/>
                    <a:pt x="6433" y="3743"/>
                  </a:cubicBezTo>
                  <a:cubicBezTo>
                    <a:pt x="6433" y="3710"/>
                    <a:pt x="6467" y="3660"/>
                    <a:pt x="6483" y="3643"/>
                  </a:cubicBezTo>
                  <a:lnTo>
                    <a:pt x="6667" y="3492"/>
                  </a:lnTo>
                  <a:cubicBezTo>
                    <a:pt x="6687" y="3473"/>
                    <a:pt x="6729" y="3465"/>
                    <a:pt x="6768" y="3465"/>
                  </a:cubicBezTo>
                  <a:cubicBezTo>
                    <a:pt x="6795" y="3465"/>
                    <a:pt x="6820" y="3469"/>
                    <a:pt x="6834" y="3476"/>
                  </a:cubicBezTo>
                  <a:lnTo>
                    <a:pt x="7803" y="3860"/>
                  </a:lnTo>
                  <a:lnTo>
                    <a:pt x="8321" y="3375"/>
                  </a:lnTo>
                  <a:cubicBezTo>
                    <a:pt x="8468" y="3258"/>
                    <a:pt x="8614" y="3205"/>
                    <a:pt x="8716" y="3205"/>
                  </a:cubicBezTo>
                  <a:close/>
                  <a:moveTo>
                    <a:pt x="11579" y="7068"/>
                  </a:moveTo>
                  <a:cubicBezTo>
                    <a:pt x="11579" y="7235"/>
                    <a:pt x="11563" y="7536"/>
                    <a:pt x="11429" y="7987"/>
                  </a:cubicBezTo>
                  <a:lnTo>
                    <a:pt x="11429" y="8004"/>
                  </a:lnTo>
                  <a:cubicBezTo>
                    <a:pt x="11396" y="8204"/>
                    <a:pt x="11329" y="8371"/>
                    <a:pt x="11229" y="8472"/>
                  </a:cubicBezTo>
                  <a:cubicBezTo>
                    <a:pt x="11145" y="8572"/>
                    <a:pt x="11062" y="8706"/>
                    <a:pt x="11028" y="8839"/>
                  </a:cubicBezTo>
                  <a:cubicBezTo>
                    <a:pt x="10694" y="10811"/>
                    <a:pt x="8906" y="13083"/>
                    <a:pt x="7085" y="13083"/>
                  </a:cubicBezTo>
                  <a:cubicBezTo>
                    <a:pt x="5548" y="13083"/>
                    <a:pt x="3726" y="10995"/>
                    <a:pt x="3409" y="8839"/>
                  </a:cubicBezTo>
                  <a:cubicBezTo>
                    <a:pt x="3392" y="8706"/>
                    <a:pt x="3325" y="8555"/>
                    <a:pt x="3225" y="8455"/>
                  </a:cubicBezTo>
                  <a:cubicBezTo>
                    <a:pt x="3125" y="8338"/>
                    <a:pt x="3058" y="8171"/>
                    <a:pt x="3008" y="7920"/>
                  </a:cubicBezTo>
                  <a:lnTo>
                    <a:pt x="3008" y="7887"/>
                  </a:lnTo>
                  <a:cubicBezTo>
                    <a:pt x="2908" y="7536"/>
                    <a:pt x="2891" y="7252"/>
                    <a:pt x="2891" y="7068"/>
                  </a:cubicBezTo>
                  <a:lnTo>
                    <a:pt x="2891" y="7068"/>
                  </a:lnTo>
                  <a:cubicBezTo>
                    <a:pt x="3843" y="7619"/>
                    <a:pt x="5414" y="7920"/>
                    <a:pt x="7168" y="7920"/>
                  </a:cubicBezTo>
                  <a:cubicBezTo>
                    <a:pt x="8839" y="7920"/>
                    <a:pt x="10326" y="7636"/>
                    <a:pt x="11346" y="7168"/>
                  </a:cubicBezTo>
                  <a:lnTo>
                    <a:pt x="11513" y="7085"/>
                  </a:lnTo>
                  <a:cubicBezTo>
                    <a:pt x="11529" y="7085"/>
                    <a:pt x="11563" y="7068"/>
                    <a:pt x="11579" y="7068"/>
                  </a:cubicBezTo>
                  <a:close/>
                  <a:moveTo>
                    <a:pt x="7185" y="0"/>
                  </a:moveTo>
                  <a:cubicBezTo>
                    <a:pt x="3225" y="0"/>
                    <a:pt x="0" y="903"/>
                    <a:pt x="0" y="2005"/>
                  </a:cubicBezTo>
                  <a:cubicBezTo>
                    <a:pt x="34" y="2607"/>
                    <a:pt x="836" y="3125"/>
                    <a:pt x="2156" y="3476"/>
                  </a:cubicBezTo>
                  <a:lnTo>
                    <a:pt x="2056" y="3793"/>
                  </a:lnTo>
                  <a:cubicBezTo>
                    <a:pt x="1153" y="3960"/>
                    <a:pt x="802" y="4161"/>
                    <a:pt x="802" y="4528"/>
                  </a:cubicBezTo>
                  <a:cubicBezTo>
                    <a:pt x="802" y="4829"/>
                    <a:pt x="1070" y="5046"/>
                    <a:pt x="1755" y="5197"/>
                  </a:cubicBezTo>
                  <a:cubicBezTo>
                    <a:pt x="1655" y="5364"/>
                    <a:pt x="1588" y="5531"/>
                    <a:pt x="1588" y="5715"/>
                  </a:cubicBezTo>
                  <a:cubicBezTo>
                    <a:pt x="1588" y="6066"/>
                    <a:pt x="1805" y="6400"/>
                    <a:pt x="2206" y="6717"/>
                  </a:cubicBezTo>
                  <a:cubicBezTo>
                    <a:pt x="2072" y="7135"/>
                    <a:pt x="2206" y="7720"/>
                    <a:pt x="2306" y="8071"/>
                  </a:cubicBezTo>
                  <a:cubicBezTo>
                    <a:pt x="2373" y="8455"/>
                    <a:pt x="2490" y="8722"/>
                    <a:pt x="2674" y="8906"/>
                  </a:cubicBezTo>
                  <a:cubicBezTo>
                    <a:pt x="2707" y="8923"/>
                    <a:pt x="2707" y="8923"/>
                    <a:pt x="2707" y="8956"/>
                  </a:cubicBezTo>
                  <a:cubicBezTo>
                    <a:pt x="3075" y="11462"/>
                    <a:pt x="5147" y="13751"/>
                    <a:pt x="7051" y="13751"/>
                  </a:cubicBezTo>
                  <a:cubicBezTo>
                    <a:pt x="9274" y="13751"/>
                    <a:pt x="11262" y="11228"/>
                    <a:pt x="11663" y="8956"/>
                  </a:cubicBezTo>
                  <a:cubicBezTo>
                    <a:pt x="11663" y="8923"/>
                    <a:pt x="11680" y="8906"/>
                    <a:pt x="11663" y="8906"/>
                  </a:cubicBezTo>
                  <a:cubicBezTo>
                    <a:pt x="11847" y="8722"/>
                    <a:pt x="11980" y="8455"/>
                    <a:pt x="12031" y="8121"/>
                  </a:cubicBezTo>
                  <a:cubicBezTo>
                    <a:pt x="12164" y="7636"/>
                    <a:pt x="12265" y="7035"/>
                    <a:pt x="12148" y="6650"/>
                  </a:cubicBezTo>
                  <a:cubicBezTo>
                    <a:pt x="13033" y="5915"/>
                    <a:pt x="12682" y="5330"/>
                    <a:pt x="12599" y="5213"/>
                  </a:cubicBezTo>
                  <a:cubicBezTo>
                    <a:pt x="13417" y="5046"/>
                    <a:pt x="13735" y="4829"/>
                    <a:pt x="13735" y="4495"/>
                  </a:cubicBezTo>
                  <a:cubicBezTo>
                    <a:pt x="13735" y="4127"/>
                    <a:pt x="13351" y="3893"/>
                    <a:pt x="12331" y="3743"/>
                  </a:cubicBezTo>
                  <a:lnTo>
                    <a:pt x="12248" y="3459"/>
                  </a:lnTo>
                  <a:cubicBezTo>
                    <a:pt x="13568" y="3075"/>
                    <a:pt x="14370" y="2573"/>
                    <a:pt x="14370" y="2005"/>
                  </a:cubicBezTo>
                  <a:cubicBezTo>
                    <a:pt x="14370" y="903"/>
                    <a:pt x="11162" y="0"/>
                    <a:pt x="7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5"/>
            <p:cNvSpPr/>
            <p:nvPr/>
          </p:nvSpPr>
          <p:spPr>
            <a:xfrm>
              <a:off x="1858000" y="2001800"/>
              <a:ext cx="501700" cy="333775"/>
            </a:xfrm>
            <a:custGeom>
              <a:rect b="b" l="l" r="r" t="t"/>
              <a:pathLst>
                <a:path extrusionOk="0" h="13351" w="20068">
                  <a:moveTo>
                    <a:pt x="12833" y="1"/>
                  </a:moveTo>
                  <a:lnTo>
                    <a:pt x="12733" y="84"/>
                  </a:lnTo>
                  <a:cubicBezTo>
                    <a:pt x="12699" y="118"/>
                    <a:pt x="12633" y="168"/>
                    <a:pt x="12582" y="201"/>
                  </a:cubicBezTo>
                  <a:cubicBezTo>
                    <a:pt x="12399" y="819"/>
                    <a:pt x="11797" y="2540"/>
                    <a:pt x="10811" y="4362"/>
                  </a:cubicBezTo>
                  <a:lnTo>
                    <a:pt x="10744" y="2975"/>
                  </a:lnTo>
                  <a:lnTo>
                    <a:pt x="10193" y="2590"/>
                  </a:lnTo>
                  <a:lnTo>
                    <a:pt x="10744" y="2189"/>
                  </a:lnTo>
                  <a:lnTo>
                    <a:pt x="10410" y="1020"/>
                  </a:lnTo>
                  <a:lnTo>
                    <a:pt x="9608" y="1020"/>
                  </a:lnTo>
                  <a:lnTo>
                    <a:pt x="9274" y="2189"/>
                  </a:lnTo>
                  <a:lnTo>
                    <a:pt x="9825" y="2590"/>
                  </a:lnTo>
                  <a:lnTo>
                    <a:pt x="9274" y="2991"/>
                  </a:lnTo>
                  <a:lnTo>
                    <a:pt x="9207" y="4395"/>
                  </a:lnTo>
                  <a:cubicBezTo>
                    <a:pt x="8221" y="2574"/>
                    <a:pt x="7620" y="819"/>
                    <a:pt x="7419" y="235"/>
                  </a:cubicBezTo>
                  <a:cubicBezTo>
                    <a:pt x="7386" y="184"/>
                    <a:pt x="7319" y="151"/>
                    <a:pt x="7286" y="101"/>
                  </a:cubicBezTo>
                  <a:lnTo>
                    <a:pt x="7186" y="17"/>
                  </a:lnTo>
                  <a:cubicBezTo>
                    <a:pt x="7186" y="17"/>
                    <a:pt x="6835" y="418"/>
                    <a:pt x="6551" y="636"/>
                  </a:cubicBezTo>
                  <a:cubicBezTo>
                    <a:pt x="5565" y="1337"/>
                    <a:pt x="3760" y="1939"/>
                    <a:pt x="3025" y="2173"/>
                  </a:cubicBezTo>
                  <a:cubicBezTo>
                    <a:pt x="2190" y="2490"/>
                    <a:pt x="1772" y="2975"/>
                    <a:pt x="1705" y="3075"/>
                  </a:cubicBezTo>
                  <a:cubicBezTo>
                    <a:pt x="185" y="5347"/>
                    <a:pt x="1" y="10460"/>
                    <a:pt x="1" y="10510"/>
                  </a:cubicBezTo>
                  <a:cubicBezTo>
                    <a:pt x="18" y="11195"/>
                    <a:pt x="201" y="11429"/>
                    <a:pt x="285" y="11446"/>
                  </a:cubicBezTo>
                  <a:cubicBezTo>
                    <a:pt x="3660" y="12950"/>
                    <a:pt x="7937" y="13351"/>
                    <a:pt x="9993" y="13351"/>
                  </a:cubicBezTo>
                  <a:lnTo>
                    <a:pt x="10059" y="13351"/>
                  </a:lnTo>
                  <a:cubicBezTo>
                    <a:pt x="12131" y="13351"/>
                    <a:pt x="16392" y="12950"/>
                    <a:pt x="19767" y="11446"/>
                  </a:cubicBezTo>
                  <a:cubicBezTo>
                    <a:pt x="19834" y="11429"/>
                    <a:pt x="20051" y="11195"/>
                    <a:pt x="20068" y="10510"/>
                  </a:cubicBezTo>
                  <a:cubicBezTo>
                    <a:pt x="20018" y="10443"/>
                    <a:pt x="19851" y="5331"/>
                    <a:pt x="18313" y="3058"/>
                  </a:cubicBezTo>
                  <a:cubicBezTo>
                    <a:pt x="18230" y="2941"/>
                    <a:pt x="17812" y="2457"/>
                    <a:pt x="16993" y="2156"/>
                  </a:cubicBezTo>
                  <a:cubicBezTo>
                    <a:pt x="16258" y="1922"/>
                    <a:pt x="14454" y="1321"/>
                    <a:pt x="13468" y="602"/>
                  </a:cubicBezTo>
                  <a:cubicBezTo>
                    <a:pt x="13167" y="402"/>
                    <a:pt x="12833" y="1"/>
                    <a:pt x="128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1" name="Google Shape;1211;p75"/>
          <p:cNvSpPr txBox="1"/>
          <p:nvPr>
            <p:ph idx="5" type="title"/>
          </p:nvPr>
        </p:nvSpPr>
        <p:spPr>
          <a:xfrm>
            <a:off x="6423050" y="1710150"/>
            <a:ext cx="2176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DAN JONES</a:t>
            </a:r>
            <a:endParaRPr/>
          </a:p>
        </p:txBody>
      </p:sp>
      <p:sp>
        <p:nvSpPr>
          <p:cNvPr id="1212" name="Google Shape;1212;p75"/>
          <p:cNvSpPr txBox="1"/>
          <p:nvPr>
            <p:ph idx="6" type="subTitle"/>
          </p:nvPr>
        </p:nvSpPr>
        <p:spPr>
          <a:xfrm>
            <a:off x="6422950" y="2144275"/>
            <a:ext cx="2176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talk a bit about this person here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76"/>
          <p:cNvSpPr txBox="1"/>
          <p:nvPr>
            <p:ph type="title"/>
          </p:nvPr>
        </p:nvSpPr>
        <p:spPr>
          <a:xfrm>
            <a:off x="715100" y="1230900"/>
            <a:ext cx="7713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
        <p:nvSpPr>
          <p:cNvPr id="1218" name="Google Shape;1218;p76"/>
          <p:cNvSpPr/>
          <p:nvPr/>
        </p:nvSpPr>
        <p:spPr>
          <a:xfrm>
            <a:off x="4399275" y="2604520"/>
            <a:ext cx="7591449" cy="2713359"/>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77"/>
          <p:cNvSpPr/>
          <p:nvPr/>
        </p:nvSpPr>
        <p:spPr>
          <a:xfrm>
            <a:off x="6030125" y="3113350"/>
            <a:ext cx="25362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224" name="Google Shape;1224;p77"/>
          <p:cNvSpPr/>
          <p:nvPr/>
        </p:nvSpPr>
        <p:spPr>
          <a:xfrm>
            <a:off x="6030125" y="1741750"/>
            <a:ext cx="25362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225" name="Google Shape;1225;p77"/>
          <p:cNvSpPr/>
          <p:nvPr/>
        </p:nvSpPr>
        <p:spPr>
          <a:xfrm>
            <a:off x="3303850" y="3113350"/>
            <a:ext cx="25362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226" name="Google Shape;1226;p77"/>
          <p:cNvSpPr/>
          <p:nvPr/>
        </p:nvSpPr>
        <p:spPr>
          <a:xfrm>
            <a:off x="3303850" y="1741750"/>
            <a:ext cx="25362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227" name="Google Shape;1227;p77"/>
          <p:cNvSpPr/>
          <p:nvPr/>
        </p:nvSpPr>
        <p:spPr>
          <a:xfrm>
            <a:off x="577575" y="3113350"/>
            <a:ext cx="25362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228" name="Google Shape;1228;p77"/>
          <p:cNvSpPr/>
          <p:nvPr/>
        </p:nvSpPr>
        <p:spPr>
          <a:xfrm>
            <a:off x="577575" y="1741750"/>
            <a:ext cx="25362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229" name="Google Shape;1229;p77"/>
          <p:cNvSpPr txBox="1"/>
          <p:nvPr>
            <p:ph idx="3" type="subTitle"/>
          </p:nvPr>
        </p:nvSpPr>
        <p:spPr>
          <a:xfrm>
            <a:off x="1263325" y="3560450"/>
            <a:ext cx="1850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1230" name="Google Shape;1230;p77"/>
          <p:cNvSpPr txBox="1"/>
          <p:nvPr>
            <p:ph idx="15"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MAYBE YOU NEED SIX COLUMNS</a:t>
            </a:r>
            <a:endParaRPr/>
          </a:p>
        </p:txBody>
      </p:sp>
      <p:sp>
        <p:nvSpPr>
          <p:cNvPr id="1231" name="Google Shape;1231;p77"/>
          <p:cNvSpPr txBox="1"/>
          <p:nvPr>
            <p:ph idx="1" type="subTitle"/>
          </p:nvPr>
        </p:nvSpPr>
        <p:spPr>
          <a:xfrm>
            <a:off x="1263325" y="2309300"/>
            <a:ext cx="1850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closest planet to the Sun</a:t>
            </a:r>
            <a:endParaRPr/>
          </a:p>
        </p:txBody>
      </p:sp>
      <p:sp>
        <p:nvSpPr>
          <p:cNvPr id="1232" name="Google Shape;1232;p77"/>
          <p:cNvSpPr txBox="1"/>
          <p:nvPr>
            <p:ph idx="2" type="subTitle"/>
          </p:nvPr>
        </p:nvSpPr>
        <p:spPr>
          <a:xfrm>
            <a:off x="4020725" y="2309300"/>
            <a:ext cx="1818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1233" name="Google Shape;1233;p77"/>
          <p:cNvSpPr txBox="1"/>
          <p:nvPr>
            <p:ph idx="4" type="subTitle"/>
          </p:nvPr>
        </p:nvSpPr>
        <p:spPr>
          <a:xfrm>
            <a:off x="4020725" y="3560450"/>
            <a:ext cx="1818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composed of hydrogen and helium</a:t>
            </a:r>
            <a:endParaRPr/>
          </a:p>
        </p:txBody>
      </p:sp>
      <p:sp>
        <p:nvSpPr>
          <p:cNvPr id="1234" name="Google Shape;1234;p77"/>
          <p:cNvSpPr txBox="1"/>
          <p:nvPr>
            <p:ph idx="5" type="subTitle"/>
          </p:nvPr>
        </p:nvSpPr>
        <p:spPr>
          <a:xfrm>
            <a:off x="6748125" y="2309300"/>
            <a:ext cx="1818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1235" name="Google Shape;1235;p77"/>
          <p:cNvSpPr txBox="1"/>
          <p:nvPr>
            <p:ph idx="6" type="subTitle"/>
          </p:nvPr>
        </p:nvSpPr>
        <p:spPr>
          <a:xfrm>
            <a:off x="6748125" y="3560450"/>
            <a:ext cx="1818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sp>
        <p:nvSpPr>
          <p:cNvPr id="1236" name="Google Shape;1236;p77"/>
          <p:cNvSpPr txBox="1"/>
          <p:nvPr>
            <p:ph type="title"/>
          </p:nvPr>
        </p:nvSpPr>
        <p:spPr>
          <a:xfrm>
            <a:off x="1263325" y="1941650"/>
            <a:ext cx="1850400" cy="41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237" name="Google Shape;1237;p77"/>
          <p:cNvSpPr txBox="1"/>
          <p:nvPr>
            <p:ph idx="7" type="title"/>
          </p:nvPr>
        </p:nvSpPr>
        <p:spPr>
          <a:xfrm>
            <a:off x="4020725" y="1941650"/>
            <a:ext cx="1818300" cy="41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238" name="Google Shape;1238;p77"/>
          <p:cNvSpPr txBox="1"/>
          <p:nvPr>
            <p:ph idx="8" type="title"/>
          </p:nvPr>
        </p:nvSpPr>
        <p:spPr>
          <a:xfrm>
            <a:off x="1263325" y="3179350"/>
            <a:ext cx="1850400" cy="45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239" name="Google Shape;1239;p77"/>
          <p:cNvSpPr txBox="1"/>
          <p:nvPr>
            <p:ph idx="9" type="title"/>
          </p:nvPr>
        </p:nvSpPr>
        <p:spPr>
          <a:xfrm>
            <a:off x="4020725" y="3179350"/>
            <a:ext cx="1818300" cy="45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240" name="Google Shape;1240;p77"/>
          <p:cNvSpPr txBox="1"/>
          <p:nvPr>
            <p:ph idx="13" type="title"/>
          </p:nvPr>
        </p:nvSpPr>
        <p:spPr>
          <a:xfrm>
            <a:off x="6748125" y="1941650"/>
            <a:ext cx="1818300" cy="41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241" name="Google Shape;1241;p77"/>
          <p:cNvSpPr txBox="1"/>
          <p:nvPr>
            <p:ph idx="14" type="title"/>
          </p:nvPr>
        </p:nvSpPr>
        <p:spPr>
          <a:xfrm>
            <a:off x="6748125" y="3179350"/>
            <a:ext cx="1818300" cy="45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grpSp>
        <p:nvGrpSpPr>
          <p:cNvPr id="1242" name="Google Shape;1242;p77"/>
          <p:cNvGrpSpPr/>
          <p:nvPr/>
        </p:nvGrpSpPr>
        <p:grpSpPr>
          <a:xfrm>
            <a:off x="677760" y="2017926"/>
            <a:ext cx="405520" cy="461396"/>
            <a:chOff x="1529350" y="258825"/>
            <a:chExt cx="423475" cy="481825"/>
          </a:xfrm>
        </p:grpSpPr>
        <p:sp>
          <p:nvSpPr>
            <p:cNvPr id="1243" name="Google Shape;1243;p7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44" name="Google Shape;1244;p7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45" name="Google Shape;1245;p77"/>
          <p:cNvGrpSpPr/>
          <p:nvPr/>
        </p:nvGrpSpPr>
        <p:grpSpPr>
          <a:xfrm>
            <a:off x="674031" y="3281168"/>
            <a:ext cx="415335" cy="460510"/>
            <a:chOff x="3300325" y="249875"/>
            <a:chExt cx="433725" cy="480900"/>
          </a:xfrm>
        </p:grpSpPr>
        <p:sp>
          <p:nvSpPr>
            <p:cNvPr id="1246" name="Google Shape;1246;p7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47" name="Google Shape;1247;p7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48" name="Google Shape;1248;p7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49" name="Google Shape;1249;p7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50" name="Google Shape;1250;p7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51" name="Google Shape;1251;p7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52" name="Google Shape;1252;p77"/>
          <p:cNvGrpSpPr/>
          <p:nvPr/>
        </p:nvGrpSpPr>
        <p:grpSpPr>
          <a:xfrm>
            <a:off x="3436883" y="2017912"/>
            <a:ext cx="467093" cy="461443"/>
            <a:chOff x="3858100" y="1435075"/>
            <a:chExt cx="487775" cy="481875"/>
          </a:xfrm>
        </p:grpSpPr>
        <p:sp>
          <p:nvSpPr>
            <p:cNvPr id="1253" name="Google Shape;1253;p7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54" name="Google Shape;1254;p7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55" name="Google Shape;1255;p7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56" name="Google Shape;1256;p7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57" name="Google Shape;1257;p7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58" name="Google Shape;1258;p77"/>
          <p:cNvGrpSpPr/>
          <p:nvPr/>
        </p:nvGrpSpPr>
        <p:grpSpPr>
          <a:xfrm>
            <a:off x="3475991" y="3280721"/>
            <a:ext cx="397236" cy="461396"/>
            <a:chOff x="4492800" y="2027925"/>
            <a:chExt cx="414825" cy="481825"/>
          </a:xfrm>
        </p:grpSpPr>
        <p:sp>
          <p:nvSpPr>
            <p:cNvPr id="1259" name="Google Shape;1259;p7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60" name="Google Shape;1260;p7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61" name="Google Shape;1261;p77"/>
          <p:cNvGrpSpPr/>
          <p:nvPr/>
        </p:nvGrpSpPr>
        <p:grpSpPr>
          <a:xfrm>
            <a:off x="6172171" y="3280729"/>
            <a:ext cx="461396" cy="461396"/>
            <a:chOff x="1492675" y="4992125"/>
            <a:chExt cx="481825" cy="481825"/>
          </a:xfrm>
        </p:grpSpPr>
        <p:sp>
          <p:nvSpPr>
            <p:cNvPr id="1262" name="Google Shape;1262;p7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63" name="Google Shape;1263;p7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64" name="Google Shape;1264;p77"/>
          <p:cNvGrpSpPr/>
          <p:nvPr/>
        </p:nvGrpSpPr>
        <p:grpSpPr>
          <a:xfrm>
            <a:off x="6171536" y="2040040"/>
            <a:ext cx="462688" cy="461420"/>
            <a:chOff x="3270450" y="3213625"/>
            <a:chExt cx="483175" cy="481850"/>
          </a:xfrm>
        </p:grpSpPr>
        <p:sp>
          <p:nvSpPr>
            <p:cNvPr id="1265" name="Google Shape;1265;p7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66" name="Google Shape;1266;p7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78"/>
          <p:cNvSpPr txBox="1"/>
          <p:nvPr>
            <p:ph idx="1" type="subTitle"/>
          </p:nvPr>
        </p:nvSpPr>
        <p:spPr>
          <a:xfrm>
            <a:off x="2304800" y="3284350"/>
            <a:ext cx="4534200" cy="46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1272" name="Google Shape;1272;p78"/>
          <p:cNvSpPr txBox="1"/>
          <p:nvPr>
            <p:ph type="title"/>
          </p:nvPr>
        </p:nvSpPr>
        <p:spPr>
          <a:xfrm>
            <a:off x="715100" y="1396950"/>
            <a:ext cx="7713600" cy="210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150,000</a:t>
            </a:r>
            <a:endParaRPr/>
          </a:p>
        </p:txBody>
      </p:sp>
      <p:grpSp>
        <p:nvGrpSpPr>
          <p:cNvPr id="1273" name="Google Shape;1273;p78"/>
          <p:cNvGrpSpPr/>
          <p:nvPr/>
        </p:nvGrpSpPr>
        <p:grpSpPr>
          <a:xfrm flipH="1">
            <a:off x="5661981" y="540095"/>
            <a:ext cx="1618453" cy="779423"/>
            <a:chOff x="1329477" y="1798619"/>
            <a:chExt cx="1171773" cy="564308"/>
          </a:xfrm>
        </p:grpSpPr>
        <p:sp>
          <p:nvSpPr>
            <p:cNvPr id="1274" name="Google Shape;1274;p78"/>
            <p:cNvSpPr/>
            <p:nvPr/>
          </p:nvSpPr>
          <p:spPr>
            <a:xfrm>
              <a:off x="1844541" y="1845359"/>
              <a:ext cx="104307" cy="55063"/>
            </a:xfrm>
            <a:custGeom>
              <a:rect b="b" l="l" r="r" t="t"/>
              <a:pathLst>
                <a:path extrusionOk="0" h="1429" w="2707">
                  <a:moveTo>
                    <a:pt x="1969" y="0"/>
                  </a:moveTo>
                  <a:cubicBezTo>
                    <a:pt x="841" y="0"/>
                    <a:pt x="0" y="576"/>
                    <a:pt x="0" y="576"/>
                  </a:cubicBezTo>
                  <a:lnTo>
                    <a:pt x="1871" y="1428"/>
                  </a:lnTo>
                  <a:lnTo>
                    <a:pt x="2640" y="1378"/>
                  </a:lnTo>
                  <a:cubicBezTo>
                    <a:pt x="2707" y="459"/>
                    <a:pt x="2189" y="8"/>
                    <a:pt x="2189" y="8"/>
                  </a:cubicBezTo>
                  <a:cubicBezTo>
                    <a:pt x="2114" y="3"/>
                    <a:pt x="2041" y="0"/>
                    <a:pt x="1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8"/>
            <p:cNvSpPr/>
            <p:nvPr/>
          </p:nvSpPr>
          <p:spPr>
            <a:xfrm>
              <a:off x="1867044" y="1864972"/>
              <a:ext cx="75370" cy="31558"/>
            </a:xfrm>
            <a:custGeom>
              <a:rect b="b" l="l" r="r" t="t"/>
              <a:pathLst>
                <a:path extrusionOk="0" h="819" w="1956">
                  <a:moveTo>
                    <a:pt x="1822" y="0"/>
                  </a:moveTo>
                  <a:cubicBezTo>
                    <a:pt x="1822" y="0"/>
                    <a:pt x="619" y="134"/>
                    <a:pt x="1" y="401"/>
                  </a:cubicBezTo>
                  <a:lnTo>
                    <a:pt x="1572" y="819"/>
                  </a:lnTo>
                  <a:lnTo>
                    <a:pt x="1956" y="702"/>
                  </a:lnTo>
                  <a:cubicBezTo>
                    <a:pt x="1956" y="702"/>
                    <a:pt x="1956" y="334"/>
                    <a:pt x="1822"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8"/>
            <p:cNvSpPr/>
            <p:nvPr/>
          </p:nvSpPr>
          <p:spPr>
            <a:xfrm>
              <a:off x="1962335" y="1895567"/>
              <a:ext cx="105001" cy="55063"/>
            </a:xfrm>
            <a:custGeom>
              <a:rect b="b" l="l" r="r" t="t"/>
              <a:pathLst>
                <a:path extrusionOk="0" h="1429" w="2725">
                  <a:moveTo>
                    <a:pt x="1986" y="1"/>
                  </a:moveTo>
                  <a:cubicBezTo>
                    <a:pt x="857" y="1"/>
                    <a:pt x="1" y="576"/>
                    <a:pt x="1" y="576"/>
                  </a:cubicBezTo>
                  <a:lnTo>
                    <a:pt x="1889" y="1428"/>
                  </a:lnTo>
                  <a:lnTo>
                    <a:pt x="2657" y="1362"/>
                  </a:lnTo>
                  <a:cubicBezTo>
                    <a:pt x="2724" y="443"/>
                    <a:pt x="2206" y="8"/>
                    <a:pt x="2206" y="8"/>
                  </a:cubicBezTo>
                  <a:cubicBezTo>
                    <a:pt x="2132" y="3"/>
                    <a:pt x="2058" y="1"/>
                    <a:pt x="19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8"/>
            <p:cNvSpPr/>
            <p:nvPr/>
          </p:nvSpPr>
          <p:spPr>
            <a:xfrm>
              <a:off x="1985532" y="1915180"/>
              <a:ext cx="75370" cy="31597"/>
            </a:xfrm>
            <a:custGeom>
              <a:rect b="b" l="l" r="r" t="t"/>
              <a:pathLst>
                <a:path extrusionOk="0" h="820" w="1956">
                  <a:moveTo>
                    <a:pt x="1805" y="0"/>
                  </a:moveTo>
                  <a:cubicBezTo>
                    <a:pt x="1805" y="0"/>
                    <a:pt x="618" y="117"/>
                    <a:pt x="0" y="401"/>
                  </a:cubicBezTo>
                  <a:lnTo>
                    <a:pt x="1554" y="819"/>
                  </a:lnTo>
                  <a:lnTo>
                    <a:pt x="1955" y="685"/>
                  </a:lnTo>
                  <a:cubicBezTo>
                    <a:pt x="1955" y="685"/>
                    <a:pt x="1955" y="335"/>
                    <a:pt x="1805"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8"/>
            <p:cNvSpPr/>
            <p:nvPr/>
          </p:nvSpPr>
          <p:spPr>
            <a:xfrm>
              <a:off x="1944957" y="2169494"/>
              <a:ext cx="139102" cy="74753"/>
            </a:xfrm>
            <a:custGeom>
              <a:rect b="b" l="l" r="r" t="t"/>
              <a:pathLst>
                <a:path extrusionOk="0" h="1940" w="3610">
                  <a:moveTo>
                    <a:pt x="3092" y="0"/>
                  </a:moveTo>
                  <a:cubicBezTo>
                    <a:pt x="3092" y="0"/>
                    <a:pt x="2474" y="0"/>
                    <a:pt x="1471" y="284"/>
                  </a:cubicBezTo>
                  <a:lnTo>
                    <a:pt x="1" y="1755"/>
                  </a:lnTo>
                  <a:cubicBezTo>
                    <a:pt x="1" y="1755"/>
                    <a:pt x="540" y="1939"/>
                    <a:pt x="1115" y="1939"/>
                  </a:cubicBezTo>
                  <a:cubicBezTo>
                    <a:pt x="1139" y="1939"/>
                    <a:pt x="1163" y="1939"/>
                    <a:pt x="1187" y="1938"/>
                  </a:cubicBezTo>
                  <a:cubicBezTo>
                    <a:pt x="1187" y="1938"/>
                    <a:pt x="2691" y="1788"/>
                    <a:pt x="3409" y="1420"/>
                  </a:cubicBezTo>
                  <a:cubicBezTo>
                    <a:pt x="3409" y="1420"/>
                    <a:pt x="3610" y="485"/>
                    <a:pt x="30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8"/>
            <p:cNvSpPr/>
            <p:nvPr/>
          </p:nvSpPr>
          <p:spPr>
            <a:xfrm>
              <a:off x="1599243" y="1798619"/>
              <a:ext cx="439771" cy="202450"/>
            </a:xfrm>
            <a:custGeom>
              <a:rect b="b" l="l" r="r" t="t"/>
              <a:pathLst>
                <a:path extrusionOk="0" h="5254" w="11413">
                  <a:moveTo>
                    <a:pt x="11412" y="3577"/>
                  </a:moveTo>
                  <a:lnTo>
                    <a:pt x="11412" y="3577"/>
                  </a:lnTo>
                  <a:cubicBezTo>
                    <a:pt x="11412" y="3577"/>
                    <a:pt x="11412" y="3577"/>
                    <a:pt x="11412" y="3577"/>
                  </a:cubicBezTo>
                  <a:cubicBezTo>
                    <a:pt x="11412" y="3577"/>
                    <a:pt x="11412" y="3577"/>
                    <a:pt x="11412" y="3577"/>
                  </a:cubicBezTo>
                  <a:close/>
                  <a:moveTo>
                    <a:pt x="1432" y="1"/>
                  </a:moveTo>
                  <a:cubicBezTo>
                    <a:pt x="1428" y="1"/>
                    <a:pt x="1424" y="1"/>
                    <a:pt x="1420" y="1"/>
                  </a:cubicBezTo>
                  <a:cubicBezTo>
                    <a:pt x="719" y="1"/>
                    <a:pt x="0" y="302"/>
                    <a:pt x="0" y="302"/>
                  </a:cubicBezTo>
                  <a:lnTo>
                    <a:pt x="6115" y="5198"/>
                  </a:lnTo>
                  <a:cubicBezTo>
                    <a:pt x="6338" y="5236"/>
                    <a:pt x="6564" y="5254"/>
                    <a:pt x="6791" y="5254"/>
                  </a:cubicBezTo>
                  <a:cubicBezTo>
                    <a:pt x="9018" y="5254"/>
                    <a:pt x="11376" y="3577"/>
                    <a:pt x="11412" y="3577"/>
                  </a:cubicBezTo>
                  <a:cubicBezTo>
                    <a:pt x="11412" y="3577"/>
                    <a:pt x="11412" y="3577"/>
                    <a:pt x="11412" y="3577"/>
                  </a:cubicBezTo>
                  <a:lnTo>
                    <a:pt x="11412" y="3577"/>
                  </a:lnTo>
                  <a:cubicBezTo>
                    <a:pt x="10730" y="3111"/>
                    <a:pt x="2196" y="1"/>
                    <a:pt x="14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8"/>
            <p:cNvSpPr/>
            <p:nvPr/>
          </p:nvSpPr>
          <p:spPr>
            <a:xfrm>
              <a:off x="1348782" y="2050814"/>
              <a:ext cx="167424" cy="92940"/>
            </a:xfrm>
            <a:custGeom>
              <a:rect b="b" l="l" r="r" t="t"/>
              <a:pathLst>
                <a:path extrusionOk="0" h="2412" w="4345">
                  <a:moveTo>
                    <a:pt x="1761" y="0"/>
                  </a:moveTo>
                  <a:cubicBezTo>
                    <a:pt x="798" y="0"/>
                    <a:pt x="0" y="257"/>
                    <a:pt x="0" y="257"/>
                  </a:cubicBezTo>
                  <a:lnTo>
                    <a:pt x="2941" y="2412"/>
                  </a:lnTo>
                  <a:lnTo>
                    <a:pt x="4345" y="1978"/>
                  </a:lnTo>
                  <a:lnTo>
                    <a:pt x="2006" y="6"/>
                  </a:lnTo>
                  <a:cubicBezTo>
                    <a:pt x="1923" y="2"/>
                    <a:pt x="1842" y="0"/>
                    <a:pt x="1761"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8"/>
            <p:cNvSpPr/>
            <p:nvPr/>
          </p:nvSpPr>
          <p:spPr>
            <a:xfrm>
              <a:off x="1424113" y="1858383"/>
              <a:ext cx="1077138" cy="314348"/>
            </a:xfrm>
            <a:custGeom>
              <a:rect b="b" l="l" r="r" t="t"/>
              <a:pathLst>
                <a:path extrusionOk="0" h="8158" w="27954">
                  <a:moveTo>
                    <a:pt x="23796" y="1"/>
                  </a:moveTo>
                  <a:cubicBezTo>
                    <a:pt x="22817" y="1"/>
                    <a:pt x="21509" y="191"/>
                    <a:pt x="19817" y="789"/>
                  </a:cubicBezTo>
                  <a:cubicBezTo>
                    <a:pt x="15222" y="2393"/>
                    <a:pt x="4295" y="5267"/>
                    <a:pt x="117" y="7573"/>
                  </a:cubicBezTo>
                  <a:cubicBezTo>
                    <a:pt x="117" y="7573"/>
                    <a:pt x="0" y="7907"/>
                    <a:pt x="318" y="8158"/>
                  </a:cubicBezTo>
                  <a:cubicBezTo>
                    <a:pt x="318" y="8158"/>
                    <a:pt x="10594" y="7890"/>
                    <a:pt x="15857" y="5885"/>
                  </a:cubicBezTo>
                  <a:cubicBezTo>
                    <a:pt x="21387" y="3763"/>
                    <a:pt x="24211" y="3045"/>
                    <a:pt x="26367" y="1875"/>
                  </a:cubicBezTo>
                  <a:cubicBezTo>
                    <a:pt x="27102" y="1474"/>
                    <a:pt x="27954" y="672"/>
                    <a:pt x="26199" y="572"/>
                  </a:cubicBezTo>
                  <a:cubicBezTo>
                    <a:pt x="26199" y="572"/>
                    <a:pt x="25494" y="1"/>
                    <a:pt x="237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8"/>
            <p:cNvSpPr/>
            <p:nvPr/>
          </p:nvSpPr>
          <p:spPr>
            <a:xfrm>
              <a:off x="1329477" y="1947663"/>
              <a:ext cx="309724" cy="180640"/>
            </a:xfrm>
            <a:custGeom>
              <a:rect b="b" l="l" r="r" t="t"/>
              <a:pathLst>
                <a:path extrusionOk="0" h="4688" w="8038">
                  <a:moveTo>
                    <a:pt x="1567" y="0"/>
                  </a:moveTo>
                  <a:cubicBezTo>
                    <a:pt x="812" y="0"/>
                    <a:pt x="0" y="427"/>
                    <a:pt x="0" y="427"/>
                  </a:cubicBezTo>
                  <a:lnTo>
                    <a:pt x="4044" y="4688"/>
                  </a:lnTo>
                  <a:cubicBezTo>
                    <a:pt x="6049" y="4036"/>
                    <a:pt x="8037" y="3151"/>
                    <a:pt x="8037" y="3117"/>
                  </a:cubicBezTo>
                  <a:cubicBezTo>
                    <a:pt x="7352" y="2833"/>
                    <a:pt x="2540" y="93"/>
                    <a:pt x="1755" y="10"/>
                  </a:cubicBezTo>
                  <a:cubicBezTo>
                    <a:pt x="1693" y="3"/>
                    <a:pt x="1630" y="0"/>
                    <a:pt x="15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8"/>
            <p:cNvSpPr/>
            <p:nvPr/>
          </p:nvSpPr>
          <p:spPr>
            <a:xfrm>
              <a:off x="1433130" y="1882967"/>
              <a:ext cx="1032093" cy="284640"/>
            </a:xfrm>
            <a:custGeom>
              <a:rect b="b" l="l" r="r" t="t"/>
              <a:pathLst>
                <a:path extrusionOk="0" h="7387" w="26785">
                  <a:moveTo>
                    <a:pt x="24980" y="1"/>
                  </a:moveTo>
                  <a:lnTo>
                    <a:pt x="67" y="7085"/>
                  </a:lnTo>
                  <a:cubicBezTo>
                    <a:pt x="0" y="7303"/>
                    <a:pt x="167" y="7386"/>
                    <a:pt x="167" y="7386"/>
                  </a:cubicBezTo>
                  <a:cubicBezTo>
                    <a:pt x="14971" y="6049"/>
                    <a:pt x="13300" y="5298"/>
                    <a:pt x="17544" y="3978"/>
                  </a:cubicBezTo>
                  <a:cubicBezTo>
                    <a:pt x="21889" y="2674"/>
                    <a:pt x="26784" y="937"/>
                    <a:pt x="26617" y="536"/>
                  </a:cubicBezTo>
                  <a:cubicBezTo>
                    <a:pt x="26523" y="312"/>
                    <a:pt x="26164" y="279"/>
                    <a:pt x="25960" y="279"/>
                  </a:cubicBezTo>
                  <a:cubicBezTo>
                    <a:pt x="25874" y="279"/>
                    <a:pt x="25815" y="285"/>
                    <a:pt x="25815" y="285"/>
                  </a:cubicBezTo>
                  <a:cubicBezTo>
                    <a:pt x="25581" y="101"/>
                    <a:pt x="24980" y="1"/>
                    <a:pt x="249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8"/>
            <p:cNvSpPr/>
            <p:nvPr/>
          </p:nvSpPr>
          <p:spPr>
            <a:xfrm>
              <a:off x="1429277" y="2140518"/>
              <a:ext cx="164842" cy="110781"/>
            </a:xfrm>
            <a:custGeom>
              <a:rect b="b" l="l" r="r" t="t"/>
              <a:pathLst>
                <a:path extrusionOk="0" h="2875" w="4278">
                  <a:moveTo>
                    <a:pt x="4277" y="0"/>
                  </a:moveTo>
                  <a:cubicBezTo>
                    <a:pt x="2607" y="234"/>
                    <a:pt x="1036" y="635"/>
                    <a:pt x="1069" y="669"/>
                  </a:cubicBezTo>
                  <a:cubicBezTo>
                    <a:pt x="936" y="1003"/>
                    <a:pt x="0" y="2874"/>
                    <a:pt x="0" y="2874"/>
                  </a:cubicBezTo>
                  <a:cubicBezTo>
                    <a:pt x="0" y="2874"/>
                    <a:pt x="1253" y="2423"/>
                    <a:pt x="1671" y="2239"/>
                  </a:cubicBezTo>
                  <a:cubicBezTo>
                    <a:pt x="2089" y="2039"/>
                    <a:pt x="4277" y="0"/>
                    <a:pt x="427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8"/>
            <p:cNvSpPr/>
            <p:nvPr/>
          </p:nvSpPr>
          <p:spPr>
            <a:xfrm>
              <a:off x="1962335" y="2192652"/>
              <a:ext cx="111436" cy="46316"/>
            </a:xfrm>
            <a:custGeom>
              <a:rect b="b" l="l" r="r" t="t"/>
              <a:pathLst>
                <a:path extrusionOk="0" h="1202" w="2892">
                  <a:moveTo>
                    <a:pt x="2741" y="1"/>
                  </a:moveTo>
                  <a:cubicBezTo>
                    <a:pt x="2741" y="1"/>
                    <a:pt x="953" y="268"/>
                    <a:pt x="285" y="335"/>
                  </a:cubicBezTo>
                  <a:lnTo>
                    <a:pt x="1" y="1137"/>
                  </a:lnTo>
                  <a:cubicBezTo>
                    <a:pt x="1" y="1137"/>
                    <a:pt x="289" y="1201"/>
                    <a:pt x="576" y="1201"/>
                  </a:cubicBezTo>
                  <a:cubicBezTo>
                    <a:pt x="648" y="1201"/>
                    <a:pt x="719" y="1197"/>
                    <a:pt x="786" y="1187"/>
                  </a:cubicBezTo>
                  <a:cubicBezTo>
                    <a:pt x="1087" y="1137"/>
                    <a:pt x="2089" y="987"/>
                    <a:pt x="2825" y="686"/>
                  </a:cubicBezTo>
                  <a:cubicBezTo>
                    <a:pt x="2825" y="686"/>
                    <a:pt x="2891" y="318"/>
                    <a:pt x="274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8"/>
            <p:cNvSpPr/>
            <p:nvPr/>
          </p:nvSpPr>
          <p:spPr>
            <a:xfrm>
              <a:off x="2024141" y="2060023"/>
              <a:ext cx="132667" cy="71516"/>
            </a:xfrm>
            <a:custGeom>
              <a:rect b="b" l="l" r="r" t="t"/>
              <a:pathLst>
                <a:path extrusionOk="0" h="1856" w="3443">
                  <a:moveTo>
                    <a:pt x="2958" y="1"/>
                  </a:moveTo>
                  <a:cubicBezTo>
                    <a:pt x="2958" y="1"/>
                    <a:pt x="2357" y="1"/>
                    <a:pt x="1388" y="285"/>
                  </a:cubicBezTo>
                  <a:lnTo>
                    <a:pt x="1" y="1672"/>
                  </a:lnTo>
                  <a:cubicBezTo>
                    <a:pt x="1" y="1672"/>
                    <a:pt x="535" y="1855"/>
                    <a:pt x="1137" y="1855"/>
                  </a:cubicBezTo>
                  <a:cubicBezTo>
                    <a:pt x="1137" y="1855"/>
                    <a:pt x="2557" y="1705"/>
                    <a:pt x="3259" y="1354"/>
                  </a:cubicBezTo>
                  <a:cubicBezTo>
                    <a:pt x="3259" y="1354"/>
                    <a:pt x="3443" y="452"/>
                    <a:pt x="29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8"/>
            <p:cNvSpPr/>
            <p:nvPr/>
          </p:nvSpPr>
          <p:spPr>
            <a:xfrm>
              <a:off x="2040903" y="2081293"/>
              <a:ext cx="105618" cy="44698"/>
            </a:xfrm>
            <a:custGeom>
              <a:rect b="b" l="l" r="r" t="t"/>
              <a:pathLst>
                <a:path extrusionOk="0" h="1160" w="2741">
                  <a:moveTo>
                    <a:pt x="2590" y="0"/>
                  </a:moveTo>
                  <a:cubicBezTo>
                    <a:pt x="2590" y="0"/>
                    <a:pt x="869" y="251"/>
                    <a:pt x="234" y="318"/>
                  </a:cubicBezTo>
                  <a:lnTo>
                    <a:pt x="0" y="1103"/>
                  </a:lnTo>
                  <a:cubicBezTo>
                    <a:pt x="0" y="1103"/>
                    <a:pt x="235" y="1159"/>
                    <a:pt x="487" y="1159"/>
                  </a:cubicBezTo>
                  <a:cubicBezTo>
                    <a:pt x="570" y="1159"/>
                    <a:pt x="656" y="1153"/>
                    <a:pt x="735" y="1136"/>
                  </a:cubicBezTo>
                  <a:cubicBezTo>
                    <a:pt x="1019" y="1103"/>
                    <a:pt x="1989" y="953"/>
                    <a:pt x="2674" y="652"/>
                  </a:cubicBezTo>
                  <a:cubicBezTo>
                    <a:pt x="2674" y="652"/>
                    <a:pt x="2740" y="301"/>
                    <a:pt x="259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8"/>
            <p:cNvSpPr/>
            <p:nvPr/>
          </p:nvSpPr>
          <p:spPr>
            <a:xfrm>
              <a:off x="1777572" y="2011742"/>
              <a:ext cx="422393" cy="351185"/>
            </a:xfrm>
            <a:custGeom>
              <a:rect b="b" l="l" r="r" t="t"/>
              <a:pathLst>
                <a:path extrusionOk="0" h="9114" w="10962">
                  <a:moveTo>
                    <a:pt x="10443" y="1"/>
                  </a:moveTo>
                  <a:cubicBezTo>
                    <a:pt x="7837" y="402"/>
                    <a:pt x="4595" y="2189"/>
                    <a:pt x="4595" y="2189"/>
                  </a:cubicBezTo>
                  <a:lnTo>
                    <a:pt x="0" y="9040"/>
                  </a:lnTo>
                  <a:cubicBezTo>
                    <a:pt x="0" y="9040"/>
                    <a:pt x="193" y="9114"/>
                    <a:pt x="508" y="9114"/>
                  </a:cubicBezTo>
                  <a:cubicBezTo>
                    <a:pt x="863" y="9114"/>
                    <a:pt x="1372" y="9020"/>
                    <a:pt x="1939" y="8622"/>
                  </a:cubicBezTo>
                  <a:cubicBezTo>
                    <a:pt x="4178" y="7002"/>
                    <a:pt x="10961" y="1"/>
                    <a:pt x="104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8"/>
            <p:cNvSpPr/>
            <p:nvPr/>
          </p:nvSpPr>
          <p:spPr>
            <a:xfrm>
              <a:off x="2389853" y="1870097"/>
              <a:ext cx="38032" cy="29709"/>
            </a:xfrm>
            <a:custGeom>
              <a:rect b="b" l="l" r="r" t="t"/>
              <a:pathLst>
                <a:path extrusionOk="0" h="771" w="987">
                  <a:moveTo>
                    <a:pt x="652" y="1"/>
                  </a:moveTo>
                  <a:cubicBezTo>
                    <a:pt x="652" y="1"/>
                    <a:pt x="585" y="285"/>
                    <a:pt x="34" y="519"/>
                  </a:cubicBezTo>
                  <a:lnTo>
                    <a:pt x="0" y="769"/>
                  </a:lnTo>
                  <a:cubicBezTo>
                    <a:pt x="0" y="770"/>
                    <a:pt x="2" y="771"/>
                    <a:pt x="6" y="771"/>
                  </a:cubicBezTo>
                  <a:cubicBezTo>
                    <a:pt x="76" y="771"/>
                    <a:pt x="733" y="626"/>
                    <a:pt x="986" y="168"/>
                  </a:cubicBezTo>
                  <a:cubicBezTo>
                    <a:pt x="903" y="118"/>
                    <a:pt x="802" y="68"/>
                    <a:pt x="65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79"/>
          <p:cNvSpPr txBox="1"/>
          <p:nvPr>
            <p:ph idx="1" type="subTitle"/>
          </p:nvPr>
        </p:nvSpPr>
        <p:spPr>
          <a:xfrm>
            <a:off x="4581970" y="3162225"/>
            <a:ext cx="3414600" cy="135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Images reveal large amounts of data, so remember: use an image instead of a long text. Your audience will appreciate it</a:t>
            </a:r>
            <a:endParaRPr>
              <a:solidFill>
                <a:schemeClr val="dk2"/>
              </a:solidFill>
            </a:endParaRPr>
          </a:p>
        </p:txBody>
      </p:sp>
      <p:sp>
        <p:nvSpPr>
          <p:cNvPr id="1295" name="Google Shape;1295;p79"/>
          <p:cNvSpPr txBox="1"/>
          <p:nvPr>
            <p:ph type="title"/>
          </p:nvPr>
        </p:nvSpPr>
        <p:spPr>
          <a:xfrm>
            <a:off x="4581975" y="761024"/>
            <a:ext cx="3717300" cy="240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pic>
        <p:nvPicPr>
          <p:cNvPr id="1296" name="Google Shape;1296;p79"/>
          <p:cNvPicPr preferRelativeResize="0"/>
          <p:nvPr/>
        </p:nvPicPr>
        <p:blipFill rotWithShape="1">
          <a:blip r:embed="rId3">
            <a:alphaModFix/>
          </a:blip>
          <a:srcRect b="0" l="26158" r="19071" t="0"/>
          <a:stretch/>
        </p:blipFill>
        <p:spPr>
          <a:xfrm>
            <a:off x="0" y="0"/>
            <a:ext cx="4233201" cy="5143499"/>
          </a:xfrm>
          <a:prstGeom prst="rect">
            <a:avLst/>
          </a:prstGeom>
          <a:noFill/>
          <a:ln>
            <a:noFill/>
          </a:ln>
        </p:spPr>
      </p:pic>
      <p:sp>
        <p:nvSpPr>
          <p:cNvPr id="1297" name="Google Shape;1297;p79"/>
          <p:cNvSpPr/>
          <p:nvPr/>
        </p:nvSpPr>
        <p:spPr>
          <a:xfrm>
            <a:off x="1981951" y="3855800"/>
            <a:ext cx="3719855" cy="185891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9"/>
          <p:cNvSpPr/>
          <p:nvPr/>
        </p:nvSpPr>
        <p:spPr>
          <a:xfrm>
            <a:off x="47400" y="3010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9" name="Google Shape;1299;p79"/>
          <p:cNvGrpSpPr/>
          <p:nvPr/>
        </p:nvGrpSpPr>
        <p:grpSpPr>
          <a:xfrm>
            <a:off x="7662190" y="111956"/>
            <a:ext cx="1252660" cy="1204643"/>
            <a:chOff x="7384701" y="199425"/>
            <a:chExt cx="1572114" cy="1511851"/>
          </a:xfrm>
        </p:grpSpPr>
        <p:sp>
          <p:nvSpPr>
            <p:cNvPr id="1300" name="Google Shape;1300;p79"/>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9"/>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9"/>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80"/>
          <p:cNvSpPr txBox="1"/>
          <p:nvPr>
            <p:ph idx="1" type="subTitle"/>
          </p:nvPr>
        </p:nvSpPr>
        <p:spPr>
          <a:xfrm>
            <a:off x="614730" y="2410325"/>
            <a:ext cx="3414600" cy="135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You can replace the image on the screen with your own work. Just right-click on it and select “Replace image”</a:t>
            </a:r>
            <a:endParaRPr>
              <a:solidFill>
                <a:schemeClr val="dk2"/>
              </a:solidFill>
            </a:endParaRPr>
          </a:p>
        </p:txBody>
      </p:sp>
      <p:sp>
        <p:nvSpPr>
          <p:cNvPr id="1308" name="Google Shape;1308;p80"/>
          <p:cNvSpPr txBox="1"/>
          <p:nvPr>
            <p:ph type="title"/>
          </p:nvPr>
        </p:nvSpPr>
        <p:spPr>
          <a:xfrm>
            <a:off x="595072" y="1816975"/>
            <a:ext cx="38793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DESKTOP SOFTWARE</a:t>
            </a:r>
            <a:endParaRPr/>
          </a:p>
        </p:txBody>
      </p:sp>
      <p:grpSp>
        <p:nvGrpSpPr>
          <p:cNvPr id="1309" name="Google Shape;1309;p80"/>
          <p:cNvGrpSpPr/>
          <p:nvPr/>
        </p:nvGrpSpPr>
        <p:grpSpPr>
          <a:xfrm>
            <a:off x="4392876" y="1277420"/>
            <a:ext cx="3772384" cy="2487095"/>
            <a:chOff x="4892672" y="2001884"/>
            <a:chExt cx="3059269" cy="2016945"/>
          </a:xfrm>
        </p:grpSpPr>
        <p:sp>
          <p:nvSpPr>
            <p:cNvPr id="1310" name="Google Shape;1310;p80"/>
            <p:cNvSpPr/>
            <p:nvPr/>
          </p:nvSpPr>
          <p:spPr>
            <a:xfrm>
              <a:off x="4999516" y="2001884"/>
              <a:ext cx="2844857" cy="1870281"/>
            </a:xfrm>
            <a:custGeom>
              <a:rect b="b" l="l" r="r" t="t"/>
              <a:pathLst>
                <a:path extrusionOk="0" h="111260" w="169236">
                  <a:moveTo>
                    <a:pt x="5845" y="0"/>
                  </a:moveTo>
                  <a:cubicBezTo>
                    <a:pt x="2603" y="0"/>
                    <a:pt x="0" y="2645"/>
                    <a:pt x="0" y="5888"/>
                  </a:cubicBezTo>
                  <a:lnTo>
                    <a:pt x="0" y="105373"/>
                  </a:lnTo>
                  <a:cubicBezTo>
                    <a:pt x="0" y="108658"/>
                    <a:pt x="2603" y="111260"/>
                    <a:pt x="5845" y="111260"/>
                  </a:cubicBezTo>
                  <a:lnTo>
                    <a:pt x="163391" y="111260"/>
                  </a:lnTo>
                  <a:cubicBezTo>
                    <a:pt x="166633" y="111260"/>
                    <a:pt x="169236" y="108658"/>
                    <a:pt x="169236" y="105373"/>
                  </a:cubicBezTo>
                  <a:lnTo>
                    <a:pt x="169236" y="5888"/>
                  </a:lnTo>
                  <a:cubicBezTo>
                    <a:pt x="169236" y="2645"/>
                    <a:pt x="166633" y="0"/>
                    <a:pt x="163391" y="0"/>
                  </a:cubicBezTo>
                  <a:close/>
                </a:path>
              </a:pathLst>
            </a:cu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0"/>
            <p:cNvSpPr/>
            <p:nvPr/>
          </p:nvSpPr>
          <p:spPr>
            <a:xfrm>
              <a:off x="4892672" y="3873960"/>
              <a:ext cx="3059269" cy="144869"/>
            </a:xfrm>
            <a:custGeom>
              <a:rect b="b" l="l" r="r" t="t"/>
              <a:pathLst>
                <a:path extrusionOk="0" h="8618" w="181991">
                  <a:moveTo>
                    <a:pt x="0" y="0"/>
                  </a:moveTo>
                  <a:lnTo>
                    <a:pt x="181991" y="0"/>
                  </a:lnTo>
                  <a:lnTo>
                    <a:pt x="181991" y="5248"/>
                  </a:lnTo>
                  <a:cubicBezTo>
                    <a:pt x="181991" y="7125"/>
                    <a:pt x="180455" y="8618"/>
                    <a:pt x="178621" y="8618"/>
                  </a:cubicBezTo>
                  <a:lnTo>
                    <a:pt x="3370" y="8618"/>
                  </a:lnTo>
                  <a:cubicBezTo>
                    <a:pt x="1493" y="8618"/>
                    <a:pt x="0" y="7125"/>
                    <a:pt x="0" y="5248"/>
                  </a:cubicBezTo>
                  <a:close/>
                </a:path>
              </a:pathLst>
            </a:cu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12" name="Google Shape;1312;p80"/>
          <p:cNvPicPr preferRelativeResize="0"/>
          <p:nvPr/>
        </p:nvPicPr>
        <p:blipFill rotWithShape="1">
          <a:blip r:embed="rId3">
            <a:alphaModFix/>
          </a:blip>
          <a:srcRect b="0" l="2758" r="2768" t="0"/>
          <a:stretch/>
        </p:blipFill>
        <p:spPr>
          <a:xfrm>
            <a:off x="4620073" y="1384125"/>
            <a:ext cx="3317400" cy="1975200"/>
          </a:xfrm>
          <a:prstGeom prst="roundRect">
            <a:avLst>
              <a:gd fmla="val 5034" name="adj"/>
            </a:avLst>
          </a:prstGeom>
          <a:noFill/>
          <a:ln cap="flat" cmpd="sng" w="19050">
            <a:solidFill>
              <a:schemeClr val="accent1"/>
            </a:solidFill>
            <a:prstDash val="solid"/>
            <a:round/>
            <a:headEnd len="sm" w="sm" type="none"/>
            <a:tailEnd len="sm" w="sm" type="none"/>
          </a:ln>
        </p:spPr>
      </p:pic>
      <p:sp>
        <p:nvSpPr>
          <p:cNvPr id="1313" name="Google Shape;1313;p80"/>
          <p:cNvSpPr/>
          <p:nvPr/>
        </p:nvSpPr>
        <p:spPr>
          <a:xfrm>
            <a:off x="6201197" y="3366939"/>
            <a:ext cx="181283" cy="180391"/>
          </a:xfrm>
          <a:custGeom>
            <a:rect b="b" l="l" r="r" t="t"/>
            <a:pathLst>
              <a:path extrusionOk="0" h="8703" w="8746">
                <a:moveTo>
                  <a:pt x="3754" y="8703"/>
                </a:moveTo>
                <a:cubicBezTo>
                  <a:pt x="7082" y="8703"/>
                  <a:pt x="8746" y="4693"/>
                  <a:pt x="6399" y="2346"/>
                </a:cubicBezTo>
                <a:cubicBezTo>
                  <a:pt x="4053" y="0"/>
                  <a:pt x="0" y="1664"/>
                  <a:pt x="0" y="4991"/>
                </a:cubicBezTo>
                <a:cubicBezTo>
                  <a:pt x="0" y="7039"/>
                  <a:pt x="1707" y="8703"/>
                  <a:pt x="3754" y="87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0"/>
          <p:cNvSpPr/>
          <p:nvPr/>
        </p:nvSpPr>
        <p:spPr>
          <a:xfrm>
            <a:off x="-639275" y="3660025"/>
            <a:ext cx="4668631" cy="15960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80"/>
          <p:cNvSpPr/>
          <p:nvPr/>
        </p:nvSpPr>
        <p:spPr>
          <a:xfrm>
            <a:off x="6416325" y="3010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81"/>
          <p:cNvSpPr txBox="1"/>
          <p:nvPr>
            <p:ph type="title"/>
          </p:nvPr>
        </p:nvSpPr>
        <p:spPr>
          <a:xfrm>
            <a:off x="4581975" y="1117325"/>
            <a:ext cx="3717300" cy="12930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WEBSITE FOR PHONES</a:t>
            </a:r>
            <a:endParaRPr/>
          </a:p>
        </p:txBody>
      </p:sp>
      <p:sp>
        <p:nvSpPr>
          <p:cNvPr id="1321" name="Google Shape;1321;p81"/>
          <p:cNvSpPr txBox="1"/>
          <p:nvPr>
            <p:ph idx="1" type="subTitle"/>
          </p:nvPr>
        </p:nvSpPr>
        <p:spPr>
          <a:xfrm>
            <a:off x="4581970" y="2410325"/>
            <a:ext cx="3414600" cy="135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You can replace the image on the screen with your own work. Just right-click on it and select “Replace image”</a:t>
            </a:r>
            <a:endParaRPr>
              <a:solidFill>
                <a:schemeClr val="dk2"/>
              </a:solidFill>
            </a:endParaRPr>
          </a:p>
        </p:txBody>
      </p:sp>
      <p:sp>
        <p:nvSpPr>
          <p:cNvPr id="1322" name="Google Shape;1322;p81"/>
          <p:cNvSpPr/>
          <p:nvPr/>
        </p:nvSpPr>
        <p:spPr>
          <a:xfrm>
            <a:off x="1290868" y="914893"/>
            <a:ext cx="1854424" cy="3420409"/>
          </a:xfrm>
          <a:custGeom>
            <a:rect b="b" l="l" r="r" t="t"/>
            <a:pathLst>
              <a:path extrusionOk="0" h="56866" w="27381">
                <a:moveTo>
                  <a:pt x="2107" y="1"/>
                </a:moveTo>
                <a:cubicBezTo>
                  <a:pt x="944" y="1"/>
                  <a:pt x="1" y="945"/>
                  <a:pt x="1" y="2107"/>
                </a:cubicBezTo>
                <a:lnTo>
                  <a:pt x="1" y="54761"/>
                </a:lnTo>
                <a:cubicBezTo>
                  <a:pt x="1" y="55923"/>
                  <a:pt x="944" y="56866"/>
                  <a:pt x="2107" y="56866"/>
                </a:cubicBezTo>
                <a:lnTo>
                  <a:pt x="25274" y="56866"/>
                </a:lnTo>
                <a:cubicBezTo>
                  <a:pt x="26437" y="56866"/>
                  <a:pt x="27379" y="55923"/>
                  <a:pt x="27381" y="54761"/>
                </a:cubicBezTo>
                <a:lnTo>
                  <a:pt x="27381" y="2107"/>
                </a:lnTo>
                <a:cubicBezTo>
                  <a:pt x="27381" y="945"/>
                  <a:pt x="26437" y="1"/>
                  <a:pt x="25273" y="1"/>
                </a:cubicBezTo>
                <a:close/>
              </a:path>
            </a:pathLst>
          </a:cu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3" name="Google Shape;1323;p81"/>
          <p:cNvPicPr preferRelativeResize="0"/>
          <p:nvPr/>
        </p:nvPicPr>
        <p:blipFill rotWithShape="1">
          <a:blip r:embed="rId3">
            <a:alphaModFix/>
          </a:blip>
          <a:srcRect b="0" l="12996" r="52640" t="0"/>
          <a:stretch/>
        </p:blipFill>
        <p:spPr>
          <a:xfrm>
            <a:off x="1386688" y="1250544"/>
            <a:ext cx="1662720" cy="2721773"/>
          </a:xfrm>
          <a:prstGeom prst="rect">
            <a:avLst/>
          </a:prstGeom>
          <a:noFill/>
          <a:ln cap="flat" cmpd="sng" w="19050">
            <a:solidFill>
              <a:schemeClr val="accent1"/>
            </a:solidFill>
            <a:prstDash val="solid"/>
            <a:round/>
            <a:headEnd len="sm" w="sm" type="none"/>
            <a:tailEnd len="sm" w="sm" type="none"/>
          </a:ln>
        </p:spPr>
      </p:pic>
      <p:sp>
        <p:nvSpPr>
          <p:cNvPr id="1324" name="Google Shape;1324;p81"/>
          <p:cNvSpPr/>
          <p:nvPr/>
        </p:nvSpPr>
        <p:spPr>
          <a:xfrm>
            <a:off x="2029902" y="1024432"/>
            <a:ext cx="376429" cy="62012"/>
          </a:xfrm>
          <a:custGeom>
            <a:rect b="b" l="l" r="r" t="t"/>
            <a:pathLst>
              <a:path extrusionOk="0" h="1031" w="5558">
                <a:moveTo>
                  <a:pt x="515" y="0"/>
                </a:moveTo>
                <a:cubicBezTo>
                  <a:pt x="231" y="0"/>
                  <a:pt x="0" y="231"/>
                  <a:pt x="0" y="515"/>
                </a:cubicBezTo>
                <a:cubicBezTo>
                  <a:pt x="0" y="799"/>
                  <a:pt x="231" y="1030"/>
                  <a:pt x="515" y="1030"/>
                </a:cubicBezTo>
                <a:lnTo>
                  <a:pt x="5044" y="1030"/>
                </a:lnTo>
                <a:cubicBezTo>
                  <a:pt x="5326" y="1030"/>
                  <a:pt x="5557" y="799"/>
                  <a:pt x="5557" y="515"/>
                </a:cubicBezTo>
                <a:cubicBezTo>
                  <a:pt x="5557" y="231"/>
                  <a:pt x="5326" y="0"/>
                  <a:pt x="50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1"/>
          <p:cNvSpPr/>
          <p:nvPr/>
        </p:nvSpPr>
        <p:spPr>
          <a:xfrm>
            <a:off x="5141125" y="3660025"/>
            <a:ext cx="4668631" cy="15960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1"/>
          <p:cNvSpPr/>
          <p:nvPr/>
        </p:nvSpPr>
        <p:spPr>
          <a:xfrm>
            <a:off x="4276726" y="3673913"/>
            <a:ext cx="3719855" cy="185891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1"/>
          <p:cNvSpPr/>
          <p:nvPr/>
        </p:nvSpPr>
        <p:spPr>
          <a:xfrm>
            <a:off x="6416325" y="3010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82"/>
          <p:cNvSpPr txBox="1"/>
          <p:nvPr>
            <p:ph idx="1" type="subTitle"/>
          </p:nvPr>
        </p:nvSpPr>
        <p:spPr>
          <a:xfrm>
            <a:off x="614730" y="2410325"/>
            <a:ext cx="3414600" cy="135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You can replace the image on the screen with your own work. Just right-click on it and select “Replace image”</a:t>
            </a:r>
            <a:endParaRPr>
              <a:solidFill>
                <a:schemeClr val="dk2"/>
              </a:solidFill>
            </a:endParaRPr>
          </a:p>
        </p:txBody>
      </p:sp>
      <p:sp>
        <p:nvSpPr>
          <p:cNvPr id="1333" name="Google Shape;1333;p82"/>
          <p:cNvSpPr txBox="1"/>
          <p:nvPr>
            <p:ph type="title"/>
          </p:nvPr>
        </p:nvSpPr>
        <p:spPr>
          <a:xfrm>
            <a:off x="595072" y="1816975"/>
            <a:ext cx="38793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TABLET APP</a:t>
            </a:r>
            <a:endParaRPr/>
          </a:p>
        </p:txBody>
      </p:sp>
      <p:sp>
        <p:nvSpPr>
          <p:cNvPr id="1334" name="Google Shape;1334;p82"/>
          <p:cNvSpPr/>
          <p:nvPr/>
        </p:nvSpPr>
        <p:spPr>
          <a:xfrm>
            <a:off x="5538300" y="1177050"/>
            <a:ext cx="2144400" cy="2910300"/>
          </a:xfrm>
          <a:prstGeom prst="roundRect">
            <a:avLst>
              <a:gd fmla="val 6015" name="adj"/>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5" name="Google Shape;1335;p82"/>
          <p:cNvPicPr preferRelativeResize="0"/>
          <p:nvPr/>
        </p:nvPicPr>
        <p:blipFill rotWithShape="1">
          <a:blip r:embed="rId3">
            <a:alphaModFix/>
          </a:blip>
          <a:srcRect b="0" l="-613" r="54155" t="0"/>
          <a:stretch/>
        </p:blipFill>
        <p:spPr>
          <a:xfrm>
            <a:off x="5635013" y="1290221"/>
            <a:ext cx="1950974" cy="2362250"/>
          </a:xfrm>
          <a:prstGeom prst="rect">
            <a:avLst/>
          </a:prstGeom>
          <a:noFill/>
          <a:ln cap="flat" cmpd="sng" w="19050">
            <a:solidFill>
              <a:schemeClr val="accent1"/>
            </a:solidFill>
            <a:prstDash val="solid"/>
            <a:round/>
            <a:headEnd len="sm" w="sm" type="none"/>
            <a:tailEnd len="sm" w="sm" type="none"/>
          </a:ln>
        </p:spPr>
      </p:pic>
      <p:sp>
        <p:nvSpPr>
          <p:cNvPr id="1336" name="Google Shape;1336;p82"/>
          <p:cNvSpPr/>
          <p:nvPr/>
        </p:nvSpPr>
        <p:spPr>
          <a:xfrm>
            <a:off x="6517800" y="3761275"/>
            <a:ext cx="185400" cy="185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7" name="Google Shape;1337;p82"/>
          <p:cNvGrpSpPr/>
          <p:nvPr/>
        </p:nvGrpSpPr>
        <p:grpSpPr>
          <a:xfrm>
            <a:off x="169140" y="111956"/>
            <a:ext cx="1252660" cy="1204643"/>
            <a:chOff x="7384701" y="199425"/>
            <a:chExt cx="1572114" cy="1511851"/>
          </a:xfrm>
        </p:grpSpPr>
        <p:sp>
          <p:nvSpPr>
            <p:cNvPr id="1338" name="Google Shape;1338;p82"/>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2"/>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2"/>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1" name="Google Shape;1341;p82"/>
          <p:cNvSpPr/>
          <p:nvPr/>
        </p:nvSpPr>
        <p:spPr>
          <a:xfrm>
            <a:off x="163251" y="3855800"/>
            <a:ext cx="3719855" cy="185891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2"/>
          <p:cNvSpPr/>
          <p:nvPr/>
        </p:nvSpPr>
        <p:spPr>
          <a:xfrm>
            <a:off x="6553375" y="177638"/>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7"/>
          <p:cNvSpPr txBox="1"/>
          <p:nvPr/>
        </p:nvSpPr>
        <p:spPr>
          <a:xfrm>
            <a:off x="698225" y="460425"/>
            <a:ext cx="7532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3000">
                <a:latin typeface="Lato"/>
                <a:ea typeface="Lato"/>
                <a:cs typeface="Lato"/>
                <a:sym typeface="Lato"/>
              </a:rPr>
              <a:t>Datasets</a:t>
            </a:r>
            <a:endParaRPr i="1" sz="3000">
              <a:latin typeface="Lato"/>
              <a:ea typeface="Lato"/>
              <a:cs typeface="Lato"/>
              <a:sym typeface="Lato"/>
            </a:endParaRPr>
          </a:p>
        </p:txBody>
      </p:sp>
      <p:pic>
        <p:nvPicPr>
          <p:cNvPr id="413" name="Google Shape;413;p47"/>
          <p:cNvPicPr preferRelativeResize="0"/>
          <p:nvPr/>
        </p:nvPicPr>
        <p:blipFill>
          <a:blip r:embed="rId3">
            <a:alphaModFix/>
          </a:blip>
          <a:stretch>
            <a:fillRect/>
          </a:stretch>
        </p:blipFill>
        <p:spPr>
          <a:xfrm>
            <a:off x="581075" y="606200"/>
            <a:ext cx="7954350" cy="4078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83"/>
          <p:cNvSpPr txBox="1"/>
          <p:nvPr>
            <p:ph idx="2" type="subTitle"/>
          </p:nvPr>
        </p:nvSpPr>
        <p:spPr>
          <a:xfrm>
            <a:off x="3792875" y="3566200"/>
            <a:ext cx="15585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Freight-only flights</a:t>
            </a:r>
            <a:endParaRPr/>
          </a:p>
        </p:txBody>
      </p:sp>
      <p:sp>
        <p:nvSpPr>
          <p:cNvPr id="1348" name="Google Shape;1348;p83"/>
          <p:cNvSpPr txBox="1"/>
          <p:nvPr>
            <p:ph idx="1" type="subTitle"/>
          </p:nvPr>
        </p:nvSpPr>
        <p:spPr>
          <a:xfrm>
            <a:off x="1156725" y="3566200"/>
            <a:ext cx="15585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Recreational flights</a:t>
            </a:r>
            <a:endParaRPr/>
          </a:p>
        </p:txBody>
      </p:sp>
      <p:sp>
        <p:nvSpPr>
          <p:cNvPr id="1349" name="Google Shape;1349;p83"/>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AIR TRAFFIC</a:t>
            </a:r>
            <a:endParaRPr/>
          </a:p>
        </p:txBody>
      </p:sp>
      <p:sp>
        <p:nvSpPr>
          <p:cNvPr id="1350" name="Google Shape;1350;p83"/>
          <p:cNvSpPr txBox="1"/>
          <p:nvPr>
            <p:ph idx="3" type="subTitle"/>
          </p:nvPr>
        </p:nvSpPr>
        <p:spPr>
          <a:xfrm>
            <a:off x="6429175" y="3566200"/>
            <a:ext cx="15585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Passenger &amp; freight flights</a:t>
            </a:r>
            <a:endParaRPr/>
          </a:p>
        </p:txBody>
      </p:sp>
      <p:sp>
        <p:nvSpPr>
          <p:cNvPr id="1351" name="Google Shape;1351;p83"/>
          <p:cNvSpPr txBox="1"/>
          <p:nvPr>
            <p:ph idx="4" type="title"/>
          </p:nvPr>
        </p:nvSpPr>
        <p:spPr>
          <a:xfrm>
            <a:off x="1156775" y="3195725"/>
            <a:ext cx="1558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1352" name="Google Shape;1352;p83"/>
          <p:cNvSpPr txBox="1"/>
          <p:nvPr>
            <p:ph idx="5" type="title"/>
          </p:nvPr>
        </p:nvSpPr>
        <p:spPr>
          <a:xfrm>
            <a:off x="3792875" y="3195725"/>
            <a:ext cx="1558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26</a:t>
            </a:r>
            <a:r>
              <a:rPr lang="en"/>
              <a:t>%</a:t>
            </a:r>
            <a:endParaRPr/>
          </a:p>
        </p:txBody>
      </p:sp>
      <p:sp>
        <p:nvSpPr>
          <p:cNvPr id="1353" name="Google Shape;1353;p83"/>
          <p:cNvSpPr txBox="1"/>
          <p:nvPr>
            <p:ph idx="6" type="title"/>
          </p:nvPr>
        </p:nvSpPr>
        <p:spPr>
          <a:xfrm>
            <a:off x="6429250" y="3195725"/>
            <a:ext cx="1558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66</a:t>
            </a:r>
            <a:r>
              <a:rPr lang="en"/>
              <a:t>%</a:t>
            </a:r>
            <a:endParaRPr/>
          </a:p>
        </p:txBody>
      </p:sp>
      <p:grpSp>
        <p:nvGrpSpPr>
          <p:cNvPr id="1354" name="Google Shape;1354;p83"/>
          <p:cNvGrpSpPr/>
          <p:nvPr/>
        </p:nvGrpSpPr>
        <p:grpSpPr>
          <a:xfrm>
            <a:off x="1156590" y="1633705"/>
            <a:ext cx="1558474" cy="1558474"/>
            <a:chOff x="4049800" y="640400"/>
            <a:chExt cx="858900" cy="858900"/>
          </a:xfrm>
        </p:grpSpPr>
        <p:sp>
          <p:nvSpPr>
            <p:cNvPr id="1355" name="Google Shape;1355;p83"/>
            <p:cNvSpPr/>
            <p:nvPr/>
          </p:nvSpPr>
          <p:spPr>
            <a:xfrm>
              <a:off x="4049800" y="640400"/>
              <a:ext cx="858900" cy="858900"/>
            </a:xfrm>
            <a:prstGeom prst="donut">
              <a:avLst>
                <a:gd fmla="val 25000" name="adj"/>
              </a:avLst>
            </a:prstGeom>
            <a:solidFill>
              <a:schemeClr val="dk1"/>
            </a:solidFill>
            <a:ln cap="flat" cmpd="sng" w="1905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3"/>
            <p:cNvSpPr/>
            <p:nvPr/>
          </p:nvSpPr>
          <p:spPr>
            <a:xfrm>
              <a:off x="4049800" y="640400"/>
              <a:ext cx="858900" cy="858900"/>
            </a:xfrm>
            <a:prstGeom prst="blockArc">
              <a:avLst>
                <a:gd fmla="val 16183068" name="adj1"/>
                <a:gd fmla="val 17912579" name="adj2"/>
                <a:gd fmla="val 24348" name="adj3"/>
              </a:avLst>
            </a:prstGeom>
            <a:solidFill>
              <a:schemeClr val="lt1"/>
            </a:solidFill>
            <a:ln cap="flat" cmpd="sng" w="1905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 name="Google Shape;1357;p83"/>
          <p:cNvGrpSpPr/>
          <p:nvPr/>
        </p:nvGrpSpPr>
        <p:grpSpPr>
          <a:xfrm rot="5400000">
            <a:off x="3792893" y="1633705"/>
            <a:ext cx="1558474" cy="1558474"/>
            <a:chOff x="4049800" y="640400"/>
            <a:chExt cx="858900" cy="858900"/>
          </a:xfrm>
        </p:grpSpPr>
        <p:sp>
          <p:nvSpPr>
            <p:cNvPr id="1358" name="Google Shape;1358;p83"/>
            <p:cNvSpPr/>
            <p:nvPr/>
          </p:nvSpPr>
          <p:spPr>
            <a:xfrm>
              <a:off x="4049800" y="640400"/>
              <a:ext cx="858900" cy="858900"/>
            </a:xfrm>
            <a:prstGeom prst="donut">
              <a:avLst>
                <a:gd fmla="val 25000" name="adj"/>
              </a:avLst>
            </a:prstGeom>
            <a:solidFill>
              <a:schemeClr val="dk1"/>
            </a:solidFill>
            <a:ln cap="flat" cmpd="sng" w="1905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3"/>
            <p:cNvSpPr/>
            <p:nvPr/>
          </p:nvSpPr>
          <p:spPr>
            <a:xfrm>
              <a:off x="4049800" y="640400"/>
              <a:ext cx="858900" cy="858900"/>
            </a:xfrm>
            <a:prstGeom prst="blockArc">
              <a:avLst>
                <a:gd fmla="val 10834398" name="adj1"/>
                <a:gd fmla="val 16355998" name="adj2"/>
                <a:gd fmla="val 24916" name="adj3"/>
              </a:avLst>
            </a:prstGeom>
            <a:solidFill>
              <a:schemeClr val="lt1"/>
            </a:solidFill>
            <a:ln cap="flat" cmpd="sng" w="1905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83"/>
          <p:cNvGrpSpPr/>
          <p:nvPr/>
        </p:nvGrpSpPr>
        <p:grpSpPr>
          <a:xfrm rot="10800000">
            <a:off x="6429183" y="1633705"/>
            <a:ext cx="1558474" cy="1558474"/>
            <a:chOff x="4049800" y="640400"/>
            <a:chExt cx="858900" cy="858900"/>
          </a:xfrm>
        </p:grpSpPr>
        <p:sp>
          <p:nvSpPr>
            <p:cNvPr id="1361" name="Google Shape;1361;p83"/>
            <p:cNvSpPr/>
            <p:nvPr/>
          </p:nvSpPr>
          <p:spPr>
            <a:xfrm>
              <a:off x="4049800" y="640400"/>
              <a:ext cx="858900" cy="858900"/>
            </a:xfrm>
            <a:prstGeom prst="donut">
              <a:avLst>
                <a:gd fmla="val 25000" name="adj"/>
              </a:avLst>
            </a:prstGeom>
            <a:solidFill>
              <a:schemeClr val="dk1"/>
            </a:solidFill>
            <a:ln cap="flat" cmpd="sng" w="1905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83"/>
            <p:cNvSpPr/>
            <p:nvPr/>
          </p:nvSpPr>
          <p:spPr>
            <a:xfrm>
              <a:off x="4049800" y="640400"/>
              <a:ext cx="858900" cy="858900"/>
            </a:xfrm>
            <a:prstGeom prst="blockArc">
              <a:avLst>
                <a:gd fmla="val 5365674" name="adj1"/>
                <a:gd fmla="val 18767135" name="adj2"/>
                <a:gd fmla="val 24415" name="adj3"/>
              </a:avLst>
            </a:prstGeom>
            <a:solidFill>
              <a:schemeClr val="lt1"/>
            </a:solidFill>
            <a:ln cap="flat" cmpd="sng" w="1905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84"/>
          <p:cNvSpPr txBox="1"/>
          <p:nvPr/>
        </p:nvSpPr>
        <p:spPr>
          <a:xfrm>
            <a:off x="831250" y="1733550"/>
            <a:ext cx="7481400" cy="22554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ctr" bIns="91425" lIns="91425" spcFirstLastPara="1" rIns="91425" wrap="square" tIns="91425">
            <a:noAutofit/>
          </a:bodyPr>
          <a:lstStyle/>
          <a:p>
            <a:pPr indent="0" lvl="0" marL="0" rtl="0" algn="l">
              <a:spcBef>
                <a:spcPts val="0"/>
              </a:spcBef>
              <a:spcAft>
                <a:spcPts val="1600"/>
              </a:spcAft>
              <a:buNone/>
            </a:pPr>
            <a:r>
              <a:t/>
            </a:r>
            <a:endParaRPr sz="1600">
              <a:solidFill>
                <a:srgbClr val="0F4B7E"/>
              </a:solidFill>
              <a:latin typeface="Lato"/>
              <a:ea typeface="Lato"/>
              <a:cs typeface="Lato"/>
              <a:sym typeface="Lato"/>
            </a:endParaRPr>
          </a:p>
        </p:txBody>
      </p:sp>
      <p:sp>
        <p:nvSpPr>
          <p:cNvPr id="1368" name="Google Shape;1368;p84"/>
          <p:cNvSpPr txBox="1"/>
          <p:nvPr>
            <p:ph type="title"/>
          </p:nvPr>
        </p:nvSpPr>
        <p:spPr>
          <a:xfrm>
            <a:off x="595069" y="340695"/>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THIS IS A TABLE</a:t>
            </a:r>
            <a:endParaRPr/>
          </a:p>
        </p:txBody>
      </p:sp>
      <p:graphicFrame>
        <p:nvGraphicFramePr>
          <p:cNvPr id="1369" name="Google Shape;1369;p84"/>
          <p:cNvGraphicFramePr/>
          <p:nvPr/>
        </p:nvGraphicFramePr>
        <p:xfrm>
          <a:off x="831250" y="1733550"/>
          <a:ext cx="3000000" cy="3000000"/>
        </p:xfrm>
        <a:graphic>
          <a:graphicData uri="http://schemas.openxmlformats.org/drawingml/2006/table">
            <a:tbl>
              <a:tblPr>
                <a:noFill/>
                <a:tableStyleId>{71CBAB99-4659-4C43-80D5-345B5722AEE8}</a:tableStyleId>
              </a:tblPr>
              <a:tblGrid>
                <a:gridCol w="1496300"/>
                <a:gridCol w="1496300"/>
                <a:gridCol w="1496300"/>
                <a:gridCol w="1496300"/>
                <a:gridCol w="1496300"/>
              </a:tblGrid>
              <a:tr h="792450">
                <a:tc>
                  <a:txBody>
                    <a:bodyPr/>
                    <a:lstStyle/>
                    <a:p>
                      <a:pPr indent="0" lvl="0" marL="0" rtl="0" algn="ctr">
                        <a:spcBef>
                          <a:spcPts val="0"/>
                        </a:spcBef>
                        <a:spcAft>
                          <a:spcPts val="0"/>
                        </a:spcAft>
                        <a:buNone/>
                      </a:pPr>
                      <a:r>
                        <a:t/>
                      </a:r>
                      <a:endParaRPr sz="2000">
                        <a:solidFill>
                          <a:srgbClr val="F2F2F2"/>
                        </a:solidFill>
                        <a:latin typeface="Lato"/>
                        <a:ea typeface="Lato"/>
                        <a:cs typeface="Lato"/>
                        <a:sym typeface="Lato"/>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000">
                          <a:solidFill>
                            <a:schemeClr val="dk2"/>
                          </a:solidFill>
                          <a:latin typeface="Lato Black"/>
                          <a:ea typeface="Lato Black"/>
                          <a:cs typeface="Lato Black"/>
                          <a:sym typeface="Lato Black"/>
                        </a:rPr>
                        <a:t>MERCURY</a:t>
                      </a:r>
                      <a:endParaRPr sz="2000">
                        <a:solidFill>
                          <a:schemeClr val="dk2"/>
                        </a:solidFill>
                        <a:latin typeface="Lato Black"/>
                        <a:ea typeface="Lato Black"/>
                        <a:cs typeface="Lato Black"/>
                        <a:sym typeface="Lato Black"/>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000">
                          <a:solidFill>
                            <a:schemeClr val="dk2"/>
                          </a:solidFill>
                          <a:latin typeface="Lato Black"/>
                          <a:ea typeface="Lato Black"/>
                          <a:cs typeface="Lato Black"/>
                          <a:sym typeface="Lato Black"/>
                        </a:rPr>
                        <a:t>VENUS</a:t>
                      </a:r>
                      <a:endParaRPr sz="2000">
                        <a:solidFill>
                          <a:schemeClr val="dk2"/>
                        </a:solidFill>
                        <a:latin typeface="Lato Black"/>
                        <a:ea typeface="Lato Black"/>
                        <a:cs typeface="Lato Black"/>
                        <a:sym typeface="Lato Black"/>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000">
                          <a:solidFill>
                            <a:schemeClr val="dk2"/>
                          </a:solidFill>
                          <a:latin typeface="Lato Black"/>
                          <a:ea typeface="Lato Black"/>
                          <a:cs typeface="Lato Black"/>
                          <a:sym typeface="Lato Black"/>
                        </a:rPr>
                        <a:t>EARTH</a:t>
                      </a:r>
                      <a:endParaRPr sz="2000">
                        <a:solidFill>
                          <a:schemeClr val="dk2"/>
                        </a:solidFill>
                        <a:latin typeface="Lato Black"/>
                        <a:ea typeface="Lato Black"/>
                        <a:cs typeface="Lato Black"/>
                        <a:sym typeface="Lato Black"/>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000">
                          <a:solidFill>
                            <a:schemeClr val="dk2"/>
                          </a:solidFill>
                          <a:latin typeface="Lato Black"/>
                          <a:ea typeface="Lato Black"/>
                          <a:cs typeface="Lato Black"/>
                          <a:sym typeface="Lato Black"/>
                        </a:rPr>
                        <a:t>MARS</a:t>
                      </a:r>
                      <a:endParaRPr sz="2000">
                        <a:solidFill>
                          <a:schemeClr val="dk2"/>
                        </a:solidFill>
                        <a:latin typeface="Lato Black"/>
                        <a:ea typeface="Lato Black"/>
                        <a:cs typeface="Lato Black"/>
                        <a:sym typeface="Lato Black"/>
                      </a:endParaRPr>
                    </a:p>
                  </a:txBody>
                  <a:tcPr marT="91425" marB="91425" marR="91425" marL="91425" anchor="ctr">
                    <a:lnL cap="flat" cmpd="sng" w="19050">
                      <a:solidFill>
                        <a:schemeClr val="accent1">
                          <a:alpha val="0"/>
                        </a:scheme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lang="en" sz="2000">
                          <a:solidFill>
                            <a:schemeClr val="dk2"/>
                          </a:solidFill>
                          <a:latin typeface="Lato Black"/>
                          <a:ea typeface="Lato Black"/>
                          <a:cs typeface="Lato Black"/>
                          <a:sym typeface="Lato Black"/>
                        </a:rPr>
                        <a:t>JUPITER</a:t>
                      </a:r>
                      <a:endParaRPr sz="2000">
                        <a:solidFill>
                          <a:schemeClr val="dk2"/>
                        </a:solidFill>
                        <a:latin typeface="Lato Black"/>
                        <a:ea typeface="Lato Black"/>
                        <a:cs typeface="Lato Black"/>
                        <a:sym typeface="Lato Black"/>
                      </a:endParaRPr>
                    </a:p>
                  </a:txBody>
                  <a:tcPr marT="91425" marB="91425" marR="91425" marL="91425" anchor="ctr">
                    <a:lnL cap="flat" cmpd="sng" w="19050">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2F2F2"/>
                          </a:solidFill>
                          <a:latin typeface="Lato"/>
                          <a:ea typeface="Lato"/>
                          <a:cs typeface="Lato"/>
                          <a:sym typeface="Lato"/>
                        </a:rPr>
                        <a:t>1.25</a:t>
                      </a:r>
                      <a:endParaRPr>
                        <a:solidFill>
                          <a:srgbClr val="F2F2F2"/>
                        </a:solidFill>
                        <a:latin typeface="Lato"/>
                        <a:ea typeface="Lato"/>
                        <a:cs typeface="Lato"/>
                        <a:sym typeface="La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2F2F2"/>
                          </a:solidFill>
                          <a:latin typeface="Lato"/>
                          <a:ea typeface="Lato"/>
                          <a:cs typeface="Lato"/>
                          <a:sym typeface="Lato"/>
                        </a:rPr>
                        <a:t>2.33</a:t>
                      </a:r>
                      <a:endParaRPr>
                        <a:solidFill>
                          <a:srgbClr val="F2F2F2"/>
                        </a:solidFill>
                        <a:latin typeface="Lato"/>
                        <a:ea typeface="Lato"/>
                        <a:cs typeface="Lato"/>
                        <a:sym typeface="La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2F2F2"/>
                          </a:solidFill>
                          <a:latin typeface="Lato"/>
                          <a:ea typeface="Lato"/>
                          <a:cs typeface="Lato"/>
                          <a:sym typeface="Lato"/>
                        </a:rPr>
                        <a:t>5.4</a:t>
                      </a:r>
                      <a:endParaRPr>
                        <a:solidFill>
                          <a:srgbClr val="F2F2F2"/>
                        </a:solidFill>
                        <a:latin typeface="Lato"/>
                        <a:ea typeface="Lato"/>
                        <a:cs typeface="Lato"/>
                        <a:sym typeface="La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2F2F2"/>
                          </a:solidFill>
                          <a:latin typeface="Lato"/>
                          <a:ea typeface="Lato"/>
                          <a:cs typeface="Lato"/>
                          <a:sym typeface="Lato"/>
                        </a:rPr>
                        <a:t>0.75</a:t>
                      </a:r>
                      <a:endParaRPr>
                        <a:solidFill>
                          <a:srgbClr val="F2F2F2"/>
                        </a:solidFill>
                        <a:latin typeface="Lato"/>
                        <a:ea typeface="Lato"/>
                        <a:cs typeface="Lato"/>
                        <a:sym typeface="La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000">
                          <a:solidFill>
                            <a:schemeClr val="dk2"/>
                          </a:solidFill>
                          <a:latin typeface="Lato Black"/>
                          <a:ea typeface="Lato Black"/>
                          <a:cs typeface="Lato Black"/>
                          <a:sym typeface="Lato Black"/>
                        </a:rPr>
                        <a:t>SATURN</a:t>
                      </a:r>
                      <a:endParaRPr sz="2000">
                        <a:solidFill>
                          <a:schemeClr val="dk2"/>
                        </a:solidFill>
                        <a:latin typeface="Lato Black"/>
                        <a:ea typeface="Lato Black"/>
                        <a:cs typeface="Lato Black"/>
                        <a:sym typeface="Lato Black"/>
                      </a:endParaRPr>
                    </a:p>
                  </a:txBody>
                  <a:tcPr marT="91425" marB="91425" marR="91425" marL="91425" anchor="ctr">
                    <a:lnL cap="flat" cmpd="sng" w="19050">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2F2F2"/>
                          </a:solidFill>
                          <a:latin typeface="Lato"/>
                          <a:ea typeface="Lato"/>
                          <a:cs typeface="Lato"/>
                          <a:sym typeface="Lato"/>
                        </a:rPr>
                        <a:t>721</a:t>
                      </a:r>
                      <a:endParaRPr>
                        <a:solidFill>
                          <a:srgbClr val="F2F2F2"/>
                        </a:solidFill>
                        <a:latin typeface="Lato"/>
                        <a:ea typeface="Lato"/>
                        <a:cs typeface="Lato"/>
                        <a:sym typeface="La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2F2F2"/>
                          </a:solidFill>
                          <a:latin typeface="Lato"/>
                          <a:ea typeface="Lato"/>
                          <a:cs typeface="Lato"/>
                          <a:sym typeface="Lato"/>
                        </a:rPr>
                        <a:t>274</a:t>
                      </a:r>
                      <a:endParaRPr>
                        <a:solidFill>
                          <a:srgbClr val="F2F2F2"/>
                        </a:solidFill>
                        <a:latin typeface="Lato"/>
                        <a:ea typeface="Lato"/>
                        <a:cs typeface="Lato"/>
                        <a:sym typeface="La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2F2F2"/>
                          </a:solidFill>
                          <a:latin typeface="Lato"/>
                          <a:ea typeface="Lato"/>
                          <a:cs typeface="Lato"/>
                          <a:sym typeface="Lato"/>
                        </a:rPr>
                        <a:t>640</a:t>
                      </a:r>
                      <a:endParaRPr>
                        <a:solidFill>
                          <a:srgbClr val="F2F2F2"/>
                        </a:solidFill>
                        <a:latin typeface="Lato"/>
                        <a:ea typeface="Lato"/>
                        <a:cs typeface="Lato"/>
                        <a:sym typeface="La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2F2F2"/>
                          </a:solidFill>
                          <a:latin typeface="Lato"/>
                          <a:ea typeface="Lato"/>
                          <a:cs typeface="Lato"/>
                          <a:sym typeface="Lato"/>
                        </a:rPr>
                        <a:t>88</a:t>
                      </a:r>
                      <a:endParaRPr>
                        <a:solidFill>
                          <a:srgbClr val="F2F2F2"/>
                        </a:solidFill>
                        <a:latin typeface="Lato"/>
                        <a:ea typeface="Lato"/>
                        <a:cs typeface="Lato"/>
                        <a:sym typeface="La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000">
                          <a:solidFill>
                            <a:schemeClr val="dk2"/>
                          </a:solidFill>
                          <a:latin typeface="Lato Black"/>
                          <a:ea typeface="Lato Black"/>
                          <a:cs typeface="Lato Black"/>
                          <a:sym typeface="Lato Black"/>
                        </a:rPr>
                        <a:t>NEPTUNE</a:t>
                      </a:r>
                      <a:endParaRPr sz="2000">
                        <a:solidFill>
                          <a:schemeClr val="dk2"/>
                        </a:solidFill>
                        <a:latin typeface="Lato Black"/>
                        <a:ea typeface="Lato Black"/>
                        <a:cs typeface="Lato Black"/>
                        <a:sym typeface="Lato Black"/>
                      </a:endParaRPr>
                    </a:p>
                  </a:txBody>
                  <a:tcPr marT="91425" marB="91425" marR="91425" marL="91425" anchor="ctr">
                    <a:lnL cap="flat" cmpd="sng" w="19050">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2F2F2"/>
                          </a:solidFill>
                          <a:latin typeface="Lato"/>
                          <a:ea typeface="Lato"/>
                          <a:cs typeface="Lato"/>
                          <a:sym typeface="Lato"/>
                        </a:rPr>
                        <a:t>121</a:t>
                      </a:r>
                      <a:endParaRPr>
                        <a:solidFill>
                          <a:srgbClr val="F2F2F2"/>
                        </a:solidFill>
                        <a:latin typeface="Lato"/>
                        <a:ea typeface="Lato"/>
                        <a:cs typeface="Lato"/>
                        <a:sym typeface="La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2F2F2"/>
                          </a:solidFill>
                          <a:latin typeface="Lato"/>
                          <a:ea typeface="Lato"/>
                          <a:cs typeface="Lato"/>
                          <a:sym typeface="Lato"/>
                        </a:rPr>
                        <a:t>726</a:t>
                      </a:r>
                      <a:endParaRPr>
                        <a:solidFill>
                          <a:srgbClr val="F2F2F2"/>
                        </a:solidFill>
                        <a:latin typeface="Lato"/>
                        <a:ea typeface="Lato"/>
                        <a:cs typeface="Lato"/>
                        <a:sym typeface="La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2F2F2"/>
                          </a:solidFill>
                          <a:latin typeface="Lato"/>
                          <a:ea typeface="Lato"/>
                          <a:cs typeface="Lato"/>
                          <a:sym typeface="Lato"/>
                        </a:rPr>
                        <a:t>853</a:t>
                      </a:r>
                      <a:endParaRPr>
                        <a:solidFill>
                          <a:srgbClr val="F2F2F2"/>
                        </a:solidFill>
                        <a:latin typeface="Lato"/>
                        <a:ea typeface="Lato"/>
                        <a:cs typeface="Lato"/>
                        <a:sym typeface="La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2F2F2"/>
                          </a:solidFill>
                          <a:latin typeface="Lato"/>
                          <a:ea typeface="Lato"/>
                          <a:cs typeface="Lato"/>
                          <a:sym typeface="Lato"/>
                        </a:rPr>
                        <a:t>500</a:t>
                      </a:r>
                      <a:endParaRPr>
                        <a:solidFill>
                          <a:srgbClr val="F2F2F2"/>
                        </a:solidFill>
                        <a:latin typeface="Lato"/>
                        <a:ea typeface="Lato"/>
                        <a:cs typeface="Lato"/>
                        <a:sym typeface="La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85"/>
          <p:cNvSpPr/>
          <p:nvPr/>
        </p:nvSpPr>
        <p:spPr>
          <a:xfrm>
            <a:off x="540000" y="1375900"/>
            <a:ext cx="4743900" cy="28050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5" name="Google Shape;1375;p85" title="Gráfico">
            <a:hlinkClick r:id="rId3"/>
          </p:cNvPr>
          <p:cNvPicPr preferRelativeResize="0"/>
          <p:nvPr/>
        </p:nvPicPr>
        <p:blipFill>
          <a:blip r:embed="rId4">
            <a:alphaModFix/>
          </a:blip>
          <a:stretch>
            <a:fillRect/>
          </a:stretch>
        </p:blipFill>
        <p:spPr>
          <a:xfrm>
            <a:off x="821025" y="1399825"/>
            <a:ext cx="4462876" cy="2757148"/>
          </a:xfrm>
          <a:prstGeom prst="rect">
            <a:avLst/>
          </a:prstGeom>
          <a:noFill/>
          <a:ln>
            <a:noFill/>
          </a:ln>
        </p:spPr>
      </p:pic>
      <p:sp>
        <p:nvSpPr>
          <p:cNvPr id="1376" name="Google Shape;1376;p85"/>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THIS IS A GRAPH</a:t>
            </a:r>
            <a:endParaRPr/>
          </a:p>
        </p:txBody>
      </p:sp>
      <p:sp>
        <p:nvSpPr>
          <p:cNvPr id="1377" name="Google Shape;1377;p85"/>
          <p:cNvSpPr txBox="1"/>
          <p:nvPr/>
        </p:nvSpPr>
        <p:spPr>
          <a:xfrm>
            <a:off x="6040025" y="2335076"/>
            <a:ext cx="2102100" cy="3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dk2"/>
                </a:solidFill>
                <a:latin typeface="Lato Black"/>
                <a:ea typeface="Lato Black"/>
                <a:cs typeface="Lato Black"/>
                <a:sym typeface="Lato Black"/>
              </a:rPr>
              <a:t>JUPITER</a:t>
            </a:r>
            <a:endParaRPr>
              <a:solidFill>
                <a:schemeClr val="dk2"/>
              </a:solidFill>
              <a:latin typeface="Lato Black"/>
              <a:ea typeface="Lato Black"/>
              <a:cs typeface="Lato Black"/>
              <a:sym typeface="Lato Black"/>
            </a:endParaRPr>
          </a:p>
        </p:txBody>
      </p:sp>
      <p:sp>
        <p:nvSpPr>
          <p:cNvPr id="1378" name="Google Shape;1378;p85"/>
          <p:cNvSpPr txBox="1"/>
          <p:nvPr/>
        </p:nvSpPr>
        <p:spPr>
          <a:xfrm>
            <a:off x="610038" y="4259974"/>
            <a:ext cx="77178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a:ea typeface="Lato"/>
                <a:cs typeface="Lato"/>
                <a:sym typeface="Lato"/>
              </a:rPr>
              <a:t>Follow the link in the graph to modify its data and then paste the new one here. For more info, </a:t>
            </a:r>
            <a:r>
              <a:rPr lang="en" sz="1200" u="sng">
                <a:solidFill>
                  <a:schemeClr val="dk2"/>
                </a:solidFill>
                <a:latin typeface="Lato"/>
                <a:ea typeface="Lato"/>
                <a:cs typeface="Lato"/>
                <a:sym typeface="Lato"/>
                <a:hlinkClick r:id="rId5">
                  <a:extLst>
                    <a:ext uri="{A12FA001-AC4F-418D-AE19-62706E023703}">
                      <ahyp:hlinkClr val="tx"/>
                    </a:ext>
                  </a:extLst>
                </a:hlinkClick>
              </a:rPr>
              <a:t>click here</a:t>
            </a:r>
            <a:endParaRPr sz="1200">
              <a:solidFill>
                <a:schemeClr val="dk2"/>
              </a:solidFill>
              <a:latin typeface="Lato"/>
              <a:ea typeface="Lato"/>
              <a:cs typeface="Lato"/>
              <a:sym typeface="Lato"/>
            </a:endParaRPr>
          </a:p>
        </p:txBody>
      </p:sp>
      <p:sp>
        <p:nvSpPr>
          <p:cNvPr id="1379" name="Google Shape;1379;p85"/>
          <p:cNvSpPr txBox="1"/>
          <p:nvPr>
            <p:ph idx="4294967295" type="subTitle"/>
          </p:nvPr>
        </p:nvSpPr>
        <p:spPr>
          <a:xfrm>
            <a:off x="6052650" y="2639626"/>
            <a:ext cx="2102100" cy="53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Jupiter is the biggest planet of them all</a:t>
            </a:r>
            <a:endParaRPr/>
          </a:p>
        </p:txBody>
      </p:sp>
      <p:sp>
        <p:nvSpPr>
          <p:cNvPr id="1380" name="Google Shape;1380;p85"/>
          <p:cNvSpPr txBox="1"/>
          <p:nvPr/>
        </p:nvSpPr>
        <p:spPr>
          <a:xfrm>
            <a:off x="6040025" y="1375900"/>
            <a:ext cx="2102100" cy="3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dk2"/>
                </a:solidFill>
                <a:latin typeface="Lato Black"/>
                <a:ea typeface="Lato Black"/>
                <a:cs typeface="Lato Black"/>
                <a:sym typeface="Lato Black"/>
              </a:rPr>
              <a:t>VENUS</a:t>
            </a:r>
            <a:endParaRPr>
              <a:solidFill>
                <a:schemeClr val="dk2"/>
              </a:solidFill>
              <a:latin typeface="Lato Black"/>
              <a:ea typeface="Lato Black"/>
              <a:cs typeface="Lato Black"/>
              <a:sym typeface="Lato Black"/>
            </a:endParaRPr>
          </a:p>
        </p:txBody>
      </p:sp>
      <p:sp>
        <p:nvSpPr>
          <p:cNvPr id="1381" name="Google Shape;1381;p85"/>
          <p:cNvSpPr txBox="1"/>
          <p:nvPr>
            <p:ph idx="4294967295" type="subTitle"/>
          </p:nvPr>
        </p:nvSpPr>
        <p:spPr>
          <a:xfrm>
            <a:off x="6052650" y="1680450"/>
            <a:ext cx="2102100" cy="53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Venus is the second planet from the Sun</a:t>
            </a:r>
            <a:endParaRPr/>
          </a:p>
        </p:txBody>
      </p:sp>
      <p:sp>
        <p:nvSpPr>
          <p:cNvPr id="1382" name="Google Shape;1382;p85"/>
          <p:cNvSpPr txBox="1"/>
          <p:nvPr/>
        </p:nvSpPr>
        <p:spPr>
          <a:xfrm>
            <a:off x="6040025" y="3300060"/>
            <a:ext cx="2102100" cy="3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dk2"/>
                </a:solidFill>
                <a:latin typeface="Lato Black"/>
                <a:ea typeface="Lato Black"/>
                <a:cs typeface="Lato Black"/>
                <a:sym typeface="Lato Black"/>
              </a:rPr>
              <a:t>SATURN</a:t>
            </a:r>
            <a:endParaRPr>
              <a:solidFill>
                <a:schemeClr val="dk2"/>
              </a:solidFill>
              <a:latin typeface="Lato Black"/>
              <a:ea typeface="Lato Black"/>
              <a:cs typeface="Lato Black"/>
              <a:sym typeface="Lato Black"/>
            </a:endParaRPr>
          </a:p>
        </p:txBody>
      </p:sp>
      <p:sp>
        <p:nvSpPr>
          <p:cNvPr id="1383" name="Google Shape;1383;p85"/>
          <p:cNvSpPr txBox="1"/>
          <p:nvPr>
            <p:ph idx="4294967295" type="subTitle"/>
          </p:nvPr>
        </p:nvSpPr>
        <p:spPr>
          <a:xfrm>
            <a:off x="6052650" y="3604610"/>
            <a:ext cx="2102100" cy="53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Saturn is a gas giant and has several rings</a:t>
            </a:r>
            <a:endParaRPr/>
          </a:p>
          <a:p>
            <a:pPr indent="0" lvl="0" marL="0" rtl="0" algn="l">
              <a:lnSpc>
                <a:spcPct val="100000"/>
              </a:lnSpc>
              <a:spcBef>
                <a:spcPts val="1600"/>
              </a:spcBef>
              <a:spcAft>
                <a:spcPts val="1600"/>
              </a:spcAft>
              <a:buNone/>
            </a:pPr>
            <a:r>
              <a:t/>
            </a:r>
            <a:endParaRPr/>
          </a:p>
        </p:txBody>
      </p:sp>
      <p:grpSp>
        <p:nvGrpSpPr>
          <p:cNvPr id="1384" name="Google Shape;1384;p85"/>
          <p:cNvGrpSpPr/>
          <p:nvPr/>
        </p:nvGrpSpPr>
        <p:grpSpPr>
          <a:xfrm>
            <a:off x="5718892" y="2406706"/>
            <a:ext cx="279112" cy="317667"/>
            <a:chOff x="1529350" y="258825"/>
            <a:chExt cx="423475" cy="481825"/>
          </a:xfrm>
        </p:grpSpPr>
        <p:sp>
          <p:nvSpPr>
            <p:cNvPr id="1385" name="Google Shape;1385;p8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86" name="Google Shape;1386;p8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87" name="Google Shape;1387;p85"/>
          <p:cNvGrpSpPr/>
          <p:nvPr/>
        </p:nvGrpSpPr>
        <p:grpSpPr>
          <a:xfrm>
            <a:off x="5729668" y="3392252"/>
            <a:ext cx="257606" cy="299262"/>
            <a:chOff x="4492800" y="2027925"/>
            <a:chExt cx="414825" cy="481825"/>
          </a:xfrm>
        </p:grpSpPr>
        <p:sp>
          <p:nvSpPr>
            <p:cNvPr id="1388" name="Google Shape;1388;p85"/>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89" name="Google Shape;1389;p85"/>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90" name="Google Shape;1390;p85"/>
          <p:cNvGrpSpPr/>
          <p:nvPr/>
        </p:nvGrpSpPr>
        <p:grpSpPr>
          <a:xfrm>
            <a:off x="5692175" y="1445319"/>
            <a:ext cx="332557" cy="328029"/>
            <a:chOff x="2084100" y="4400250"/>
            <a:chExt cx="486550" cy="479925"/>
          </a:xfrm>
        </p:grpSpPr>
        <p:sp>
          <p:nvSpPr>
            <p:cNvPr id="1391" name="Google Shape;1391;p85"/>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92" name="Google Shape;1392;p85"/>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93" name="Google Shape;1393;p85"/>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94" name="Google Shape;1394;p85"/>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95" name="Google Shape;1395;p85"/>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96" name="Google Shape;1396;p85"/>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397" name="Google Shape;1397;p85"/>
          <p:cNvGrpSpPr/>
          <p:nvPr/>
        </p:nvGrpSpPr>
        <p:grpSpPr>
          <a:xfrm>
            <a:off x="701130" y="2550508"/>
            <a:ext cx="279112" cy="317667"/>
            <a:chOff x="1529350" y="258825"/>
            <a:chExt cx="423475" cy="481825"/>
          </a:xfrm>
        </p:grpSpPr>
        <p:sp>
          <p:nvSpPr>
            <p:cNvPr id="1398" name="Google Shape;1398;p8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9" name="Google Shape;1399;p8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00" name="Google Shape;1400;p85"/>
          <p:cNvGrpSpPr/>
          <p:nvPr/>
        </p:nvGrpSpPr>
        <p:grpSpPr>
          <a:xfrm>
            <a:off x="711968" y="3257892"/>
            <a:ext cx="257606" cy="299262"/>
            <a:chOff x="4492800" y="2027925"/>
            <a:chExt cx="414825" cy="481825"/>
          </a:xfrm>
        </p:grpSpPr>
        <p:sp>
          <p:nvSpPr>
            <p:cNvPr id="1401" name="Google Shape;1401;p85"/>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02" name="Google Shape;1402;p85"/>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03" name="Google Shape;1403;p85"/>
          <p:cNvGrpSpPr/>
          <p:nvPr/>
        </p:nvGrpSpPr>
        <p:grpSpPr>
          <a:xfrm>
            <a:off x="674475" y="1832756"/>
            <a:ext cx="332557" cy="328029"/>
            <a:chOff x="2084100" y="4400250"/>
            <a:chExt cx="486550" cy="479925"/>
          </a:xfrm>
        </p:grpSpPr>
        <p:sp>
          <p:nvSpPr>
            <p:cNvPr id="1404" name="Google Shape;1404;p85"/>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5" name="Google Shape;1405;p85"/>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6" name="Google Shape;1406;p85"/>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7" name="Google Shape;1407;p85"/>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8" name="Google Shape;1408;p85"/>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9" name="Google Shape;1409;p85"/>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1410" name="Google Shape;1410;p85"/>
          <p:cNvCxnSpPr/>
          <p:nvPr/>
        </p:nvCxnSpPr>
        <p:spPr>
          <a:xfrm flipH="1">
            <a:off x="1154424" y="1517150"/>
            <a:ext cx="7500" cy="2390400"/>
          </a:xfrm>
          <a:prstGeom prst="straightConnector1">
            <a:avLst/>
          </a:prstGeom>
          <a:noFill/>
          <a:ln cap="flat" cmpd="sng" w="19050">
            <a:solidFill>
              <a:schemeClr val="accent1"/>
            </a:solidFill>
            <a:prstDash val="solid"/>
            <a:round/>
            <a:headEnd len="med" w="med" type="none"/>
            <a:tailEnd len="med" w="med" type="none"/>
          </a:ln>
        </p:spPr>
      </p:cxnSp>
      <p:sp>
        <p:nvSpPr>
          <p:cNvPr id="1411" name="Google Shape;1411;p85"/>
          <p:cNvSpPr/>
          <p:nvPr/>
        </p:nvSpPr>
        <p:spPr>
          <a:xfrm>
            <a:off x="5295388" y="1833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85"/>
          <p:cNvSpPr/>
          <p:nvPr/>
        </p:nvSpPr>
        <p:spPr>
          <a:xfrm>
            <a:off x="6501488" y="3482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86"/>
          <p:cNvSpPr/>
          <p:nvPr/>
        </p:nvSpPr>
        <p:spPr>
          <a:xfrm>
            <a:off x="494120" y="1419744"/>
            <a:ext cx="2205000" cy="12501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6"/>
          <p:cNvSpPr/>
          <p:nvPr/>
        </p:nvSpPr>
        <p:spPr>
          <a:xfrm>
            <a:off x="2474758" y="3353319"/>
            <a:ext cx="2205000" cy="12501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6"/>
          <p:cNvSpPr txBox="1"/>
          <p:nvPr/>
        </p:nvSpPr>
        <p:spPr>
          <a:xfrm>
            <a:off x="4564892" y="1590350"/>
            <a:ext cx="19860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A673A"/>
                </a:solidFill>
                <a:latin typeface="Poppins Black"/>
                <a:ea typeface="Poppins Black"/>
                <a:cs typeface="Poppins Black"/>
                <a:sym typeface="Poppins Black"/>
              </a:rPr>
              <a:t>JUPITER</a:t>
            </a:r>
            <a:endParaRPr sz="2400">
              <a:solidFill>
                <a:srgbClr val="0A673A"/>
              </a:solidFill>
              <a:latin typeface="Poppins Black"/>
              <a:ea typeface="Poppins Black"/>
              <a:cs typeface="Poppins Black"/>
              <a:sym typeface="Poppins Black"/>
            </a:endParaRPr>
          </a:p>
        </p:txBody>
      </p:sp>
      <p:sp>
        <p:nvSpPr>
          <p:cNvPr id="1420" name="Google Shape;1420;p86"/>
          <p:cNvSpPr txBox="1"/>
          <p:nvPr/>
        </p:nvSpPr>
        <p:spPr>
          <a:xfrm>
            <a:off x="4564892" y="2062575"/>
            <a:ext cx="19860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A673A"/>
                </a:solidFill>
                <a:latin typeface="Lato"/>
                <a:ea typeface="Lato"/>
                <a:cs typeface="Lato"/>
                <a:sym typeface="Lato"/>
              </a:rPr>
              <a:t>Jupiter is the biggest planet of them all</a:t>
            </a:r>
            <a:endParaRPr>
              <a:solidFill>
                <a:srgbClr val="0A673A"/>
              </a:solidFill>
              <a:latin typeface="Lato"/>
              <a:ea typeface="Lato"/>
              <a:cs typeface="Lato"/>
              <a:sym typeface="Lato"/>
            </a:endParaRPr>
          </a:p>
        </p:txBody>
      </p:sp>
      <p:sp>
        <p:nvSpPr>
          <p:cNvPr id="1421" name="Google Shape;1421;p86"/>
          <p:cNvSpPr/>
          <p:nvPr/>
        </p:nvSpPr>
        <p:spPr>
          <a:xfrm>
            <a:off x="6441420" y="3353319"/>
            <a:ext cx="2205000" cy="12501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2" name="Google Shape;1422;p86"/>
          <p:cNvCxnSpPr/>
          <p:nvPr/>
        </p:nvCxnSpPr>
        <p:spPr>
          <a:xfrm>
            <a:off x="503250" y="3011550"/>
            <a:ext cx="8148300" cy="0"/>
          </a:xfrm>
          <a:prstGeom prst="straightConnector1">
            <a:avLst/>
          </a:prstGeom>
          <a:noFill/>
          <a:ln cap="flat" cmpd="sng" w="19050">
            <a:solidFill>
              <a:schemeClr val="accent1"/>
            </a:solidFill>
            <a:prstDash val="solid"/>
            <a:round/>
            <a:headEnd len="med" w="med" type="none"/>
            <a:tailEnd len="med" w="med" type="none"/>
          </a:ln>
        </p:spPr>
      </p:cxnSp>
      <p:cxnSp>
        <p:nvCxnSpPr>
          <p:cNvPr id="1423" name="Google Shape;1423;p86"/>
          <p:cNvCxnSpPr>
            <a:stCxn id="1417" idx="2"/>
          </p:cNvCxnSpPr>
          <p:nvPr/>
        </p:nvCxnSpPr>
        <p:spPr>
          <a:xfrm>
            <a:off x="1596620" y="2669844"/>
            <a:ext cx="0" cy="347700"/>
          </a:xfrm>
          <a:prstGeom prst="straightConnector1">
            <a:avLst/>
          </a:prstGeom>
          <a:noFill/>
          <a:ln cap="flat" cmpd="sng" w="19050">
            <a:solidFill>
              <a:schemeClr val="accent1"/>
            </a:solidFill>
            <a:prstDash val="solid"/>
            <a:round/>
            <a:headEnd len="med" w="med" type="none"/>
            <a:tailEnd len="med" w="med" type="none"/>
          </a:ln>
        </p:spPr>
      </p:cxnSp>
      <p:cxnSp>
        <p:nvCxnSpPr>
          <p:cNvPr id="1424" name="Google Shape;1424;p86"/>
          <p:cNvCxnSpPr>
            <a:stCxn id="1418" idx="0"/>
          </p:cNvCxnSpPr>
          <p:nvPr/>
        </p:nvCxnSpPr>
        <p:spPr>
          <a:xfrm rot="10800000">
            <a:off x="3577258" y="3022119"/>
            <a:ext cx="0" cy="331200"/>
          </a:xfrm>
          <a:prstGeom prst="straightConnector1">
            <a:avLst/>
          </a:prstGeom>
          <a:noFill/>
          <a:ln cap="flat" cmpd="sng" w="19050">
            <a:solidFill>
              <a:schemeClr val="accent1"/>
            </a:solidFill>
            <a:prstDash val="solid"/>
            <a:round/>
            <a:headEnd len="med" w="med" type="none"/>
            <a:tailEnd len="med" w="med" type="none"/>
          </a:ln>
        </p:spPr>
      </p:cxnSp>
      <p:cxnSp>
        <p:nvCxnSpPr>
          <p:cNvPr id="1425" name="Google Shape;1425;p86"/>
          <p:cNvCxnSpPr>
            <a:stCxn id="1426" idx="2"/>
          </p:cNvCxnSpPr>
          <p:nvPr/>
        </p:nvCxnSpPr>
        <p:spPr>
          <a:xfrm>
            <a:off x="5557920" y="2669844"/>
            <a:ext cx="0" cy="352500"/>
          </a:xfrm>
          <a:prstGeom prst="straightConnector1">
            <a:avLst/>
          </a:prstGeom>
          <a:noFill/>
          <a:ln cap="flat" cmpd="sng" w="19050">
            <a:solidFill>
              <a:schemeClr val="accent1"/>
            </a:solidFill>
            <a:prstDash val="solid"/>
            <a:round/>
            <a:headEnd len="med" w="med" type="none"/>
            <a:tailEnd len="med" w="med" type="none"/>
          </a:ln>
        </p:spPr>
      </p:cxnSp>
      <p:cxnSp>
        <p:nvCxnSpPr>
          <p:cNvPr id="1427" name="Google Shape;1427;p86"/>
          <p:cNvCxnSpPr>
            <a:stCxn id="1421" idx="0"/>
          </p:cNvCxnSpPr>
          <p:nvPr/>
        </p:nvCxnSpPr>
        <p:spPr>
          <a:xfrm rot="10800000">
            <a:off x="7543920" y="3017319"/>
            <a:ext cx="0" cy="336000"/>
          </a:xfrm>
          <a:prstGeom prst="straightConnector1">
            <a:avLst/>
          </a:prstGeom>
          <a:noFill/>
          <a:ln cap="flat" cmpd="sng" w="19050">
            <a:solidFill>
              <a:schemeClr val="accent1"/>
            </a:solidFill>
            <a:prstDash val="solid"/>
            <a:round/>
            <a:headEnd len="med" w="med" type="none"/>
            <a:tailEnd len="med" w="med" type="none"/>
          </a:ln>
        </p:spPr>
      </p:cxnSp>
      <p:sp>
        <p:nvSpPr>
          <p:cNvPr id="1428" name="Google Shape;1428;p86"/>
          <p:cNvSpPr txBox="1"/>
          <p:nvPr/>
        </p:nvSpPr>
        <p:spPr>
          <a:xfrm>
            <a:off x="759745" y="3007925"/>
            <a:ext cx="16737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Lato Black"/>
                <a:ea typeface="Lato Black"/>
                <a:cs typeface="Lato Black"/>
                <a:sym typeface="Lato Black"/>
              </a:rPr>
              <a:t>1993</a:t>
            </a:r>
            <a:endParaRPr sz="2500">
              <a:solidFill>
                <a:schemeClr val="dk2"/>
              </a:solidFill>
              <a:latin typeface="Lato Black"/>
              <a:ea typeface="Lato Black"/>
              <a:cs typeface="Lato Black"/>
              <a:sym typeface="Lato Black"/>
            </a:endParaRPr>
          </a:p>
        </p:txBody>
      </p:sp>
      <p:sp>
        <p:nvSpPr>
          <p:cNvPr id="1429" name="Google Shape;1429;p86"/>
          <p:cNvSpPr txBox="1"/>
          <p:nvPr/>
        </p:nvSpPr>
        <p:spPr>
          <a:xfrm>
            <a:off x="2584220" y="2471825"/>
            <a:ext cx="19860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Lato Black"/>
                <a:ea typeface="Lato Black"/>
                <a:cs typeface="Lato Black"/>
                <a:sym typeface="Lato Black"/>
              </a:rPr>
              <a:t>2004</a:t>
            </a:r>
            <a:endParaRPr sz="2500">
              <a:solidFill>
                <a:schemeClr val="dk2"/>
              </a:solidFill>
              <a:latin typeface="Lato Black"/>
              <a:ea typeface="Lato Black"/>
              <a:cs typeface="Lato Black"/>
              <a:sym typeface="Lato Black"/>
            </a:endParaRPr>
          </a:p>
        </p:txBody>
      </p:sp>
      <p:sp>
        <p:nvSpPr>
          <p:cNvPr id="1430" name="Google Shape;1430;p86"/>
          <p:cNvSpPr txBox="1"/>
          <p:nvPr/>
        </p:nvSpPr>
        <p:spPr>
          <a:xfrm>
            <a:off x="4564896" y="3007925"/>
            <a:ext cx="19860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Lato Black"/>
                <a:ea typeface="Lato Black"/>
                <a:cs typeface="Lato Black"/>
                <a:sym typeface="Lato Black"/>
              </a:rPr>
              <a:t>2015</a:t>
            </a:r>
            <a:endParaRPr sz="2500">
              <a:solidFill>
                <a:schemeClr val="dk2"/>
              </a:solidFill>
              <a:latin typeface="Lato Black"/>
              <a:ea typeface="Lato Black"/>
              <a:cs typeface="Lato Black"/>
              <a:sym typeface="Lato Black"/>
            </a:endParaRPr>
          </a:p>
        </p:txBody>
      </p:sp>
      <p:sp>
        <p:nvSpPr>
          <p:cNvPr id="1431" name="Google Shape;1431;p86"/>
          <p:cNvSpPr txBox="1"/>
          <p:nvPr/>
        </p:nvSpPr>
        <p:spPr>
          <a:xfrm>
            <a:off x="6550867" y="2471825"/>
            <a:ext cx="19860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Lato Black"/>
                <a:ea typeface="Lato Black"/>
                <a:cs typeface="Lato Black"/>
                <a:sym typeface="Lato Black"/>
              </a:rPr>
              <a:t>2021</a:t>
            </a:r>
            <a:endParaRPr sz="2500">
              <a:solidFill>
                <a:schemeClr val="dk2"/>
              </a:solidFill>
              <a:latin typeface="Lato Black"/>
              <a:ea typeface="Lato Black"/>
              <a:cs typeface="Lato Black"/>
              <a:sym typeface="Lato Black"/>
            </a:endParaRPr>
          </a:p>
        </p:txBody>
      </p:sp>
      <p:sp>
        <p:nvSpPr>
          <p:cNvPr id="1432" name="Google Shape;1432;p86"/>
          <p:cNvSpPr txBox="1"/>
          <p:nvPr/>
        </p:nvSpPr>
        <p:spPr>
          <a:xfrm>
            <a:off x="603592" y="1590350"/>
            <a:ext cx="19860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Lato Black"/>
                <a:ea typeface="Lato Black"/>
                <a:cs typeface="Lato Black"/>
                <a:sym typeface="Lato Black"/>
              </a:rPr>
              <a:t>MERCURY</a:t>
            </a:r>
            <a:endParaRPr sz="2500">
              <a:solidFill>
                <a:schemeClr val="dk2"/>
              </a:solidFill>
              <a:latin typeface="Lato Black"/>
              <a:ea typeface="Lato Black"/>
              <a:cs typeface="Lato Black"/>
              <a:sym typeface="Lato Black"/>
            </a:endParaRPr>
          </a:p>
        </p:txBody>
      </p:sp>
      <p:sp>
        <p:nvSpPr>
          <p:cNvPr id="1433" name="Google Shape;1433;p86"/>
          <p:cNvSpPr txBox="1"/>
          <p:nvPr/>
        </p:nvSpPr>
        <p:spPr>
          <a:xfrm>
            <a:off x="603592" y="2062575"/>
            <a:ext cx="19860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Lato"/>
                <a:ea typeface="Lato"/>
                <a:cs typeface="Lato"/>
                <a:sym typeface="Lato"/>
              </a:rPr>
              <a:t>It’s the closest planet to the Sun</a:t>
            </a:r>
            <a:endParaRPr>
              <a:solidFill>
                <a:schemeClr val="dk2"/>
              </a:solidFill>
              <a:latin typeface="Lato"/>
              <a:ea typeface="Lato"/>
              <a:cs typeface="Lato"/>
              <a:sym typeface="Lato"/>
            </a:endParaRPr>
          </a:p>
        </p:txBody>
      </p:sp>
      <p:sp>
        <p:nvSpPr>
          <p:cNvPr id="1426" name="Google Shape;1426;p86"/>
          <p:cNvSpPr/>
          <p:nvPr/>
        </p:nvSpPr>
        <p:spPr>
          <a:xfrm>
            <a:off x="4455420" y="1419744"/>
            <a:ext cx="2205000" cy="12501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86"/>
          <p:cNvSpPr txBox="1"/>
          <p:nvPr/>
        </p:nvSpPr>
        <p:spPr>
          <a:xfrm>
            <a:off x="4564867" y="1590350"/>
            <a:ext cx="19860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Lato Black"/>
                <a:ea typeface="Lato Black"/>
                <a:cs typeface="Lato Black"/>
                <a:sym typeface="Lato Black"/>
              </a:rPr>
              <a:t>JUPITER</a:t>
            </a:r>
            <a:endParaRPr sz="2500">
              <a:solidFill>
                <a:schemeClr val="dk2"/>
              </a:solidFill>
              <a:latin typeface="Lato Black"/>
              <a:ea typeface="Lato Black"/>
              <a:cs typeface="Lato Black"/>
              <a:sym typeface="Lato Black"/>
            </a:endParaRPr>
          </a:p>
        </p:txBody>
      </p:sp>
      <p:sp>
        <p:nvSpPr>
          <p:cNvPr id="1435" name="Google Shape;1435;p86"/>
          <p:cNvSpPr txBox="1"/>
          <p:nvPr/>
        </p:nvSpPr>
        <p:spPr>
          <a:xfrm>
            <a:off x="4564867" y="2062575"/>
            <a:ext cx="19860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Lato"/>
                <a:ea typeface="Lato"/>
                <a:cs typeface="Lato"/>
                <a:sym typeface="Lato"/>
              </a:rPr>
              <a:t>It’s the biggest planet in the Solar System</a:t>
            </a:r>
            <a:endParaRPr>
              <a:solidFill>
                <a:schemeClr val="dk2"/>
              </a:solidFill>
              <a:latin typeface="Lato"/>
              <a:ea typeface="Lato"/>
              <a:cs typeface="Lato"/>
              <a:sym typeface="Lato"/>
            </a:endParaRPr>
          </a:p>
        </p:txBody>
      </p:sp>
      <p:sp>
        <p:nvSpPr>
          <p:cNvPr id="1436" name="Google Shape;1436;p86"/>
          <p:cNvSpPr txBox="1"/>
          <p:nvPr/>
        </p:nvSpPr>
        <p:spPr>
          <a:xfrm>
            <a:off x="2584217" y="3536725"/>
            <a:ext cx="19860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Lato Black"/>
                <a:ea typeface="Lato Black"/>
                <a:cs typeface="Lato Black"/>
                <a:sym typeface="Lato Black"/>
              </a:rPr>
              <a:t>MARS</a:t>
            </a:r>
            <a:endParaRPr sz="2500">
              <a:solidFill>
                <a:schemeClr val="dk2"/>
              </a:solidFill>
              <a:latin typeface="Lato Black"/>
              <a:ea typeface="Lato Black"/>
              <a:cs typeface="Lato Black"/>
              <a:sym typeface="Lato Black"/>
            </a:endParaRPr>
          </a:p>
        </p:txBody>
      </p:sp>
      <p:sp>
        <p:nvSpPr>
          <p:cNvPr id="1437" name="Google Shape;1437;p86"/>
          <p:cNvSpPr txBox="1"/>
          <p:nvPr/>
        </p:nvSpPr>
        <p:spPr>
          <a:xfrm>
            <a:off x="2584217" y="4008950"/>
            <a:ext cx="19860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Lato"/>
                <a:ea typeface="Lato"/>
                <a:cs typeface="Lato"/>
                <a:sym typeface="Lato"/>
              </a:rPr>
              <a:t>Despite being red, Mars is a cold place</a:t>
            </a:r>
            <a:endParaRPr>
              <a:solidFill>
                <a:schemeClr val="dk2"/>
              </a:solidFill>
              <a:latin typeface="Lato"/>
              <a:ea typeface="Lato"/>
              <a:cs typeface="Lato"/>
              <a:sym typeface="Lato"/>
            </a:endParaRPr>
          </a:p>
        </p:txBody>
      </p:sp>
      <p:sp>
        <p:nvSpPr>
          <p:cNvPr id="1438" name="Google Shape;1438;p86"/>
          <p:cNvSpPr txBox="1"/>
          <p:nvPr/>
        </p:nvSpPr>
        <p:spPr>
          <a:xfrm>
            <a:off x="6553017" y="3536725"/>
            <a:ext cx="19860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Lato Black"/>
                <a:ea typeface="Lato Black"/>
                <a:cs typeface="Lato Black"/>
                <a:sym typeface="Lato Black"/>
              </a:rPr>
              <a:t>SATURN</a:t>
            </a:r>
            <a:endParaRPr sz="2500">
              <a:solidFill>
                <a:schemeClr val="dk2"/>
              </a:solidFill>
              <a:latin typeface="Lato Black"/>
              <a:ea typeface="Lato Black"/>
              <a:cs typeface="Lato Black"/>
              <a:sym typeface="Lato Black"/>
            </a:endParaRPr>
          </a:p>
        </p:txBody>
      </p:sp>
      <p:sp>
        <p:nvSpPr>
          <p:cNvPr id="1439" name="Google Shape;1439;p86"/>
          <p:cNvSpPr txBox="1"/>
          <p:nvPr/>
        </p:nvSpPr>
        <p:spPr>
          <a:xfrm>
            <a:off x="6553017" y="4008950"/>
            <a:ext cx="19860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Lato"/>
                <a:ea typeface="Lato"/>
                <a:cs typeface="Lato"/>
                <a:sym typeface="Lato"/>
              </a:rPr>
              <a:t>Saturn is a gas giant and has several rings</a:t>
            </a:r>
            <a:endParaRPr>
              <a:solidFill>
                <a:schemeClr val="dk2"/>
              </a:solidFill>
              <a:latin typeface="Lato"/>
              <a:ea typeface="Lato"/>
              <a:cs typeface="Lato"/>
              <a:sym typeface="Lato"/>
            </a:endParaRPr>
          </a:p>
        </p:txBody>
      </p:sp>
      <p:sp>
        <p:nvSpPr>
          <p:cNvPr id="1440" name="Google Shape;1440;p86"/>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HISTORY OF AVIATION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87"/>
          <p:cNvSpPr txBox="1"/>
          <p:nvPr/>
        </p:nvSpPr>
        <p:spPr>
          <a:xfrm>
            <a:off x="962100" y="1169325"/>
            <a:ext cx="6897600" cy="34341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ctr" bIns="91425" lIns="91425" spcFirstLastPara="1" rIns="91425" wrap="square" tIns="91425">
            <a:noAutofit/>
          </a:bodyPr>
          <a:lstStyle/>
          <a:p>
            <a:pPr indent="0" lvl="0" marL="0" rtl="0" algn="l">
              <a:spcBef>
                <a:spcPts val="0"/>
              </a:spcBef>
              <a:spcAft>
                <a:spcPts val="1600"/>
              </a:spcAft>
              <a:buNone/>
            </a:pPr>
            <a:r>
              <a:t/>
            </a:r>
            <a:endParaRPr sz="1600">
              <a:solidFill>
                <a:srgbClr val="0F4B7E"/>
              </a:solidFill>
              <a:latin typeface="Lato"/>
              <a:ea typeface="Lato"/>
              <a:cs typeface="Lato"/>
              <a:sym typeface="Lato"/>
            </a:endParaRPr>
          </a:p>
        </p:txBody>
      </p:sp>
      <p:sp>
        <p:nvSpPr>
          <p:cNvPr id="1446" name="Google Shape;1446;p87"/>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THIS IS AN INFOGRAPHIC</a:t>
            </a:r>
            <a:endParaRPr/>
          </a:p>
        </p:txBody>
      </p:sp>
      <p:sp>
        <p:nvSpPr>
          <p:cNvPr id="1447" name="Google Shape;1447;p87"/>
          <p:cNvSpPr txBox="1"/>
          <p:nvPr/>
        </p:nvSpPr>
        <p:spPr>
          <a:xfrm>
            <a:off x="1287700" y="1658500"/>
            <a:ext cx="17340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500">
                <a:solidFill>
                  <a:srgbClr val="0F4B7E"/>
                </a:solidFill>
                <a:latin typeface="Lato Black"/>
                <a:ea typeface="Lato Black"/>
                <a:cs typeface="Lato Black"/>
                <a:sym typeface="Lato Black"/>
              </a:rPr>
              <a:t>65%</a:t>
            </a:r>
            <a:endParaRPr sz="2500">
              <a:solidFill>
                <a:srgbClr val="0F4B7E"/>
              </a:solidFill>
              <a:latin typeface="Lato Black"/>
              <a:ea typeface="Lato Black"/>
              <a:cs typeface="Lato Black"/>
              <a:sym typeface="Lato Black"/>
            </a:endParaRPr>
          </a:p>
        </p:txBody>
      </p:sp>
      <p:sp>
        <p:nvSpPr>
          <p:cNvPr id="1448" name="Google Shape;1448;p87"/>
          <p:cNvSpPr txBox="1"/>
          <p:nvPr/>
        </p:nvSpPr>
        <p:spPr>
          <a:xfrm>
            <a:off x="1582726" y="1953775"/>
            <a:ext cx="1442400" cy="61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chemeClr val="dk2"/>
                </a:solidFill>
                <a:latin typeface="Lato"/>
                <a:ea typeface="Lato"/>
                <a:cs typeface="Lato"/>
                <a:sym typeface="Lato"/>
              </a:rPr>
              <a:t>Mercury is the smallest planet</a:t>
            </a:r>
            <a:endParaRPr>
              <a:solidFill>
                <a:schemeClr val="dk2"/>
              </a:solidFill>
              <a:latin typeface="Lato"/>
              <a:ea typeface="Lato"/>
              <a:cs typeface="Lato"/>
              <a:sym typeface="Lato"/>
            </a:endParaRPr>
          </a:p>
        </p:txBody>
      </p:sp>
      <p:sp>
        <p:nvSpPr>
          <p:cNvPr id="1449" name="Google Shape;1449;p87"/>
          <p:cNvSpPr txBox="1"/>
          <p:nvPr/>
        </p:nvSpPr>
        <p:spPr>
          <a:xfrm>
            <a:off x="1287825" y="2812950"/>
            <a:ext cx="17340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500">
                <a:solidFill>
                  <a:srgbClr val="0F4B7E"/>
                </a:solidFill>
                <a:latin typeface="Lato Black"/>
                <a:ea typeface="Lato Black"/>
                <a:cs typeface="Lato Black"/>
                <a:sym typeface="Lato Black"/>
              </a:rPr>
              <a:t>35%</a:t>
            </a:r>
            <a:endParaRPr sz="2500">
              <a:solidFill>
                <a:srgbClr val="0F4B7E"/>
              </a:solidFill>
              <a:latin typeface="Lato Black"/>
              <a:ea typeface="Lato Black"/>
              <a:cs typeface="Lato Black"/>
              <a:sym typeface="Lato Black"/>
            </a:endParaRPr>
          </a:p>
        </p:txBody>
      </p:sp>
      <p:sp>
        <p:nvSpPr>
          <p:cNvPr id="1450" name="Google Shape;1450;p87"/>
          <p:cNvSpPr txBox="1"/>
          <p:nvPr/>
        </p:nvSpPr>
        <p:spPr>
          <a:xfrm>
            <a:off x="1582726" y="3110300"/>
            <a:ext cx="1442400" cy="61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chemeClr val="dk2"/>
                </a:solidFill>
                <a:latin typeface="Lato"/>
                <a:ea typeface="Lato"/>
                <a:cs typeface="Lato"/>
                <a:sym typeface="Lato"/>
              </a:rPr>
              <a:t>Venus has a beautiful name</a:t>
            </a:r>
            <a:endParaRPr>
              <a:solidFill>
                <a:schemeClr val="dk2"/>
              </a:solidFill>
              <a:latin typeface="Lato"/>
              <a:ea typeface="Lato"/>
              <a:cs typeface="Lato"/>
              <a:sym typeface="Lato"/>
            </a:endParaRPr>
          </a:p>
        </p:txBody>
      </p:sp>
      <p:sp>
        <p:nvSpPr>
          <p:cNvPr id="1451" name="Google Shape;1451;p87"/>
          <p:cNvSpPr/>
          <p:nvPr/>
        </p:nvSpPr>
        <p:spPr>
          <a:xfrm>
            <a:off x="3050875" y="1731775"/>
            <a:ext cx="222000" cy="22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87"/>
          <p:cNvSpPr/>
          <p:nvPr/>
        </p:nvSpPr>
        <p:spPr>
          <a:xfrm>
            <a:off x="3050875" y="2871500"/>
            <a:ext cx="222000" cy="222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87"/>
          <p:cNvSpPr/>
          <p:nvPr/>
        </p:nvSpPr>
        <p:spPr>
          <a:xfrm>
            <a:off x="6733475" y="3010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87"/>
          <p:cNvSpPr txBox="1"/>
          <p:nvPr/>
        </p:nvSpPr>
        <p:spPr>
          <a:xfrm>
            <a:off x="1339650" y="4011225"/>
            <a:ext cx="6142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Lato"/>
                <a:ea typeface="Lato"/>
                <a:cs typeface="Lato"/>
                <a:sym typeface="Lato"/>
              </a:rPr>
              <a:t>Follow the link in the graph to modify its data and then paste the new one here. For more information, please </a:t>
            </a:r>
            <a:r>
              <a:rPr lang="en" sz="1200" u="sng">
                <a:solidFill>
                  <a:schemeClr val="dk2"/>
                </a:solidFill>
                <a:latin typeface="Lato"/>
                <a:ea typeface="Lato"/>
                <a:cs typeface="Lato"/>
                <a:sym typeface="Lato"/>
                <a:hlinkClick r:id="rId3">
                  <a:extLst>
                    <a:ext uri="{A12FA001-AC4F-418D-AE19-62706E023703}">
                      <ahyp:hlinkClr val="tx"/>
                    </a:ext>
                  </a:extLst>
                </a:hlinkClick>
              </a:rPr>
              <a:t>click here</a:t>
            </a:r>
            <a:endParaRPr sz="1200">
              <a:solidFill>
                <a:schemeClr val="dk2"/>
              </a:solidFill>
              <a:latin typeface="Lato"/>
              <a:ea typeface="Lato"/>
              <a:cs typeface="Lato"/>
              <a:sym typeface="Lato"/>
            </a:endParaRPr>
          </a:p>
        </p:txBody>
      </p:sp>
      <p:pic>
        <p:nvPicPr>
          <p:cNvPr id="1455" name="Google Shape;1455;p87" title="Gráfico">
            <a:hlinkClick r:id="rId4"/>
          </p:cNvPr>
          <p:cNvPicPr preferRelativeResize="0"/>
          <p:nvPr/>
        </p:nvPicPr>
        <p:blipFill>
          <a:blip r:embed="rId5">
            <a:alphaModFix/>
          </a:blip>
          <a:stretch>
            <a:fillRect/>
          </a:stretch>
        </p:blipFill>
        <p:spPr>
          <a:xfrm>
            <a:off x="3589975" y="1445400"/>
            <a:ext cx="4058388" cy="2509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88"/>
          <p:cNvSpPr txBox="1"/>
          <p:nvPr>
            <p:ph type="title"/>
          </p:nvPr>
        </p:nvSpPr>
        <p:spPr>
          <a:xfrm>
            <a:off x="540009" y="525475"/>
            <a:ext cx="3150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461" name="Google Shape;1461;p88"/>
          <p:cNvSpPr txBox="1"/>
          <p:nvPr>
            <p:ph idx="1" type="subTitle"/>
          </p:nvPr>
        </p:nvSpPr>
        <p:spPr>
          <a:xfrm>
            <a:off x="540000" y="3207925"/>
            <a:ext cx="3311400" cy="68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enter a subtitle here in case you need it</a:t>
            </a:r>
            <a:endParaRPr/>
          </a:p>
        </p:txBody>
      </p:sp>
      <p:sp>
        <p:nvSpPr>
          <p:cNvPr id="1462" name="Google Shape;1462;p88"/>
          <p:cNvSpPr txBox="1"/>
          <p:nvPr>
            <p:ph idx="2" type="title"/>
          </p:nvPr>
        </p:nvSpPr>
        <p:spPr>
          <a:xfrm>
            <a:off x="540021" y="1857375"/>
            <a:ext cx="3855300" cy="127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OF THE SECTION</a:t>
            </a:r>
            <a:endParaRPr/>
          </a:p>
        </p:txBody>
      </p:sp>
      <p:grpSp>
        <p:nvGrpSpPr>
          <p:cNvPr id="1463" name="Google Shape;1463;p88"/>
          <p:cNvGrpSpPr/>
          <p:nvPr/>
        </p:nvGrpSpPr>
        <p:grpSpPr>
          <a:xfrm>
            <a:off x="4370127" y="525480"/>
            <a:ext cx="4773879" cy="3649103"/>
            <a:chOff x="2415650" y="1170550"/>
            <a:chExt cx="3579425" cy="2736075"/>
          </a:xfrm>
        </p:grpSpPr>
        <p:sp>
          <p:nvSpPr>
            <p:cNvPr id="1464" name="Google Shape;1464;p88"/>
            <p:cNvSpPr/>
            <p:nvPr/>
          </p:nvSpPr>
          <p:spPr>
            <a:xfrm>
              <a:off x="3952000" y="3442150"/>
              <a:ext cx="118250" cy="166200"/>
            </a:xfrm>
            <a:custGeom>
              <a:rect b="b" l="l" r="r" t="t"/>
              <a:pathLst>
                <a:path extrusionOk="0" h="6648" w="4730">
                  <a:moveTo>
                    <a:pt x="1293" y="1"/>
                  </a:moveTo>
                  <a:cubicBezTo>
                    <a:pt x="531" y="1"/>
                    <a:pt x="1" y="661"/>
                    <a:pt x="1" y="1802"/>
                  </a:cubicBezTo>
                  <a:cubicBezTo>
                    <a:pt x="1" y="3440"/>
                    <a:pt x="1070" y="5445"/>
                    <a:pt x="2357" y="6280"/>
                  </a:cubicBezTo>
                  <a:cubicBezTo>
                    <a:pt x="2751" y="6529"/>
                    <a:pt x="3120" y="6648"/>
                    <a:pt x="3446" y="6648"/>
                  </a:cubicBezTo>
                  <a:cubicBezTo>
                    <a:pt x="4211" y="6648"/>
                    <a:pt x="4729" y="5992"/>
                    <a:pt x="4729" y="4843"/>
                  </a:cubicBezTo>
                  <a:cubicBezTo>
                    <a:pt x="4729" y="3206"/>
                    <a:pt x="3660" y="1201"/>
                    <a:pt x="2357" y="365"/>
                  </a:cubicBezTo>
                  <a:cubicBezTo>
                    <a:pt x="1976" y="118"/>
                    <a:pt x="1614" y="1"/>
                    <a:pt x="1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88"/>
            <p:cNvSpPr/>
            <p:nvPr/>
          </p:nvSpPr>
          <p:spPr>
            <a:xfrm>
              <a:off x="3972900" y="3358750"/>
              <a:ext cx="236875" cy="245000"/>
            </a:xfrm>
            <a:custGeom>
              <a:rect b="b" l="l" r="r" t="t"/>
              <a:pathLst>
                <a:path extrusionOk="0" h="9800" w="9475">
                  <a:moveTo>
                    <a:pt x="6035" y="1"/>
                  </a:moveTo>
                  <a:cubicBezTo>
                    <a:pt x="5808" y="1"/>
                    <a:pt x="5602" y="56"/>
                    <a:pt x="5431" y="159"/>
                  </a:cubicBezTo>
                  <a:lnTo>
                    <a:pt x="0" y="3417"/>
                  </a:lnTo>
                  <a:lnTo>
                    <a:pt x="2206" y="7394"/>
                  </a:lnTo>
                  <a:lnTo>
                    <a:pt x="3325" y="9800"/>
                  </a:lnTo>
                  <a:lnTo>
                    <a:pt x="8655" y="6592"/>
                  </a:lnTo>
                  <a:cubicBezTo>
                    <a:pt x="9140" y="6341"/>
                    <a:pt x="9474" y="5723"/>
                    <a:pt x="9474" y="4837"/>
                  </a:cubicBezTo>
                  <a:cubicBezTo>
                    <a:pt x="9474" y="3200"/>
                    <a:pt x="8405" y="1195"/>
                    <a:pt x="7101" y="359"/>
                  </a:cubicBezTo>
                  <a:cubicBezTo>
                    <a:pt x="6728" y="114"/>
                    <a:pt x="6360" y="1"/>
                    <a:pt x="60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88"/>
            <p:cNvSpPr/>
            <p:nvPr/>
          </p:nvSpPr>
          <p:spPr>
            <a:xfrm>
              <a:off x="3954925" y="3445175"/>
              <a:ext cx="113650" cy="159625"/>
            </a:xfrm>
            <a:custGeom>
              <a:rect b="b" l="l" r="r" t="t"/>
              <a:pathLst>
                <a:path extrusionOk="0" h="6385" w="4546">
                  <a:moveTo>
                    <a:pt x="1241" y="1"/>
                  </a:moveTo>
                  <a:cubicBezTo>
                    <a:pt x="506" y="1"/>
                    <a:pt x="1" y="626"/>
                    <a:pt x="1" y="1731"/>
                  </a:cubicBezTo>
                  <a:cubicBezTo>
                    <a:pt x="1" y="3285"/>
                    <a:pt x="1020" y="5223"/>
                    <a:pt x="2273" y="6025"/>
                  </a:cubicBezTo>
                  <a:cubicBezTo>
                    <a:pt x="2647" y="6269"/>
                    <a:pt x="2999" y="6384"/>
                    <a:pt x="3310" y="6384"/>
                  </a:cubicBezTo>
                  <a:cubicBezTo>
                    <a:pt x="4043" y="6384"/>
                    <a:pt x="4546" y="5746"/>
                    <a:pt x="4546" y="4655"/>
                  </a:cubicBezTo>
                  <a:cubicBezTo>
                    <a:pt x="4546" y="3085"/>
                    <a:pt x="3526" y="1163"/>
                    <a:pt x="2273" y="344"/>
                  </a:cubicBezTo>
                  <a:cubicBezTo>
                    <a:pt x="1902" y="112"/>
                    <a:pt x="1551" y="1"/>
                    <a:pt x="1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88"/>
            <p:cNvSpPr/>
            <p:nvPr/>
          </p:nvSpPr>
          <p:spPr>
            <a:xfrm>
              <a:off x="3961200" y="3454025"/>
              <a:ext cx="101100" cy="141900"/>
            </a:xfrm>
            <a:custGeom>
              <a:rect b="b" l="l" r="r" t="t"/>
              <a:pathLst>
                <a:path extrusionOk="0" h="5676" w="4044">
                  <a:moveTo>
                    <a:pt x="1093" y="0"/>
                  </a:moveTo>
                  <a:cubicBezTo>
                    <a:pt x="438" y="0"/>
                    <a:pt x="1" y="557"/>
                    <a:pt x="1" y="1544"/>
                  </a:cubicBezTo>
                  <a:cubicBezTo>
                    <a:pt x="1" y="2948"/>
                    <a:pt x="886" y="4652"/>
                    <a:pt x="2022" y="5371"/>
                  </a:cubicBezTo>
                  <a:cubicBezTo>
                    <a:pt x="2352" y="5577"/>
                    <a:pt x="2663" y="5675"/>
                    <a:pt x="2937" y="5675"/>
                  </a:cubicBezTo>
                  <a:cubicBezTo>
                    <a:pt x="3595" y="5675"/>
                    <a:pt x="4044" y="5113"/>
                    <a:pt x="4044" y="4134"/>
                  </a:cubicBezTo>
                  <a:cubicBezTo>
                    <a:pt x="4044" y="2731"/>
                    <a:pt x="3142" y="1026"/>
                    <a:pt x="2022" y="308"/>
                  </a:cubicBezTo>
                  <a:cubicBezTo>
                    <a:pt x="1685" y="100"/>
                    <a:pt x="1370" y="0"/>
                    <a:pt x="10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88"/>
            <p:cNvSpPr/>
            <p:nvPr/>
          </p:nvSpPr>
          <p:spPr>
            <a:xfrm>
              <a:off x="3995025" y="3455850"/>
              <a:ext cx="67275" cy="123250"/>
            </a:xfrm>
            <a:custGeom>
              <a:rect b="b" l="l" r="r" t="t"/>
              <a:pathLst>
                <a:path extrusionOk="0" h="4930" w="2691">
                  <a:moveTo>
                    <a:pt x="151" y="1"/>
                  </a:moveTo>
                  <a:cubicBezTo>
                    <a:pt x="68" y="235"/>
                    <a:pt x="1" y="536"/>
                    <a:pt x="1" y="870"/>
                  </a:cubicBezTo>
                  <a:cubicBezTo>
                    <a:pt x="1" y="2257"/>
                    <a:pt x="903" y="3978"/>
                    <a:pt x="2023" y="4679"/>
                  </a:cubicBezTo>
                  <a:cubicBezTo>
                    <a:pt x="2206" y="4796"/>
                    <a:pt x="2374" y="4880"/>
                    <a:pt x="2541" y="4930"/>
                  </a:cubicBezTo>
                  <a:cubicBezTo>
                    <a:pt x="2624" y="4713"/>
                    <a:pt x="2691" y="4412"/>
                    <a:pt x="2691" y="4078"/>
                  </a:cubicBezTo>
                  <a:cubicBezTo>
                    <a:pt x="2691" y="2674"/>
                    <a:pt x="1772" y="970"/>
                    <a:pt x="669" y="252"/>
                  </a:cubicBezTo>
                  <a:cubicBezTo>
                    <a:pt x="485" y="151"/>
                    <a:pt x="318" y="68"/>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88"/>
            <p:cNvSpPr/>
            <p:nvPr/>
          </p:nvSpPr>
          <p:spPr>
            <a:xfrm>
              <a:off x="4025950" y="3474650"/>
              <a:ext cx="32600" cy="58525"/>
            </a:xfrm>
            <a:custGeom>
              <a:rect b="b" l="l" r="r" t="t"/>
              <a:pathLst>
                <a:path extrusionOk="0" h="2341" w="1304">
                  <a:moveTo>
                    <a:pt x="34" y="1"/>
                  </a:moveTo>
                  <a:cubicBezTo>
                    <a:pt x="17" y="84"/>
                    <a:pt x="0" y="201"/>
                    <a:pt x="0" y="302"/>
                  </a:cubicBezTo>
                  <a:cubicBezTo>
                    <a:pt x="0" y="987"/>
                    <a:pt x="451" y="1839"/>
                    <a:pt x="1003" y="2190"/>
                  </a:cubicBezTo>
                  <a:cubicBezTo>
                    <a:pt x="1103" y="2256"/>
                    <a:pt x="1203" y="2307"/>
                    <a:pt x="1304" y="2340"/>
                  </a:cubicBezTo>
                  <a:cubicBezTo>
                    <a:pt x="1103" y="1488"/>
                    <a:pt x="635" y="636"/>
                    <a:pt x="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88"/>
            <p:cNvSpPr/>
            <p:nvPr/>
          </p:nvSpPr>
          <p:spPr>
            <a:xfrm>
              <a:off x="3798300" y="3415625"/>
              <a:ext cx="299525" cy="309275"/>
            </a:xfrm>
            <a:custGeom>
              <a:rect b="b" l="l" r="r" t="t"/>
              <a:pathLst>
                <a:path extrusionOk="0" h="12371" w="11981">
                  <a:moveTo>
                    <a:pt x="7598" y="1"/>
                  </a:moveTo>
                  <a:cubicBezTo>
                    <a:pt x="7319" y="1"/>
                    <a:pt x="7067" y="68"/>
                    <a:pt x="6851" y="190"/>
                  </a:cubicBezTo>
                  <a:lnTo>
                    <a:pt x="6817" y="173"/>
                  </a:lnTo>
                  <a:lnTo>
                    <a:pt x="0" y="4317"/>
                  </a:lnTo>
                  <a:lnTo>
                    <a:pt x="2757" y="9346"/>
                  </a:lnTo>
                  <a:lnTo>
                    <a:pt x="4194" y="12370"/>
                  </a:lnTo>
                  <a:lnTo>
                    <a:pt x="10944" y="8293"/>
                  </a:lnTo>
                  <a:cubicBezTo>
                    <a:pt x="11579" y="8026"/>
                    <a:pt x="11980" y="7257"/>
                    <a:pt x="11980" y="6121"/>
                  </a:cubicBezTo>
                  <a:cubicBezTo>
                    <a:pt x="11980" y="4066"/>
                    <a:pt x="10644" y="1526"/>
                    <a:pt x="8973" y="474"/>
                  </a:cubicBezTo>
                  <a:cubicBezTo>
                    <a:pt x="8476" y="146"/>
                    <a:pt x="8008" y="1"/>
                    <a:pt x="75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88"/>
            <p:cNvSpPr/>
            <p:nvPr/>
          </p:nvSpPr>
          <p:spPr>
            <a:xfrm>
              <a:off x="3931950" y="3556125"/>
              <a:ext cx="147500" cy="107775"/>
            </a:xfrm>
            <a:custGeom>
              <a:rect b="b" l="l" r="r" t="t"/>
              <a:pathLst>
                <a:path extrusionOk="0" h="4311" w="5900">
                  <a:moveTo>
                    <a:pt x="5866" y="0"/>
                  </a:moveTo>
                  <a:lnTo>
                    <a:pt x="1" y="3325"/>
                  </a:lnTo>
                  <a:lnTo>
                    <a:pt x="34" y="4311"/>
                  </a:lnTo>
                  <a:lnTo>
                    <a:pt x="5899" y="1053"/>
                  </a:lnTo>
                  <a:lnTo>
                    <a:pt x="58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88"/>
            <p:cNvSpPr/>
            <p:nvPr/>
          </p:nvSpPr>
          <p:spPr>
            <a:xfrm>
              <a:off x="3772400" y="3520300"/>
              <a:ext cx="150400" cy="211550"/>
            </a:xfrm>
            <a:custGeom>
              <a:rect b="b" l="l" r="r" t="t"/>
              <a:pathLst>
                <a:path extrusionOk="0" h="8462" w="6016">
                  <a:moveTo>
                    <a:pt x="1636" y="0"/>
                  </a:moveTo>
                  <a:cubicBezTo>
                    <a:pt x="671" y="0"/>
                    <a:pt x="0" y="840"/>
                    <a:pt x="0" y="2302"/>
                  </a:cubicBezTo>
                  <a:cubicBezTo>
                    <a:pt x="0" y="4357"/>
                    <a:pt x="1370" y="6913"/>
                    <a:pt x="3008" y="7999"/>
                  </a:cubicBezTo>
                  <a:cubicBezTo>
                    <a:pt x="3505" y="8313"/>
                    <a:pt x="3973" y="8462"/>
                    <a:pt x="4385" y="8462"/>
                  </a:cubicBezTo>
                  <a:cubicBezTo>
                    <a:pt x="5356" y="8462"/>
                    <a:pt x="6015" y="7633"/>
                    <a:pt x="6015" y="6178"/>
                  </a:cubicBezTo>
                  <a:cubicBezTo>
                    <a:pt x="6015" y="4106"/>
                    <a:pt x="4662" y="1567"/>
                    <a:pt x="3008" y="481"/>
                  </a:cubicBezTo>
                  <a:cubicBezTo>
                    <a:pt x="2516" y="155"/>
                    <a:pt x="2049" y="0"/>
                    <a:pt x="16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88"/>
            <p:cNvSpPr/>
            <p:nvPr/>
          </p:nvSpPr>
          <p:spPr>
            <a:xfrm>
              <a:off x="3775725" y="3525650"/>
              <a:ext cx="144150" cy="202125"/>
            </a:xfrm>
            <a:custGeom>
              <a:rect b="b" l="l" r="r" t="t"/>
              <a:pathLst>
                <a:path extrusionOk="0" h="8085" w="5766">
                  <a:moveTo>
                    <a:pt x="1557" y="0"/>
                  </a:moveTo>
                  <a:cubicBezTo>
                    <a:pt x="633" y="0"/>
                    <a:pt x="1" y="795"/>
                    <a:pt x="1" y="2188"/>
                  </a:cubicBezTo>
                  <a:cubicBezTo>
                    <a:pt x="1" y="4176"/>
                    <a:pt x="1287" y="6616"/>
                    <a:pt x="2875" y="7635"/>
                  </a:cubicBezTo>
                  <a:cubicBezTo>
                    <a:pt x="3350" y="7940"/>
                    <a:pt x="3799" y="8085"/>
                    <a:pt x="4196" y="8085"/>
                  </a:cubicBezTo>
                  <a:cubicBezTo>
                    <a:pt x="5125" y="8085"/>
                    <a:pt x="5765" y="7291"/>
                    <a:pt x="5765" y="5897"/>
                  </a:cubicBezTo>
                  <a:cubicBezTo>
                    <a:pt x="5765" y="3926"/>
                    <a:pt x="4462" y="1470"/>
                    <a:pt x="2875" y="450"/>
                  </a:cubicBezTo>
                  <a:cubicBezTo>
                    <a:pt x="2400" y="145"/>
                    <a:pt x="1952" y="0"/>
                    <a:pt x="1557"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88"/>
            <p:cNvSpPr/>
            <p:nvPr/>
          </p:nvSpPr>
          <p:spPr>
            <a:xfrm>
              <a:off x="3783675" y="3536725"/>
              <a:ext cx="128250" cy="179725"/>
            </a:xfrm>
            <a:custGeom>
              <a:rect b="b" l="l" r="r" t="t"/>
              <a:pathLst>
                <a:path extrusionOk="0" h="7189" w="5130">
                  <a:moveTo>
                    <a:pt x="1374" y="0"/>
                  </a:moveTo>
                  <a:cubicBezTo>
                    <a:pt x="555" y="0"/>
                    <a:pt x="0" y="708"/>
                    <a:pt x="0" y="1946"/>
                  </a:cubicBezTo>
                  <a:cubicBezTo>
                    <a:pt x="0" y="3700"/>
                    <a:pt x="1137" y="5872"/>
                    <a:pt x="2557" y="6791"/>
                  </a:cubicBezTo>
                  <a:cubicBezTo>
                    <a:pt x="2981" y="7061"/>
                    <a:pt x="3382" y="7189"/>
                    <a:pt x="3735" y="7189"/>
                  </a:cubicBezTo>
                  <a:cubicBezTo>
                    <a:pt x="4563" y="7189"/>
                    <a:pt x="5130" y="6484"/>
                    <a:pt x="5130" y="5254"/>
                  </a:cubicBezTo>
                  <a:cubicBezTo>
                    <a:pt x="5130" y="3499"/>
                    <a:pt x="3977" y="1327"/>
                    <a:pt x="2557" y="408"/>
                  </a:cubicBezTo>
                  <a:cubicBezTo>
                    <a:pt x="2129" y="132"/>
                    <a:pt x="1727" y="0"/>
                    <a:pt x="13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88"/>
            <p:cNvSpPr/>
            <p:nvPr/>
          </p:nvSpPr>
          <p:spPr>
            <a:xfrm>
              <a:off x="3826700" y="3538975"/>
              <a:ext cx="85225" cy="155850"/>
            </a:xfrm>
            <a:custGeom>
              <a:rect b="b" l="l" r="r" t="t"/>
              <a:pathLst>
                <a:path extrusionOk="0" h="6234" w="3409">
                  <a:moveTo>
                    <a:pt x="201" y="1"/>
                  </a:moveTo>
                  <a:cubicBezTo>
                    <a:pt x="67" y="302"/>
                    <a:pt x="0" y="653"/>
                    <a:pt x="0" y="1070"/>
                  </a:cubicBezTo>
                  <a:cubicBezTo>
                    <a:pt x="0" y="2825"/>
                    <a:pt x="1153" y="4997"/>
                    <a:pt x="2573" y="5916"/>
                  </a:cubicBezTo>
                  <a:cubicBezTo>
                    <a:pt x="2807" y="6066"/>
                    <a:pt x="3008" y="6166"/>
                    <a:pt x="3225" y="6233"/>
                  </a:cubicBezTo>
                  <a:cubicBezTo>
                    <a:pt x="3342" y="5932"/>
                    <a:pt x="3409" y="5582"/>
                    <a:pt x="3409" y="5164"/>
                  </a:cubicBezTo>
                  <a:cubicBezTo>
                    <a:pt x="3409" y="3393"/>
                    <a:pt x="2256" y="1204"/>
                    <a:pt x="836" y="318"/>
                  </a:cubicBezTo>
                  <a:cubicBezTo>
                    <a:pt x="619" y="168"/>
                    <a:pt x="401" y="68"/>
                    <a:pt x="201"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88"/>
            <p:cNvSpPr/>
            <p:nvPr/>
          </p:nvSpPr>
          <p:spPr>
            <a:xfrm>
              <a:off x="3866375" y="3563225"/>
              <a:ext cx="41800" cy="73525"/>
            </a:xfrm>
            <a:custGeom>
              <a:rect b="b" l="l" r="r" t="t"/>
              <a:pathLst>
                <a:path extrusionOk="0" h="2941" w="1672">
                  <a:moveTo>
                    <a:pt x="51" y="0"/>
                  </a:moveTo>
                  <a:cubicBezTo>
                    <a:pt x="34" y="100"/>
                    <a:pt x="1" y="217"/>
                    <a:pt x="1" y="368"/>
                  </a:cubicBezTo>
                  <a:cubicBezTo>
                    <a:pt x="1" y="1253"/>
                    <a:pt x="569" y="2306"/>
                    <a:pt x="1287" y="2774"/>
                  </a:cubicBezTo>
                  <a:cubicBezTo>
                    <a:pt x="1404" y="2857"/>
                    <a:pt x="1555" y="2924"/>
                    <a:pt x="1672" y="2941"/>
                  </a:cubicBezTo>
                  <a:cubicBezTo>
                    <a:pt x="1387" y="1871"/>
                    <a:pt x="786" y="769"/>
                    <a:pt x="51"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88"/>
            <p:cNvSpPr/>
            <p:nvPr/>
          </p:nvSpPr>
          <p:spPr>
            <a:xfrm>
              <a:off x="3878900" y="3453350"/>
              <a:ext cx="200125" cy="170875"/>
            </a:xfrm>
            <a:custGeom>
              <a:rect b="b" l="l" r="r" t="t"/>
              <a:pathLst>
                <a:path extrusionOk="0" h="6835" w="8005">
                  <a:moveTo>
                    <a:pt x="6116" y="1"/>
                  </a:moveTo>
                  <a:lnTo>
                    <a:pt x="1" y="3276"/>
                  </a:lnTo>
                  <a:cubicBezTo>
                    <a:pt x="1" y="3276"/>
                    <a:pt x="1455" y="4763"/>
                    <a:pt x="1973" y="6834"/>
                  </a:cubicBezTo>
                  <a:lnTo>
                    <a:pt x="8004" y="3509"/>
                  </a:lnTo>
                  <a:cubicBezTo>
                    <a:pt x="8004" y="3509"/>
                    <a:pt x="7687" y="1471"/>
                    <a:pt x="61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88"/>
            <p:cNvSpPr/>
            <p:nvPr/>
          </p:nvSpPr>
          <p:spPr>
            <a:xfrm>
              <a:off x="3101950" y="2740575"/>
              <a:ext cx="118250" cy="166025"/>
            </a:xfrm>
            <a:custGeom>
              <a:rect b="b" l="l" r="r" t="t"/>
              <a:pathLst>
                <a:path extrusionOk="0" h="6641" w="4730">
                  <a:moveTo>
                    <a:pt x="1295" y="1"/>
                  </a:moveTo>
                  <a:cubicBezTo>
                    <a:pt x="531" y="1"/>
                    <a:pt x="1" y="653"/>
                    <a:pt x="1" y="1795"/>
                  </a:cubicBezTo>
                  <a:cubicBezTo>
                    <a:pt x="1" y="3432"/>
                    <a:pt x="1070" y="5437"/>
                    <a:pt x="2357" y="6273"/>
                  </a:cubicBezTo>
                  <a:cubicBezTo>
                    <a:pt x="2746" y="6522"/>
                    <a:pt x="3113" y="6640"/>
                    <a:pt x="3438" y="6640"/>
                  </a:cubicBezTo>
                  <a:cubicBezTo>
                    <a:pt x="4203" y="6640"/>
                    <a:pt x="4730" y="5985"/>
                    <a:pt x="4730" y="4836"/>
                  </a:cubicBezTo>
                  <a:cubicBezTo>
                    <a:pt x="4730" y="3198"/>
                    <a:pt x="3660" y="1193"/>
                    <a:pt x="2357" y="358"/>
                  </a:cubicBezTo>
                  <a:cubicBezTo>
                    <a:pt x="1976" y="116"/>
                    <a:pt x="1615" y="1"/>
                    <a:pt x="12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8"/>
            <p:cNvSpPr/>
            <p:nvPr/>
          </p:nvSpPr>
          <p:spPr>
            <a:xfrm>
              <a:off x="3122850" y="2657425"/>
              <a:ext cx="236450" cy="245000"/>
            </a:xfrm>
            <a:custGeom>
              <a:rect b="b" l="l" r="r" t="t"/>
              <a:pathLst>
                <a:path extrusionOk="0" h="9800" w="9458">
                  <a:moveTo>
                    <a:pt x="6035" y="0"/>
                  </a:moveTo>
                  <a:cubicBezTo>
                    <a:pt x="5808" y="0"/>
                    <a:pt x="5603" y="55"/>
                    <a:pt x="5431" y="158"/>
                  </a:cubicBezTo>
                  <a:lnTo>
                    <a:pt x="0" y="3417"/>
                  </a:lnTo>
                  <a:lnTo>
                    <a:pt x="2206" y="7410"/>
                  </a:lnTo>
                  <a:lnTo>
                    <a:pt x="3325" y="9799"/>
                  </a:lnTo>
                  <a:lnTo>
                    <a:pt x="8655" y="6591"/>
                  </a:lnTo>
                  <a:cubicBezTo>
                    <a:pt x="9140" y="6324"/>
                    <a:pt x="9457" y="5739"/>
                    <a:pt x="9457" y="4837"/>
                  </a:cubicBezTo>
                  <a:cubicBezTo>
                    <a:pt x="9457" y="3199"/>
                    <a:pt x="8405" y="1194"/>
                    <a:pt x="7102" y="359"/>
                  </a:cubicBezTo>
                  <a:cubicBezTo>
                    <a:pt x="6728" y="113"/>
                    <a:pt x="6360" y="0"/>
                    <a:pt x="6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8"/>
            <p:cNvSpPr/>
            <p:nvPr/>
          </p:nvSpPr>
          <p:spPr>
            <a:xfrm>
              <a:off x="3104875" y="2743975"/>
              <a:ext cx="113650" cy="159700"/>
            </a:xfrm>
            <a:custGeom>
              <a:rect b="b" l="l" r="r" t="t"/>
              <a:pathLst>
                <a:path extrusionOk="0" h="6388" w="4546">
                  <a:moveTo>
                    <a:pt x="1231" y="1"/>
                  </a:moveTo>
                  <a:cubicBezTo>
                    <a:pt x="501" y="1"/>
                    <a:pt x="1" y="626"/>
                    <a:pt x="1" y="1726"/>
                  </a:cubicBezTo>
                  <a:cubicBezTo>
                    <a:pt x="1" y="3296"/>
                    <a:pt x="1020" y="5218"/>
                    <a:pt x="2273" y="6036"/>
                  </a:cubicBezTo>
                  <a:cubicBezTo>
                    <a:pt x="2645" y="6275"/>
                    <a:pt x="2997" y="6387"/>
                    <a:pt x="3307" y="6387"/>
                  </a:cubicBezTo>
                  <a:cubicBezTo>
                    <a:pt x="4042" y="6387"/>
                    <a:pt x="4546" y="5754"/>
                    <a:pt x="4546" y="4650"/>
                  </a:cubicBezTo>
                  <a:cubicBezTo>
                    <a:pt x="4546" y="3079"/>
                    <a:pt x="3526" y="1158"/>
                    <a:pt x="2273" y="356"/>
                  </a:cubicBezTo>
                  <a:cubicBezTo>
                    <a:pt x="1898" y="115"/>
                    <a:pt x="1543" y="1"/>
                    <a:pt x="1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88"/>
            <p:cNvSpPr/>
            <p:nvPr/>
          </p:nvSpPr>
          <p:spPr>
            <a:xfrm>
              <a:off x="3105300" y="2752375"/>
              <a:ext cx="112800" cy="142425"/>
            </a:xfrm>
            <a:custGeom>
              <a:rect b="b" l="l" r="r" t="t"/>
              <a:pathLst>
                <a:path extrusionOk="0" h="5697" w="4512">
                  <a:moveTo>
                    <a:pt x="1327" y="1"/>
                  </a:moveTo>
                  <a:cubicBezTo>
                    <a:pt x="1170" y="1"/>
                    <a:pt x="1022" y="34"/>
                    <a:pt x="886" y="103"/>
                  </a:cubicBezTo>
                  <a:cubicBezTo>
                    <a:pt x="51" y="521"/>
                    <a:pt x="1" y="2075"/>
                    <a:pt x="753" y="3595"/>
                  </a:cubicBezTo>
                  <a:cubicBezTo>
                    <a:pt x="1396" y="4868"/>
                    <a:pt x="2391" y="5697"/>
                    <a:pt x="3189" y="5697"/>
                  </a:cubicBezTo>
                  <a:cubicBezTo>
                    <a:pt x="3343" y="5697"/>
                    <a:pt x="3491" y="5665"/>
                    <a:pt x="3626" y="5600"/>
                  </a:cubicBezTo>
                  <a:cubicBezTo>
                    <a:pt x="4445" y="5182"/>
                    <a:pt x="4512" y="3612"/>
                    <a:pt x="3743" y="2108"/>
                  </a:cubicBezTo>
                  <a:cubicBezTo>
                    <a:pt x="3116" y="839"/>
                    <a:pt x="2116" y="1"/>
                    <a:pt x="13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88"/>
            <p:cNvSpPr/>
            <p:nvPr/>
          </p:nvSpPr>
          <p:spPr>
            <a:xfrm>
              <a:off x="3144975" y="2754100"/>
              <a:ext cx="67300" cy="123250"/>
            </a:xfrm>
            <a:custGeom>
              <a:rect b="b" l="l" r="r" t="t"/>
              <a:pathLst>
                <a:path extrusionOk="0" h="4930" w="2692">
                  <a:moveTo>
                    <a:pt x="151" y="1"/>
                  </a:moveTo>
                  <a:cubicBezTo>
                    <a:pt x="68" y="235"/>
                    <a:pt x="1" y="535"/>
                    <a:pt x="1" y="869"/>
                  </a:cubicBezTo>
                  <a:cubicBezTo>
                    <a:pt x="1" y="2256"/>
                    <a:pt x="887" y="3977"/>
                    <a:pt x="2023" y="4679"/>
                  </a:cubicBezTo>
                  <a:cubicBezTo>
                    <a:pt x="2206" y="4796"/>
                    <a:pt x="2374" y="4880"/>
                    <a:pt x="2541" y="4930"/>
                  </a:cubicBezTo>
                  <a:cubicBezTo>
                    <a:pt x="2624" y="4712"/>
                    <a:pt x="2691" y="4412"/>
                    <a:pt x="2691" y="4078"/>
                  </a:cubicBezTo>
                  <a:cubicBezTo>
                    <a:pt x="2691" y="2707"/>
                    <a:pt x="1772" y="986"/>
                    <a:pt x="669" y="251"/>
                  </a:cubicBezTo>
                  <a:cubicBezTo>
                    <a:pt x="486" y="151"/>
                    <a:pt x="302" y="67"/>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88"/>
            <p:cNvSpPr/>
            <p:nvPr/>
          </p:nvSpPr>
          <p:spPr>
            <a:xfrm>
              <a:off x="3175475" y="2773725"/>
              <a:ext cx="33025" cy="58525"/>
            </a:xfrm>
            <a:custGeom>
              <a:rect b="b" l="l" r="r" t="t"/>
              <a:pathLst>
                <a:path extrusionOk="0" h="2341" w="1321">
                  <a:moveTo>
                    <a:pt x="51" y="1"/>
                  </a:moveTo>
                  <a:cubicBezTo>
                    <a:pt x="34" y="68"/>
                    <a:pt x="1" y="185"/>
                    <a:pt x="1" y="285"/>
                  </a:cubicBezTo>
                  <a:cubicBezTo>
                    <a:pt x="1" y="970"/>
                    <a:pt x="469" y="1822"/>
                    <a:pt x="1003" y="2190"/>
                  </a:cubicBezTo>
                  <a:cubicBezTo>
                    <a:pt x="1120" y="2257"/>
                    <a:pt x="1220" y="2290"/>
                    <a:pt x="1321" y="2340"/>
                  </a:cubicBezTo>
                  <a:cubicBezTo>
                    <a:pt x="1120" y="1471"/>
                    <a:pt x="652" y="619"/>
                    <a:pt x="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88"/>
            <p:cNvSpPr/>
            <p:nvPr/>
          </p:nvSpPr>
          <p:spPr>
            <a:xfrm>
              <a:off x="2948250" y="2714300"/>
              <a:ext cx="299525" cy="309250"/>
            </a:xfrm>
            <a:custGeom>
              <a:rect b="b" l="l" r="r" t="t"/>
              <a:pathLst>
                <a:path extrusionOk="0" h="12370" w="11981">
                  <a:moveTo>
                    <a:pt x="7595" y="0"/>
                  </a:moveTo>
                  <a:cubicBezTo>
                    <a:pt x="7313" y="0"/>
                    <a:pt x="7057" y="67"/>
                    <a:pt x="6834" y="189"/>
                  </a:cubicBezTo>
                  <a:lnTo>
                    <a:pt x="6817" y="172"/>
                  </a:lnTo>
                  <a:lnTo>
                    <a:pt x="0" y="4316"/>
                  </a:lnTo>
                  <a:lnTo>
                    <a:pt x="2757" y="9345"/>
                  </a:lnTo>
                  <a:lnTo>
                    <a:pt x="4194" y="12370"/>
                  </a:lnTo>
                  <a:lnTo>
                    <a:pt x="10944" y="8309"/>
                  </a:lnTo>
                  <a:cubicBezTo>
                    <a:pt x="11579" y="8009"/>
                    <a:pt x="11980" y="7257"/>
                    <a:pt x="11980" y="6137"/>
                  </a:cubicBezTo>
                  <a:cubicBezTo>
                    <a:pt x="11980" y="4066"/>
                    <a:pt x="10644" y="1543"/>
                    <a:pt x="8973" y="473"/>
                  </a:cubicBezTo>
                  <a:cubicBezTo>
                    <a:pt x="8476" y="145"/>
                    <a:pt x="8008" y="0"/>
                    <a:pt x="75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88"/>
            <p:cNvSpPr/>
            <p:nvPr/>
          </p:nvSpPr>
          <p:spPr>
            <a:xfrm>
              <a:off x="3081900" y="2855200"/>
              <a:ext cx="147500" cy="107375"/>
            </a:xfrm>
            <a:custGeom>
              <a:rect b="b" l="l" r="r" t="t"/>
              <a:pathLst>
                <a:path extrusionOk="0" h="4295" w="5900">
                  <a:moveTo>
                    <a:pt x="5866" y="0"/>
                  </a:moveTo>
                  <a:lnTo>
                    <a:pt x="1" y="3308"/>
                  </a:lnTo>
                  <a:lnTo>
                    <a:pt x="34" y="4294"/>
                  </a:lnTo>
                  <a:lnTo>
                    <a:pt x="5899" y="1036"/>
                  </a:lnTo>
                  <a:lnTo>
                    <a:pt x="58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88"/>
            <p:cNvSpPr/>
            <p:nvPr/>
          </p:nvSpPr>
          <p:spPr>
            <a:xfrm>
              <a:off x="2922350" y="2818950"/>
              <a:ext cx="150400" cy="211750"/>
            </a:xfrm>
            <a:custGeom>
              <a:rect b="b" l="l" r="r" t="t"/>
              <a:pathLst>
                <a:path extrusionOk="0" h="8470" w="6016">
                  <a:moveTo>
                    <a:pt x="1621" y="1"/>
                  </a:moveTo>
                  <a:cubicBezTo>
                    <a:pt x="655" y="1"/>
                    <a:pt x="0" y="840"/>
                    <a:pt x="0" y="2302"/>
                  </a:cubicBezTo>
                  <a:cubicBezTo>
                    <a:pt x="0" y="4374"/>
                    <a:pt x="1370" y="6914"/>
                    <a:pt x="3008" y="8000"/>
                  </a:cubicBezTo>
                  <a:cubicBezTo>
                    <a:pt x="3506" y="8319"/>
                    <a:pt x="3974" y="8470"/>
                    <a:pt x="4387" y="8470"/>
                  </a:cubicBezTo>
                  <a:cubicBezTo>
                    <a:pt x="5357" y="8470"/>
                    <a:pt x="6015" y="7633"/>
                    <a:pt x="6015" y="6179"/>
                  </a:cubicBezTo>
                  <a:cubicBezTo>
                    <a:pt x="6015" y="4123"/>
                    <a:pt x="4662" y="1567"/>
                    <a:pt x="3008" y="481"/>
                  </a:cubicBezTo>
                  <a:cubicBezTo>
                    <a:pt x="2506" y="155"/>
                    <a:pt x="2035" y="1"/>
                    <a:pt x="16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88"/>
            <p:cNvSpPr/>
            <p:nvPr/>
          </p:nvSpPr>
          <p:spPr>
            <a:xfrm>
              <a:off x="2925675" y="2824125"/>
              <a:ext cx="144150" cy="202525"/>
            </a:xfrm>
            <a:custGeom>
              <a:rect b="b" l="l" r="r" t="t"/>
              <a:pathLst>
                <a:path extrusionOk="0" h="8101" w="5766">
                  <a:moveTo>
                    <a:pt x="1555" y="1"/>
                  </a:moveTo>
                  <a:cubicBezTo>
                    <a:pt x="632" y="1"/>
                    <a:pt x="1" y="803"/>
                    <a:pt x="1" y="2195"/>
                  </a:cubicBezTo>
                  <a:cubicBezTo>
                    <a:pt x="1" y="4184"/>
                    <a:pt x="1288" y="6623"/>
                    <a:pt x="2875" y="7642"/>
                  </a:cubicBezTo>
                  <a:cubicBezTo>
                    <a:pt x="3351" y="7953"/>
                    <a:pt x="3802" y="8100"/>
                    <a:pt x="4200" y="8100"/>
                  </a:cubicBezTo>
                  <a:cubicBezTo>
                    <a:pt x="5127" y="8100"/>
                    <a:pt x="5765" y="7301"/>
                    <a:pt x="5765" y="5921"/>
                  </a:cubicBezTo>
                  <a:cubicBezTo>
                    <a:pt x="5765" y="3933"/>
                    <a:pt x="4462" y="1494"/>
                    <a:pt x="2875" y="458"/>
                  </a:cubicBezTo>
                  <a:cubicBezTo>
                    <a:pt x="2399" y="147"/>
                    <a:pt x="1951" y="1"/>
                    <a:pt x="1555"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88"/>
            <p:cNvSpPr/>
            <p:nvPr/>
          </p:nvSpPr>
          <p:spPr>
            <a:xfrm>
              <a:off x="2934050" y="2835400"/>
              <a:ext cx="128250" cy="179850"/>
            </a:xfrm>
            <a:custGeom>
              <a:rect b="b" l="l" r="r" t="t"/>
              <a:pathLst>
                <a:path extrusionOk="0" h="7194" w="5130">
                  <a:moveTo>
                    <a:pt x="1369" y="0"/>
                  </a:moveTo>
                  <a:cubicBezTo>
                    <a:pt x="548" y="0"/>
                    <a:pt x="0" y="711"/>
                    <a:pt x="0" y="1962"/>
                  </a:cubicBezTo>
                  <a:cubicBezTo>
                    <a:pt x="0" y="3716"/>
                    <a:pt x="1136" y="5888"/>
                    <a:pt x="2557" y="6807"/>
                  </a:cubicBezTo>
                  <a:cubicBezTo>
                    <a:pt x="2977" y="7069"/>
                    <a:pt x="3374" y="7194"/>
                    <a:pt x="3724" y="7194"/>
                  </a:cubicBezTo>
                  <a:cubicBezTo>
                    <a:pt x="4558" y="7194"/>
                    <a:pt x="5130" y="6489"/>
                    <a:pt x="5130" y="5253"/>
                  </a:cubicBezTo>
                  <a:cubicBezTo>
                    <a:pt x="5130" y="3499"/>
                    <a:pt x="3977" y="1327"/>
                    <a:pt x="2557" y="408"/>
                  </a:cubicBezTo>
                  <a:cubicBezTo>
                    <a:pt x="2125" y="132"/>
                    <a:pt x="1721" y="0"/>
                    <a:pt x="13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88"/>
            <p:cNvSpPr/>
            <p:nvPr/>
          </p:nvSpPr>
          <p:spPr>
            <a:xfrm>
              <a:off x="2976650" y="2837225"/>
              <a:ext cx="85225" cy="155825"/>
            </a:xfrm>
            <a:custGeom>
              <a:rect b="b" l="l" r="r" t="t"/>
              <a:pathLst>
                <a:path extrusionOk="0" h="6233" w="3409">
                  <a:moveTo>
                    <a:pt x="201" y="1"/>
                  </a:moveTo>
                  <a:cubicBezTo>
                    <a:pt x="67" y="301"/>
                    <a:pt x="0" y="652"/>
                    <a:pt x="0" y="1070"/>
                  </a:cubicBezTo>
                  <a:cubicBezTo>
                    <a:pt x="0" y="2824"/>
                    <a:pt x="1153" y="4996"/>
                    <a:pt x="2574" y="5915"/>
                  </a:cubicBezTo>
                  <a:cubicBezTo>
                    <a:pt x="2807" y="6066"/>
                    <a:pt x="3008" y="6166"/>
                    <a:pt x="3225" y="6233"/>
                  </a:cubicBezTo>
                  <a:cubicBezTo>
                    <a:pt x="3342" y="5932"/>
                    <a:pt x="3409" y="5581"/>
                    <a:pt x="3409" y="5164"/>
                  </a:cubicBezTo>
                  <a:cubicBezTo>
                    <a:pt x="3409" y="3409"/>
                    <a:pt x="2256" y="1237"/>
                    <a:pt x="836" y="318"/>
                  </a:cubicBezTo>
                  <a:cubicBezTo>
                    <a:pt x="619" y="168"/>
                    <a:pt x="401" y="67"/>
                    <a:pt x="201"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88"/>
            <p:cNvSpPr/>
            <p:nvPr/>
          </p:nvSpPr>
          <p:spPr>
            <a:xfrm>
              <a:off x="3016325" y="2861875"/>
              <a:ext cx="41800" cy="73550"/>
            </a:xfrm>
            <a:custGeom>
              <a:rect b="b" l="l" r="r" t="t"/>
              <a:pathLst>
                <a:path extrusionOk="0" h="2942" w="1672">
                  <a:moveTo>
                    <a:pt x="51" y="0"/>
                  </a:moveTo>
                  <a:cubicBezTo>
                    <a:pt x="17" y="101"/>
                    <a:pt x="1" y="234"/>
                    <a:pt x="1" y="368"/>
                  </a:cubicBezTo>
                  <a:cubicBezTo>
                    <a:pt x="1" y="1254"/>
                    <a:pt x="569" y="2323"/>
                    <a:pt x="1271" y="2774"/>
                  </a:cubicBezTo>
                  <a:cubicBezTo>
                    <a:pt x="1404" y="2858"/>
                    <a:pt x="1555" y="2924"/>
                    <a:pt x="1672" y="2941"/>
                  </a:cubicBezTo>
                  <a:cubicBezTo>
                    <a:pt x="1388" y="1855"/>
                    <a:pt x="769" y="769"/>
                    <a:pt x="51"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8"/>
            <p:cNvSpPr/>
            <p:nvPr/>
          </p:nvSpPr>
          <p:spPr>
            <a:xfrm>
              <a:off x="3028850" y="2752025"/>
              <a:ext cx="200125" cy="170850"/>
            </a:xfrm>
            <a:custGeom>
              <a:rect b="b" l="l" r="r" t="t"/>
              <a:pathLst>
                <a:path extrusionOk="0" h="6834" w="8005">
                  <a:moveTo>
                    <a:pt x="6116" y="0"/>
                  </a:moveTo>
                  <a:lnTo>
                    <a:pt x="1" y="3292"/>
                  </a:lnTo>
                  <a:cubicBezTo>
                    <a:pt x="1" y="3292"/>
                    <a:pt x="1455" y="4762"/>
                    <a:pt x="1973" y="6834"/>
                  </a:cubicBezTo>
                  <a:lnTo>
                    <a:pt x="8004" y="3509"/>
                  </a:lnTo>
                  <a:cubicBezTo>
                    <a:pt x="8004" y="3509"/>
                    <a:pt x="7687" y="1470"/>
                    <a:pt x="61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88"/>
            <p:cNvSpPr/>
            <p:nvPr/>
          </p:nvSpPr>
          <p:spPr>
            <a:xfrm>
              <a:off x="4855525" y="1571975"/>
              <a:ext cx="474975" cy="551000"/>
            </a:xfrm>
            <a:custGeom>
              <a:rect b="b" l="l" r="r" t="t"/>
              <a:pathLst>
                <a:path extrusionOk="0" h="22040" w="18999">
                  <a:moveTo>
                    <a:pt x="1822" y="1"/>
                  </a:moveTo>
                  <a:cubicBezTo>
                    <a:pt x="602" y="953"/>
                    <a:pt x="1" y="2473"/>
                    <a:pt x="234" y="3977"/>
                  </a:cubicBezTo>
                  <a:lnTo>
                    <a:pt x="2925" y="22039"/>
                  </a:lnTo>
                  <a:lnTo>
                    <a:pt x="18998" y="16358"/>
                  </a:lnTo>
                  <a:lnTo>
                    <a:pt x="18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88"/>
            <p:cNvSpPr/>
            <p:nvPr/>
          </p:nvSpPr>
          <p:spPr>
            <a:xfrm>
              <a:off x="2955750" y="1635475"/>
              <a:ext cx="961625" cy="1427350"/>
            </a:xfrm>
            <a:custGeom>
              <a:rect b="b" l="l" r="r" t="t"/>
              <a:pathLst>
                <a:path extrusionOk="0" h="57094" w="38465">
                  <a:moveTo>
                    <a:pt x="3326" y="0"/>
                  </a:moveTo>
                  <a:lnTo>
                    <a:pt x="1" y="1270"/>
                  </a:lnTo>
                  <a:lnTo>
                    <a:pt x="12833" y="57093"/>
                  </a:lnTo>
                  <a:lnTo>
                    <a:pt x="38464" y="44629"/>
                  </a:lnTo>
                  <a:lnTo>
                    <a:pt x="29124" y="37043"/>
                  </a:lnTo>
                  <a:lnTo>
                    <a:pt x="33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88"/>
            <p:cNvSpPr/>
            <p:nvPr/>
          </p:nvSpPr>
          <p:spPr>
            <a:xfrm>
              <a:off x="3013400" y="1635475"/>
              <a:ext cx="844650" cy="1235200"/>
            </a:xfrm>
            <a:custGeom>
              <a:rect b="b" l="l" r="r" t="t"/>
              <a:pathLst>
                <a:path extrusionOk="0" h="49408" w="33786">
                  <a:moveTo>
                    <a:pt x="1020" y="0"/>
                  </a:moveTo>
                  <a:lnTo>
                    <a:pt x="1" y="385"/>
                  </a:lnTo>
                  <a:lnTo>
                    <a:pt x="21572" y="42540"/>
                  </a:lnTo>
                  <a:lnTo>
                    <a:pt x="27403" y="49407"/>
                  </a:lnTo>
                  <a:lnTo>
                    <a:pt x="28890" y="48154"/>
                  </a:lnTo>
                  <a:lnTo>
                    <a:pt x="33785" y="42707"/>
                  </a:lnTo>
                  <a:lnTo>
                    <a:pt x="26818" y="37043"/>
                  </a:lnTo>
                  <a:lnTo>
                    <a:pt x="10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8"/>
            <p:cNvSpPr/>
            <p:nvPr/>
          </p:nvSpPr>
          <p:spPr>
            <a:xfrm>
              <a:off x="2415650" y="1920775"/>
              <a:ext cx="3112850" cy="1985850"/>
            </a:xfrm>
            <a:custGeom>
              <a:rect b="b" l="l" r="r" t="t"/>
              <a:pathLst>
                <a:path extrusionOk="0" h="79434" w="124514">
                  <a:moveTo>
                    <a:pt x="123143" y="0"/>
                  </a:moveTo>
                  <a:lnTo>
                    <a:pt x="118414" y="869"/>
                  </a:lnTo>
                  <a:lnTo>
                    <a:pt x="99283" y="7519"/>
                  </a:lnTo>
                  <a:cubicBezTo>
                    <a:pt x="99283" y="7519"/>
                    <a:pt x="90778" y="11546"/>
                    <a:pt x="85398" y="14787"/>
                  </a:cubicBezTo>
                  <a:cubicBezTo>
                    <a:pt x="79985" y="18045"/>
                    <a:pt x="15657" y="56375"/>
                    <a:pt x="15657" y="56375"/>
                  </a:cubicBezTo>
                  <a:cubicBezTo>
                    <a:pt x="15657" y="56375"/>
                    <a:pt x="5314" y="62022"/>
                    <a:pt x="3593" y="67118"/>
                  </a:cubicBezTo>
                  <a:lnTo>
                    <a:pt x="3710" y="67118"/>
                  </a:lnTo>
                  <a:lnTo>
                    <a:pt x="2607" y="69959"/>
                  </a:lnTo>
                  <a:cubicBezTo>
                    <a:pt x="2607" y="69959"/>
                    <a:pt x="1" y="73217"/>
                    <a:pt x="84" y="75356"/>
                  </a:cubicBezTo>
                  <a:cubicBezTo>
                    <a:pt x="218" y="78998"/>
                    <a:pt x="3911" y="79416"/>
                    <a:pt x="6651" y="79432"/>
                  </a:cubicBezTo>
                  <a:cubicBezTo>
                    <a:pt x="6711" y="79433"/>
                    <a:pt x="6772" y="79434"/>
                    <a:pt x="6833" y="79434"/>
                  </a:cubicBezTo>
                  <a:cubicBezTo>
                    <a:pt x="11067" y="79434"/>
                    <a:pt x="17009" y="77165"/>
                    <a:pt x="22741" y="74052"/>
                  </a:cubicBezTo>
                  <a:cubicBezTo>
                    <a:pt x="28589" y="70878"/>
                    <a:pt x="88556" y="34888"/>
                    <a:pt x="88556" y="34888"/>
                  </a:cubicBezTo>
                  <a:cubicBezTo>
                    <a:pt x="88556" y="34888"/>
                    <a:pt x="95824" y="30627"/>
                    <a:pt x="99718" y="27452"/>
                  </a:cubicBezTo>
                  <a:cubicBezTo>
                    <a:pt x="104012" y="23960"/>
                    <a:pt x="109108" y="18797"/>
                    <a:pt x="112366" y="15255"/>
                  </a:cubicBezTo>
                  <a:lnTo>
                    <a:pt x="123978" y="1805"/>
                  </a:lnTo>
                  <a:cubicBezTo>
                    <a:pt x="123978" y="1805"/>
                    <a:pt x="124513" y="819"/>
                    <a:pt x="1231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88"/>
            <p:cNvSpPr/>
            <p:nvPr/>
          </p:nvSpPr>
          <p:spPr>
            <a:xfrm>
              <a:off x="2741900" y="2322600"/>
              <a:ext cx="2464125" cy="1555175"/>
            </a:xfrm>
            <a:custGeom>
              <a:rect b="b" l="l" r="r" t="t"/>
              <a:pathLst>
                <a:path extrusionOk="0" h="62207" w="98565">
                  <a:moveTo>
                    <a:pt x="98564" y="1"/>
                  </a:moveTo>
                  <a:lnTo>
                    <a:pt x="93652" y="1104"/>
                  </a:lnTo>
                  <a:cubicBezTo>
                    <a:pt x="90895" y="1722"/>
                    <a:pt x="88255" y="2774"/>
                    <a:pt x="85832" y="4211"/>
                  </a:cubicBezTo>
                  <a:lnTo>
                    <a:pt x="9457" y="49909"/>
                  </a:lnTo>
                  <a:cubicBezTo>
                    <a:pt x="6851" y="51480"/>
                    <a:pt x="4879" y="53852"/>
                    <a:pt x="3709" y="56659"/>
                  </a:cubicBezTo>
                  <a:cubicBezTo>
                    <a:pt x="2590" y="59366"/>
                    <a:pt x="1170" y="61121"/>
                    <a:pt x="0" y="62207"/>
                  </a:cubicBezTo>
                  <a:cubicBezTo>
                    <a:pt x="3058" y="61254"/>
                    <a:pt x="6450" y="59750"/>
                    <a:pt x="9741" y="57946"/>
                  </a:cubicBezTo>
                  <a:cubicBezTo>
                    <a:pt x="15539" y="54805"/>
                    <a:pt x="75506" y="18815"/>
                    <a:pt x="75506" y="18815"/>
                  </a:cubicBezTo>
                  <a:cubicBezTo>
                    <a:pt x="75506" y="18815"/>
                    <a:pt x="82774" y="14554"/>
                    <a:pt x="86668" y="11379"/>
                  </a:cubicBezTo>
                  <a:cubicBezTo>
                    <a:pt x="90644" y="8138"/>
                    <a:pt x="95323" y="3459"/>
                    <a:pt x="98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88"/>
            <p:cNvSpPr/>
            <p:nvPr/>
          </p:nvSpPr>
          <p:spPr>
            <a:xfrm>
              <a:off x="4853025" y="1170550"/>
              <a:ext cx="760675" cy="1053925"/>
            </a:xfrm>
            <a:custGeom>
              <a:rect b="b" l="l" r="r" t="t"/>
              <a:pathLst>
                <a:path extrusionOk="0" h="42157" w="30427">
                  <a:moveTo>
                    <a:pt x="30410" y="1"/>
                  </a:moveTo>
                  <a:cubicBezTo>
                    <a:pt x="25932" y="1889"/>
                    <a:pt x="22407" y="4011"/>
                    <a:pt x="19549" y="8288"/>
                  </a:cubicBezTo>
                  <a:lnTo>
                    <a:pt x="0" y="42123"/>
                  </a:lnTo>
                  <a:lnTo>
                    <a:pt x="17" y="42106"/>
                  </a:lnTo>
                  <a:lnTo>
                    <a:pt x="0" y="42156"/>
                  </a:lnTo>
                  <a:lnTo>
                    <a:pt x="23275" y="31914"/>
                  </a:lnTo>
                  <a:lnTo>
                    <a:pt x="30427" y="17"/>
                  </a:lnTo>
                  <a:lnTo>
                    <a:pt x="30410"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8"/>
            <p:cNvSpPr/>
            <p:nvPr/>
          </p:nvSpPr>
          <p:spPr>
            <a:xfrm>
              <a:off x="5132900" y="2024775"/>
              <a:ext cx="862175" cy="259000"/>
            </a:xfrm>
            <a:custGeom>
              <a:rect b="b" l="l" r="r" t="t"/>
              <a:pathLst>
                <a:path extrusionOk="0" h="10360" w="34487">
                  <a:moveTo>
                    <a:pt x="12999" y="1"/>
                  </a:moveTo>
                  <a:lnTo>
                    <a:pt x="0" y="10360"/>
                  </a:lnTo>
                  <a:lnTo>
                    <a:pt x="29942" y="9073"/>
                  </a:lnTo>
                  <a:cubicBezTo>
                    <a:pt x="31663" y="8990"/>
                    <a:pt x="33284" y="8271"/>
                    <a:pt x="34487" y="7068"/>
                  </a:cubicBezTo>
                  <a:lnTo>
                    <a:pt x="129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88"/>
            <p:cNvSpPr/>
            <p:nvPr/>
          </p:nvSpPr>
          <p:spPr>
            <a:xfrm>
              <a:off x="3527625" y="3000550"/>
              <a:ext cx="2363850" cy="569800"/>
            </a:xfrm>
            <a:custGeom>
              <a:rect b="b" l="l" r="r" t="t"/>
              <a:pathLst>
                <a:path extrusionOk="0" h="22792" w="94554">
                  <a:moveTo>
                    <a:pt x="29006" y="1"/>
                  </a:moveTo>
                  <a:lnTo>
                    <a:pt x="0" y="16943"/>
                  </a:lnTo>
                  <a:lnTo>
                    <a:pt x="92048" y="22791"/>
                  </a:lnTo>
                  <a:lnTo>
                    <a:pt x="94554" y="20502"/>
                  </a:lnTo>
                  <a:lnTo>
                    <a:pt x="36575" y="4011"/>
                  </a:lnTo>
                  <a:lnTo>
                    <a:pt x="290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88"/>
            <p:cNvSpPr/>
            <p:nvPr/>
          </p:nvSpPr>
          <p:spPr>
            <a:xfrm>
              <a:off x="4053100" y="3000550"/>
              <a:ext cx="1765700" cy="511300"/>
            </a:xfrm>
            <a:custGeom>
              <a:rect b="b" l="l" r="r" t="t"/>
              <a:pathLst>
                <a:path extrusionOk="0" h="20452" w="70628">
                  <a:moveTo>
                    <a:pt x="7987" y="1"/>
                  </a:moveTo>
                  <a:lnTo>
                    <a:pt x="0" y="4679"/>
                  </a:lnTo>
                  <a:lnTo>
                    <a:pt x="7720" y="8606"/>
                  </a:lnTo>
                  <a:lnTo>
                    <a:pt x="68439" y="20452"/>
                  </a:lnTo>
                  <a:lnTo>
                    <a:pt x="70628" y="19667"/>
                  </a:lnTo>
                  <a:lnTo>
                    <a:pt x="15556" y="4011"/>
                  </a:lnTo>
                  <a:lnTo>
                    <a:pt x="79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8"/>
            <p:cNvSpPr/>
            <p:nvPr/>
          </p:nvSpPr>
          <p:spPr>
            <a:xfrm>
              <a:off x="3527625" y="3000550"/>
              <a:ext cx="725175" cy="435700"/>
            </a:xfrm>
            <a:custGeom>
              <a:rect b="b" l="l" r="r" t="t"/>
              <a:pathLst>
                <a:path extrusionOk="0" h="17428" w="29007">
                  <a:moveTo>
                    <a:pt x="29006" y="1"/>
                  </a:moveTo>
                  <a:lnTo>
                    <a:pt x="0" y="16943"/>
                  </a:lnTo>
                  <a:lnTo>
                    <a:pt x="7703" y="17428"/>
                  </a:lnTo>
                  <a:lnTo>
                    <a:pt x="290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8"/>
            <p:cNvSpPr/>
            <p:nvPr/>
          </p:nvSpPr>
          <p:spPr>
            <a:xfrm>
              <a:off x="3527625" y="3405725"/>
              <a:ext cx="2301200" cy="164625"/>
            </a:xfrm>
            <a:custGeom>
              <a:rect b="b" l="l" r="r" t="t"/>
              <a:pathLst>
                <a:path extrusionOk="0" h="6585" w="92048">
                  <a:moveTo>
                    <a:pt x="1236" y="1"/>
                  </a:moveTo>
                  <a:lnTo>
                    <a:pt x="0" y="736"/>
                  </a:lnTo>
                  <a:lnTo>
                    <a:pt x="92048" y="6584"/>
                  </a:lnTo>
                  <a:lnTo>
                    <a:pt x="92048" y="6584"/>
                  </a:lnTo>
                  <a:lnTo>
                    <a:pt x="1236"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8"/>
            <p:cNvSpPr/>
            <p:nvPr/>
          </p:nvSpPr>
          <p:spPr>
            <a:xfrm>
              <a:off x="2465775" y="3583275"/>
              <a:ext cx="226425" cy="176075"/>
            </a:xfrm>
            <a:custGeom>
              <a:rect b="b" l="l" r="r" t="t"/>
              <a:pathLst>
                <a:path extrusionOk="0" h="7043" w="9057">
                  <a:moveTo>
                    <a:pt x="1839" y="0"/>
                  </a:moveTo>
                  <a:lnTo>
                    <a:pt x="1839" y="0"/>
                  </a:lnTo>
                  <a:cubicBezTo>
                    <a:pt x="1839" y="0"/>
                    <a:pt x="1104" y="1521"/>
                    <a:pt x="686" y="3141"/>
                  </a:cubicBezTo>
                  <a:cubicBezTo>
                    <a:pt x="686" y="3141"/>
                    <a:pt x="1" y="4678"/>
                    <a:pt x="1622" y="5965"/>
                  </a:cubicBezTo>
                  <a:cubicBezTo>
                    <a:pt x="2707" y="6802"/>
                    <a:pt x="4210" y="7043"/>
                    <a:pt x="5581" y="7043"/>
                  </a:cubicBezTo>
                  <a:cubicBezTo>
                    <a:pt x="7441" y="7043"/>
                    <a:pt x="9057" y="6600"/>
                    <a:pt x="9057" y="6600"/>
                  </a:cubicBezTo>
                  <a:cubicBezTo>
                    <a:pt x="9023" y="5230"/>
                    <a:pt x="7904" y="4261"/>
                    <a:pt x="6534" y="4244"/>
                  </a:cubicBezTo>
                  <a:cubicBezTo>
                    <a:pt x="5732" y="4227"/>
                    <a:pt x="4896" y="4227"/>
                    <a:pt x="3693" y="3927"/>
                  </a:cubicBezTo>
                  <a:cubicBezTo>
                    <a:pt x="1037" y="3308"/>
                    <a:pt x="1839" y="0"/>
                    <a:pt x="1839"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8"/>
            <p:cNvSpPr/>
            <p:nvPr/>
          </p:nvSpPr>
          <p:spPr>
            <a:xfrm>
              <a:off x="2913150" y="2438725"/>
              <a:ext cx="2017175" cy="1271125"/>
            </a:xfrm>
            <a:custGeom>
              <a:rect b="b" l="l" r="r" t="t"/>
              <a:pathLst>
                <a:path extrusionOk="0" h="50845" w="80687">
                  <a:moveTo>
                    <a:pt x="80686" y="1"/>
                  </a:moveTo>
                  <a:lnTo>
                    <a:pt x="79767" y="569"/>
                  </a:lnTo>
                  <a:lnTo>
                    <a:pt x="79767" y="2039"/>
                  </a:lnTo>
                  <a:lnTo>
                    <a:pt x="80686" y="1471"/>
                  </a:lnTo>
                  <a:lnTo>
                    <a:pt x="80686" y="1"/>
                  </a:lnTo>
                  <a:close/>
                  <a:moveTo>
                    <a:pt x="78113" y="1571"/>
                  </a:moveTo>
                  <a:lnTo>
                    <a:pt x="77194" y="2139"/>
                  </a:lnTo>
                  <a:lnTo>
                    <a:pt x="77194" y="3593"/>
                  </a:lnTo>
                  <a:lnTo>
                    <a:pt x="78113" y="3042"/>
                  </a:lnTo>
                  <a:lnTo>
                    <a:pt x="78113" y="1571"/>
                  </a:lnTo>
                  <a:close/>
                  <a:moveTo>
                    <a:pt x="75540" y="3159"/>
                  </a:moveTo>
                  <a:lnTo>
                    <a:pt x="74621" y="3727"/>
                  </a:lnTo>
                  <a:lnTo>
                    <a:pt x="74621" y="5180"/>
                  </a:lnTo>
                  <a:lnTo>
                    <a:pt x="75540" y="4629"/>
                  </a:lnTo>
                  <a:lnTo>
                    <a:pt x="75540" y="3159"/>
                  </a:lnTo>
                  <a:close/>
                  <a:moveTo>
                    <a:pt x="72967" y="4729"/>
                  </a:moveTo>
                  <a:lnTo>
                    <a:pt x="72048" y="5297"/>
                  </a:lnTo>
                  <a:lnTo>
                    <a:pt x="72048" y="6751"/>
                  </a:lnTo>
                  <a:lnTo>
                    <a:pt x="72967" y="6183"/>
                  </a:lnTo>
                  <a:lnTo>
                    <a:pt x="72967" y="4729"/>
                  </a:lnTo>
                  <a:close/>
                  <a:moveTo>
                    <a:pt x="70377" y="6300"/>
                  </a:moveTo>
                  <a:lnTo>
                    <a:pt x="69458" y="6851"/>
                  </a:lnTo>
                  <a:lnTo>
                    <a:pt x="69458" y="8322"/>
                  </a:lnTo>
                  <a:lnTo>
                    <a:pt x="70377" y="7753"/>
                  </a:lnTo>
                  <a:lnTo>
                    <a:pt x="70377" y="6300"/>
                  </a:lnTo>
                  <a:close/>
                  <a:moveTo>
                    <a:pt x="67821" y="7887"/>
                  </a:moveTo>
                  <a:lnTo>
                    <a:pt x="66902" y="8439"/>
                  </a:lnTo>
                  <a:lnTo>
                    <a:pt x="66902" y="9909"/>
                  </a:lnTo>
                  <a:lnTo>
                    <a:pt x="67821" y="9341"/>
                  </a:lnTo>
                  <a:lnTo>
                    <a:pt x="67821" y="7887"/>
                  </a:lnTo>
                  <a:close/>
                  <a:moveTo>
                    <a:pt x="65248" y="9441"/>
                  </a:moveTo>
                  <a:lnTo>
                    <a:pt x="64329" y="10009"/>
                  </a:lnTo>
                  <a:lnTo>
                    <a:pt x="64329" y="11479"/>
                  </a:lnTo>
                  <a:lnTo>
                    <a:pt x="65248" y="10911"/>
                  </a:lnTo>
                  <a:lnTo>
                    <a:pt x="65248" y="9441"/>
                  </a:lnTo>
                  <a:close/>
                  <a:moveTo>
                    <a:pt x="62675" y="11028"/>
                  </a:moveTo>
                  <a:lnTo>
                    <a:pt x="61756" y="11596"/>
                  </a:lnTo>
                  <a:lnTo>
                    <a:pt x="61756" y="13067"/>
                  </a:lnTo>
                  <a:lnTo>
                    <a:pt x="62675" y="12499"/>
                  </a:lnTo>
                  <a:lnTo>
                    <a:pt x="62675" y="11028"/>
                  </a:lnTo>
                  <a:close/>
                  <a:moveTo>
                    <a:pt x="60101" y="12599"/>
                  </a:moveTo>
                  <a:lnTo>
                    <a:pt x="59182" y="13167"/>
                  </a:lnTo>
                  <a:lnTo>
                    <a:pt x="59182" y="14621"/>
                  </a:lnTo>
                  <a:lnTo>
                    <a:pt x="60101" y="14069"/>
                  </a:lnTo>
                  <a:lnTo>
                    <a:pt x="60101" y="12599"/>
                  </a:lnTo>
                  <a:close/>
                  <a:moveTo>
                    <a:pt x="57512" y="14170"/>
                  </a:moveTo>
                  <a:lnTo>
                    <a:pt x="56593" y="14738"/>
                  </a:lnTo>
                  <a:lnTo>
                    <a:pt x="56593" y="16191"/>
                  </a:lnTo>
                  <a:lnTo>
                    <a:pt x="57512" y="15623"/>
                  </a:lnTo>
                  <a:lnTo>
                    <a:pt x="57512" y="14170"/>
                  </a:lnTo>
                  <a:close/>
                  <a:moveTo>
                    <a:pt x="54955" y="15757"/>
                  </a:moveTo>
                  <a:lnTo>
                    <a:pt x="54036" y="16325"/>
                  </a:lnTo>
                  <a:lnTo>
                    <a:pt x="54036" y="17779"/>
                  </a:lnTo>
                  <a:lnTo>
                    <a:pt x="54955" y="17210"/>
                  </a:lnTo>
                  <a:lnTo>
                    <a:pt x="54955" y="15757"/>
                  </a:lnTo>
                  <a:close/>
                  <a:moveTo>
                    <a:pt x="52382" y="17327"/>
                  </a:moveTo>
                  <a:lnTo>
                    <a:pt x="51463" y="17879"/>
                  </a:lnTo>
                  <a:lnTo>
                    <a:pt x="51463" y="19349"/>
                  </a:lnTo>
                  <a:lnTo>
                    <a:pt x="52382" y="18781"/>
                  </a:lnTo>
                  <a:lnTo>
                    <a:pt x="52382" y="17327"/>
                  </a:lnTo>
                  <a:close/>
                  <a:moveTo>
                    <a:pt x="49809" y="18915"/>
                  </a:moveTo>
                  <a:lnTo>
                    <a:pt x="48890" y="19466"/>
                  </a:lnTo>
                  <a:lnTo>
                    <a:pt x="48890" y="20936"/>
                  </a:lnTo>
                  <a:lnTo>
                    <a:pt x="49809" y="20368"/>
                  </a:lnTo>
                  <a:lnTo>
                    <a:pt x="49809" y="18915"/>
                  </a:lnTo>
                  <a:close/>
                  <a:moveTo>
                    <a:pt x="47236" y="20469"/>
                  </a:moveTo>
                  <a:lnTo>
                    <a:pt x="46317" y="21037"/>
                  </a:lnTo>
                  <a:lnTo>
                    <a:pt x="46317" y="22507"/>
                  </a:lnTo>
                  <a:lnTo>
                    <a:pt x="47236" y="21939"/>
                  </a:lnTo>
                  <a:lnTo>
                    <a:pt x="47236" y="20469"/>
                  </a:lnTo>
                  <a:close/>
                  <a:moveTo>
                    <a:pt x="44646" y="22039"/>
                  </a:moveTo>
                  <a:lnTo>
                    <a:pt x="43727" y="22607"/>
                  </a:lnTo>
                  <a:lnTo>
                    <a:pt x="43727" y="24061"/>
                  </a:lnTo>
                  <a:lnTo>
                    <a:pt x="44646" y="23510"/>
                  </a:lnTo>
                  <a:lnTo>
                    <a:pt x="44646" y="22039"/>
                  </a:lnTo>
                  <a:close/>
                  <a:moveTo>
                    <a:pt x="42090" y="23627"/>
                  </a:moveTo>
                  <a:lnTo>
                    <a:pt x="41171" y="24195"/>
                  </a:lnTo>
                  <a:lnTo>
                    <a:pt x="41171" y="25648"/>
                  </a:lnTo>
                  <a:lnTo>
                    <a:pt x="42090" y="25097"/>
                  </a:lnTo>
                  <a:lnTo>
                    <a:pt x="42090" y="23627"/>
                  </a:lnTo>
                  <a:close/>
                  <a:moveTo>
                    <a:pt x="39516" y="25197"/>
                  </a:moveTo>
                  <a:lnTo>
                    <a:pt x="38598" y="25765"/>
                  </a:lnTo>
                  <a:lnTo>
                    <a:pt x="38598" y="27219"/>
                  </a:lnTo>
                  <a:lnTo>
                    <a:pt x="39516" y="26651"/>
                  </a:lnTo>
                  <a:lnTo>
                    <a:pt x="39516" y="25197"/>
                  </a:lnTo>
                  <a:close/>
                  <a:moveTo>
                    <a:pt x="36943" y="26784"/>
                  </a:moveTo>
                  <a:lnTo>
                    <a:pt x="36024" y="27353"/>
                  </a:lnTo>
                  <a:lnTo>
                    <a:pt x="36024" y="28806"/>
                  </a:lnTo>
                  <a:lnTo>
                    <a:pt x="36943" y="28238"/>
                  </a:lnTo>
                  <a:lnTo>
                    <a:pt x="36943" y="26784"/>
                  </a:lnTo>
                  <a:close/>
                  <a:moveTo>
                    <a:pt x="34370" y="28355"/>
                  </a:moveTo>
                  <a:lnTo>
                    <a:pt x="33451" y="28906"/>
                  </a:lnTo>
                  <a:lnTo>
                    <a:pt x="33451" y="30377"/>
                  </a:lnTo>
                  <a:lnTo>
                    <a:pt x="34370" y="29809"/>
                  </a:lnTo>
                  <a:lnTo>
                    <a:pt x="34370" y="28355"/>
                  </a:lnTo>
                  <a:close/>
                  <a:moveTo>
                    <a:pt x="31780" y="29909"/>
                  </a:moveTo>
                  <a:lnTo>
                    <a:pt x="30861" y="30477"/>
                  </a:lnTo>
                  <a:lnTo>
                    <a:pt x="30861" y="31947"/>
                  </a:lnTo>
                  <a:lnTo>
                    <a:pt x="31780" y="31379"/>
                  </a:lnTo>
                  <a:lnTo>
                    <a:pt x="31780" y="29909"/>
                  </a:lnTo>
                  <a:close/>
                  <a:moveTo>
                    <a:pt x="29207" y="31496"/>
                  </a:moveTo>
                  <a:lnTo>
                    <a:pt x="28288" y="32064"/>
                  </a:lnTo>
                  <a:lnTo>
                    <a:pt x="28288" y="33535"/>
                  </a:lnTo>
                  <a:lnTo>
                    <a:pt x="29207" y="32967"/>
                  </a:lnTo>
                  <a:lnTo>
                    <a:pt x="29207" y="31496"/>
                  </a:lnTo>
                  <a:close/>
                  <a:moveTo>
                    <a:pt x="26651" y="33067"/>
                  </a:moveTo>
                  <a:lnTo>
                    <a:pt x="25732" y="33635"/>
                  </a:lnTo>
                  <a:lnTo>
                    <a:pt x="25732" y="35089"/>
                  </a:lnTo>
                  <a:lnTo>
                    <a:pt x="26651" y="34537"/>
                  </a:lnTo>
                  <a:lnTo>
                    <a:pt x="26651" y="33067"/>
                  </a:lnTo>
                  <a:close/>
                  <a:moveTo>
                    <a:pt x="24078" y="34654"/>
                  </a:moveTo>
                  <a:lnTo>
                    <a:pt x="23159" y="35222"/>
                  </a:lnTo>
                  <a:lnTo>
                    <a:pt x="23159" y="36676"/>
                  </a:lnTo>
                  <a:lnTo>
                    <a:pt x="24078" y="36125"/>
                  </a:lnTo>
                  <a:lnTo>
                    <a:pt x="24078" y="34654"/>
                  </a:lnTo>
                  <a:close/>
                  <a:moveTo>
                    <a:pt x="21488" y="36225"/>
                  </a:moveTo>
                  <a:lnTo>
                    <a:pt x="20569" y="36793"/>
                  </a:lnTo>
                  <a:lnTo>
                    <a:pt x="20569" y="38247"/>
                  </a:lnTo>
                  <a:lnTo>
                    <a:pt x="21488" y="37678"/>
                  </a:lnTo>
                  <a:lnTo>
                    <a:pt x="21488" y="36225"/>
                  </a:lnTo>
                  <a:close/>
                  <a:moveTo>
                    <a:pt x="18915" y="37795"/>
                  </a:moveTo>
                  <a:lnTo>
                    <a:pt x="17996" y="38347"/>
                  </a:lnTo>
                  <a:lnTo>
                    <a:pt x="17996" y="39817"/>
                  </a:lnTo>
                  <a:lnTo>
                    <a:pt x="18915" y="39249"/>
                  </a:lnTo>
                  <a:lnTo>
                    <a:pt x="18915" y="37795"/>
                  </a:lnTo>
                  <a:close/>
                  <a:moveTo>
                    <a:pt x="16358" y="39383"/>
                  </a:moveTo>
                  <a:lnTo>
                    <a:pt x="15439" y="39934"/>
                  </a:lnTo>
                  <a:lnTo>
                    <a:pt x="15439" y="41404"/>
                  </a:lnTo>
                  <a:lnTo>
                    <a:pt x="16358" y="40836"/>
                  </a:lnTo>
                  <a:lnTo>
                    <a:pt x="16358" y="39383"/>
                  </a:lnTo>
                  <a:close/>
                  <a:moveTo>
                    <a:pt x="13785" y="40937"/>
                  </a:moveTo>
                  <a:lnTo>
                    <a:pt x="12866" y="41505"/>
                  </a:lnTo>
                  <a:lnTo>
                    <a:pt x="12866" y="42975"/>
                  </a:lnTo>
                  <a:lnTo>
                    <a:pt x="13785" y="42407"/>
                  </a:lnTo>
                  <a:lnTo>
                    <a:pt x="13785" y="40937"/>
                  </a:lnTo>
                  <a:close/>
                  <a:moveTo>
                    <a:pt x="11212" y="42524"/>
                  </a:moveTo>
                  <a:lnTo>
                    <a:pt x="10293" y="43092"/>
                  </a:lnTo>
                  <a:lnTo>
                    <a:pt x="10293" y="44562"/>
                  </a:lnTo>
                  <a:lnTo>
                    <a:pt x="11212" y="43994"/>
                  </a:lnTo>
                  <a:lnTo>
                    <a:pt x="11212" y="42524"/>
                  </a:lnTo>
                  <a:close/>
                  <a:moveTo>
                    <a:pt x="8622" y="44094"/>
                  </a:moveTo>
                  <a:lnTo>
                    <a:pt x="7703" y="44663"/>
                  </a:lnTo>
                  <a:lnTo>
                    <a:pt x="7703" y="46116"/>
                  </a:lnTo>
                  <a:lnTo>
                    <a:pt x="8622" y="45565"/>
                  </a:lnTo>
                  <a:lnTo>
                    <a:pt x="8622" y="44094"/>
                  </a:lnTo>
                  <a:close/>
                  <a:moveTo>
                    <a:pt x="6049" y="45665"/>
                  </a:moveTo>
                  <a:lnTo>
                    <a:pt x="5130" y="46233"/>
                  </a:lnTo>
                  <a:lnTo>
                    <a:pt x="5130" y="47687"/>
                  </a:lnTo>
                  <a:lnTo>
                    <a:pt x="6049" y="47119"/>
                  </a:lnTo>
                  <a:lnTo>
                    <a:pt x="6049" y="45665"/>
                  </a:lnTo>
                  <a:close/>
                  <a:moveTo>
                    <a:pt x="3493" y="47252"/>
                  </a:moveTo>
                  <a:lnTo>
                    <a:pt x="2574" y="47820"/>
                  </a:lnTo>
                  <a:lnTo>
                    <a:pt x="2574" y="49274"/>
                  </a:lnTo>
                  <a:lnTo>
                    <a:pt x="3493" y="48706"/>
                  </a:lnTo>
                  <a:lnTo>
                    <a:pt x="3493" y="47252"/>
                  </a:lnTo>
                  <a:close/>
                  <a:moveTo>
                    <a:pt x="920" y="48823"/>
                  </a:moveTo>
                  <a:lnTo>
                    <a:pt x="1" y="49374"/>
                  </a:lnTo>
                  <a:lnTo>
                    <a:pt x="1" y="50845"/>
                  </a:lnTo>
                  <a:lnTo>
                    <a:pt x="920" y="50277"/>
                  </a:lnTo>
                  <a:lnTo>
                    <a:pt x="920" y="4882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8"/>
            <p:cNvSpPr/>
            <p:nvPr/>
          </p:nvSpPr>
          <p:spPr>
            <a:xfrm>
              <a:off x="2912725" y="3409075"/>
              <a:ext cx="548075" cy="377650"/>
            </a:xfrm>
            <a:custGeom>
              <a:rect b="b" l="l" r="r" t="t"/>
              <a:pathLst>
                <a:path extrusionOk="0" h="15106" w="21923">
                  <a:moveTo>
                    <a:pt x="21923" y="1"/>
                  </a:moveTo>
                  <a:lnTo>
                    <a:pt x="1" y="12866"/>
                  </a:lnTo>
                  <a:lnTo>
                    <a:pt x="1" y="15105"/>
                  </a:lnTo>
                  <a:lnTo>
                    <a:pt x="21923" y="2206"/>
                  </a:lnTo>
                  <a:lnTo>
                    <a:pt x="21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8"/>
            <p:cNvSpPr/>
            <p:nvPr/>
          </p:nvSpPr>
          <p:spPr>
            <a:xfrm>
              <a:off x="3803300" y="3198550"/>
              <a:ext cx="1371800" cy="272800"/>
            </a:xfrm>
            <a:custGeom>
              <a:rect b="b" l="l" r="r" t="t"/>
              <a:pathLst>
                <a:path extrusionOk="0" h="10912" w="54872">
                  <a:moveTo>
                    <a:pt x="13685" y="1"/>
                  </a:moveTo>
                  <a:lnTo>
                    <a:pt x="1" y="8255"/>
                  </a:lnTo>
                  <a:lnTo>
                    <a:pt x="52867" y="10911"/>
                  </a:lnTo>
                  <a:lnTo>
                    <a:pt x="54872" y="8622"/>
                  </a:lnTo>
                  <a:lnTo>
                    <a:pt x="17010" y="1721"/>
                  </a:lnTo>
                  <a:lnTo>
                    <a:pt x="13685"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8"/>
            <p:cNvSpPr/>
            <p:nvPr/>
          </p:nvSpPr>
          <p:spPr>
            <a:xfrm>
              <a:off x="3025950" y="1901975"/>
              <a:ext cx="514225" cy="1109050"/>
            </a:xfrm>
            <a:custGeom>
              <a:rect b="b" l="l" r="r" t="t"/>
              <a:pathLst>
                <a:path extrusionOk="0" h="44362" w="20569">
                  <a:moveTo>
                    <a:pt x="0" y="0"/>
                  </a:moveTo>
                  <a:lnTo>
                    <a:pt x="10393" y="44361"/>
                  </a:lnTo>
                  <a:lnTo>
                    <a:pt x="20568" y="38797"/>
                  </a:lnTo>
                  <a:lnTo>
                    <a:pt x="0"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88"/>
            <p:cNvSpPr/>
            <p:nvPr/>
          </p:nvSpPr>
          <p:spPr>
            <a:xfrm>
              <a:off x="2478725" y="3618350"/>
              <a:ext cx="204700" cy="133350"/>
            </a:xfrm>
            <a:custGeom>
              <a:rect b="b" l="l" r="r" t="t"/>
              <a:pathLst>
                <a:path extrusionOk="0" h="5334" w="8188">
                  <a:moveTo>
                    <a:pt x="920" y="1"/>
                  </a:moveTo>
                  <a:cubicBezTo>
                    <a:pt x="920" y="1"/>
                    <a:pt x="569" y="819"/>
                    <a:pt x="185" y="2022"/>
                  </a:cubicBezTo>
                  <a:cubicBezTo>
                    <a:pt x="185" y="2022"/>
                    <a:pt x="1" y="3092"/>
                    <a:pt x="786" y="3927"/>
                  </a:cubicBezTo>
                  <a:lnTo>
                    <a:pt x="1705" y="2139"/>
                  </a:lnTo>
                  <a:cubicBezTo>
                    <a:pt x="1705" y="2139"/>
                    <a:pt x="920" y="1471"/>
                    <a:pt x="920" y="1"/>
                  </a:cubicBezTo>
                  <a:close/>
                  <a:moveTo>
                    <a:pt x="2039" y="2323"/>
                  </a:moveTo>
                  <a:lnTo>
                    <a:pt x="1120" y="4144"/>
                  </a:lnTo>
                  <a:cubicBezTo>
                    <a:pt x="1120" y="4144"/>
                    <a:pt x="1822" y="5230"/>
                    <a:pt x="4245" y="5314"/>
                  </a:cubicBezTo>
                  <a:lnTo>
                    <a:pt x="4378" y="3092"/>
                  </a:lnTo>
                  <a:cubicBezTo>
                    <a:pt x="4378" y="3075"/>
                    <a:pt x="2875" y="3092"/>
                    <a:pt x="2039" y="2323"/>
                  </a:cubicBezTo>
                  <a:close/>
                  <a:moveTo>
                    <a:pt x="4713" y="3058"/>
                  </a:moveTo>
                  <a:lnTo>
                    <a:pt x="4763" y="5247"/>
                  </a:lnTo>
                  <a:cubicBezTo>
                    <a:pt x="4763" y="5247"/>
                    <a:pt x="5084" y="5333"/>
                    <a:pt x="5708" y="5333"/>
                  </a:cubicBezTo>
                  <a:cubicBezTo>
                    <a:pt x="6283" y="5333"/>
                    <a:pt x="7115" y="5260"/>
                    <a:pt x="8188" y="4980"/>
                  </a:cubicBezTo>
                  <a:cubicBezTo>
                    <a:pt x="8188" y="4980"/>
                    <a:pt x="7921" y="3509"/>
                    <a:pt x="6617" y="3242"/>
                  </a:cubicBezTo>
                  <a:cubicBezTo>
                    <a:pt x="5698" y="3058"/>
                    <a:pt x="4713" y="3058"/>
                    <a:pt x="4713" y="3058"/>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88"/>
            <p:cNvSpPr/>
            <p:nvPr/>
          </p:nvSpPr>
          <p:spPr>
            <a:xfrm>
              <a:off x="4853025" y="1170550"/>
              <a:ext cx="760250" cy="1052675"/>
            </a:xfrm>
            <a:custGeom>
              <a:rect b="b" l="l" r="r" t="t"/>
              <a:pathLst>
                <a:path extrusionOk="0" h="42107" w="30410">
                  <a:moveTo>
                    <a:pt x="30410" y="1"/>
                  </a:moveTo>
                  <a:lnTo>
                    <a:pt x="30410" y="1"/>
                  </a:lnTo>
                  <a:cubicBezTo>
                    <a:pt x="26650" y="2006"/>
                    <a:pt x="23442" y="4980"/>
                    <a:pt x="21170" y="8589"/>
                  </a:cubicBezTo>
                  <a:lnTo>
                    <a:pt x="0" y="42106"/>
                  </a:lnTo>
                  <a:lnTo>
                    <a:pt x="23259" y="31897"/>
                  </a:lnTo>
                  <a:lnTo>
                    <a:pt x="30410"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13" name="Shape 1513"/>
        <p:cNvGrpSpPr/>
        <p:nvPr/>
      </p:nvGrpSpPr>
      <p:grpSpPr>
        <a:xfrm>
          <a:off x="0" y="0"/>
          <a:ext cx="0" cy="0"/>
          <a:chOff x="0" y="0"/>
          <a:chExt cx="0" cy="0"/>
        </a:xfrm>
      </p:grpSpPr>
      <p:sp>
        <p:nvSpPr>
          <p:cNvPr id="1514" name="Google Shape;1514;p89"/>
          <p:cNvSpPr txBox="1"/>
          <p:nvPr/>
        </p:nvSpPr>
        <p:spPr>
          <a:xfrm>
            <a:off x="540000" y="1291050"/>
            <a:ext cx="8064000" cy="33123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ctr" bIns="91425" lIns="91425" spcFirstLastPara="1" rIns="91425" wrap="square" tIns="91425">
            <a:noAutofit/>
          </a:bodyPr>
          <a:lstStyle/>
          <a:p>
            <a:pPr indent="0" lvl="0" marL="0" rtl="0" algn="l">
              <a:spcBef>
                <a:spcPts val="0"/>
              </a:spcBef>
              <a:spcAft>
                <a:spcPts val="1600"/>
              </a:spcAft>
              <a:buNone/>
            </a:pPr>
            <a:r>
              <a:t/>
            </a:r>
            <a:endParaRPr sz="1600">
              <a:solidFill>
                <a:srgbClr val="0F4B7E"/>
              </a:solidFill>
              <a:latin typeface="Lato"/>
              <a:ea typeface="Lato"/>
              <a:cs typeface="Lato"/>
              <a:sym typeface="Lato"/>
            </a:endParaRPr>
          </a:p>
        </p:txBody>
      </p:sp>
      <p:sp>
        <p:nvSpPr>
          <p:cNvPr id="1515" name="Google Shape;1515;p89"/>
          <p:cNvSpPr/>
          <p:nvPr/>
        </p:nvSpPr>
        <p:spPr>
          <a:xfrm>
            <a:off x="1069745" y="1682737"/>
            <a:ext cx="930000" cy="4908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Lato Black"/>
              <a:ea typeface="Lato Black"/>
              <a:cs typeface="Lato Black"/>
              <a:sym typeface="Lato Black"/>
            </a:endParaRPr>
          </a:p>
        </p:txBody>
      </p:sp>
      <p:sp>
        <p:nvSpPr>
          <p:cNvPr id="1516" name="Google Shape;1516;p89"/>
          <p:cNvSpPr/>
          <p:nvPr/>
        </p:nvSpPr>
        <p:spPr>
          <a:xfrm>
            <a:off x="1069745" y="2222722"/>
            <a:ext cx="930000" cy="4908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Lato Black"/>
              <a:ea typeface="Lato Black"/>
              <a:cs typeface="Lato Black"/>
              <a:sym typeface="Lato Black"/>
            </a:endParaRPr>
          </a:p>
        </p:txBody>
      </p:sp>
      <p:sp>
        <p:nvSpPr>
          <p:cNvPr id="1517" name="Google Shape;1517;p89"/>
          <p:cNvSpPr/>
          <p:nvPr/>
        </p:nvSpPr>
        <p:spPr>
          <a:xfrm>
            <a:off x="1069745" y="2762707"/>
            <a:ext cx="930000" cy="4908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Lato Black"/>
              <a:ea typeface="Lato Black"/>
              <a:cs typeface="Lato Black"/>
              <a:sym typeface="Lato Black"/>
            </a:endParaRPr>
          </a:p>
        </p:txBody>
      </p:sp>
      <p:sp>
        <p:nvSpPr>
          <p:cNvPr id="1518" name="Google Shape;1518;p89"/>
          <p:cNvSpPr/>
          <p:nvPr/>
        </p:nvSpPr>
        <p:spPr>
          <a:xfrm>
            <a:off x="1069745" y="3302692"/>
            <a:ext cx="930000" cy="4908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Lato Black"/>
              <a:ea typeface="Lato Black"/>
              <a:cs typeface="Lato Black"/>
              <a:sym typeface="Lato Black"/>
            </a:endParaRPr>
          </a:p>
        </p:txBody>
      </p:sp>
      <p:sp>
        <p:nvSpPr>
          <p:cNvPr id="1519" name="Google Shape;1519;p89"/>
          <p:cNvSpPr/>
          <p:nvPr/>
        </p:nvSpPr>
        <p:spPr>
          <a:xfrm>
            <a:off x="1069745" y="3842677"/>
            <a:ext cx="930000" cy="4908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Lato Black"/>
              <a:ea typeface="Lato Black"/>
              <a:cs typeface="Lato Black"/>
              <a:sym typeface="Lato Black"/>
            </a:endParaRPr>
          </a:p>
        </p:txBody>
      </p:sp>
      <p:sp>
        <p:nvSpPr>
          <p:cNvPr id="1520" name="Google Shape;1520;p89"/>
          <p:cNvSpPr txBox="1"/>
          <p:nvPr/>
        </p:nvSpPr>
        <p:spPr>
          <a:xfrm flipH="1">
            <a:off x="1069745" y="1677439"/>
            <a:ext cx="5238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30</a:t>
            </a:r>
            <a:endParaRPr sz="1200">
              <a:solidFill>
                <a:schemeClr val="dk2"/>
              </a:solidFill>
              <a:latin typeface="Lato Black"/>
              <a:ea typeface="Lato Black"/>
              <a:cs typeface="Lato Black"/>
              <a:sym typeface="Lato Black"/>
            </a:endParaRPr>
          </a:p>
        </p:txBody>
      </p:sp>
      <p:sp>
        <p:nvSpPr>
          <p:cNvPr id="1521" name="Google Shape;1521;p89"/>
          <p:cNvSpPr/>
          <p:nvPr/>
        </p:nvSpPr>
        <p:spPr>
          <a:xfrm>
            <a:off x="2082908" y="168273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22" name="Google Shape;1522;p89"/>
          <p:cNvSpPr/>
          <p:nvPr/>
        </p:nvSpPr>
        <p:spPr>
          <a:xfrm>
            <a:off x="3096072" y="168273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23" name="Google Shape;1523;p89"/>
          <p:cNvSpPr/>
          <p:nvPr/>
        </p:nvSpPr>
        <p:spPr>
          <a:xfrm>
            <a:off x="4109235" y="168273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24" name="Google Shape;1524;p89"/>
          <p:cNvSpPr/>
          <p:nvPr/>
        </p:nvSpPr>
        <p:spPr>
          <a:xfrm>
            <a:off x="5122399" y="168273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25" name="Google Shape;1525;p89"/>
          <p:cNvSpPr/>
          <p:nvPr/>
        </p:nvSpPr>
        <p:spPr>
          <a:xfrm>
            <a:off x="6135562" y="168273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26" name="Google Shape;1526;p89"/>
          <p:cNvSpPr/>
          <p:nvPr/>
        </p:nvSpPr>
        <p:spPr>
          <a:xfrm>
            <a:off x="7148726" y="168273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27" name="Google Shape;1527;p89"/>
          <p:cNvSpPr/>
          <p:nvPr/>
        </p:nvSpPr>
        <p:spPr>
          <a:xfrm>
            <a:off x="2082908" y="2222722"/>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28" name="Google Shape;1528;p89"/>
          <p:cNvSpPr/>
          <p:nvPr/>
        </p:nvSpPr>
        <p:spPr>
          <a:xfrm>
            <a:off x="3096072" y="2222722"/>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29" name="Google Shape;1529;p89"/>
          <p:cNvSpPr/>
          <p:nvPr/>
        </p:nvSpPr>
        <p:spPr>
          <a:xfrm>
            <a:off x="4109235" y="2222722"/>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30" name="Google Shape;1530;p89"/>
          <p:cNvSpPr/>
          <p:nvPr/>
        </p:nvSpPr>
        <p:spPr>
          <a:xfrm>
            <a:off x="5122399" y="2222722"/>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31" name="Google Shape;1531;p89"/>
          <p:cNvSpPr/>
          <p:nvPr/>
        </p:nvSpPr>
        <p:spPr>
          <a:xfrm>
            <a:off x="6135562" y="2222722"/>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32" name="Google Shape;1532;p89"/>
          <p:cNvSpPr/>
          <p:nvPr/>
        </p:nvSpPr>
        <p:spPr>
          <a:xfrm>
            <a:off x="7148726" y="2222722"/>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33" name="Google Shape;1533;p89"/>
          <p:cNvSpPr/>
          <p:nvPr/>
        </p:nvSpPr>
        <p:spPr>
          <a:xfrm>
            <a:off x="2082908" y="276270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34" name="Google Shape;1534;p89"/>
          <p:cNvSpPr/>
          <p:nvPr/>
        </p:nvSpPr>
        <p:spPr>
          <a:xfrm>
            <a:off x="3096072" y="276270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35" name="Google Shape;1535;p89"/>
          <p:cNvSpPr/>
          <p:nvPr/>
        </p:nvSpPr>
        <p:spPr>
          <a:xfrm>
            <a:off x="4109235" y="276270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36" name="Google Shape;1536;p89"/>
          <p:cNvSpPr/>
          <p:nvPr/>
        </p:nvSpPr>
        <p:spPr>
          <a:xfrm>
            <a:off x="5122399" y="276270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37" name="Google Shape;1537;p89"/>
          <p:cNvSpPr/>
          <p:nvPr/>
        </p:nvSpPr>
        <p:spPr>
          <a:xfrm>
            <a:off x="6135562" y="276270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38" name="Google Shape;1538;p89"/>
          <p:cNvSpPr/>
          <p:nvPr/>
        </p:nvSpPr>
        <p:spPr>
          <a:xfrm>
            <a:off x="7148726" y="276270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39" name="Google Shape;1539;p89"/>
          <p:cNvSpPr/>
          <p:nvPr/>
        </p:nvSpPr>
        <p:spPr>
          <a:xfrm>
            <a:off x="2082908" y="3302692"/>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40" name="Google Shape;1540;p89"/>
          <p:cNvSpPr/>
          <p:nvPr/>
        </p:nvSpPr>
        <p:spPr>
          <a:xfrm>
            <a:off x="3096072" y="3302692"/>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41" name="Google Shape;1541;p89"/>
          <p:cNvSpPr/>
          <p:nvPr/>
        </p:nvSpPr>
        <p:spPr>
          <a:xfrm>
            <a:off x="4109235" y="3302692"/>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42" name="Google Shape;1542;p89"/>
          <p:cNvSpPr/>
          <p:nvPr/>
        </p:nvSpPr>
        <p:spPr>
          <a:xfrm>
            <a:off x="5122399" y="3302692"/>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43" name="Google Shape;1543;p89"/>
          <p:cNvSpPr/>
          <p:nvPr/>
        </p:nvSpPr>
        <p:spPr>
          <a:xfrm>
            <a:off x="6135562" y="3302692"/>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44" name="Google Shape;1544;p89"/>
          <p:cNvSpPr/>
          <p:nvPr/>
        </p:nvSpPr>
        <p:spPr>
          <a:xfrm>
            <a:off x="7148726" y="3302692"/>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45" name="Google Shape;1545;p89"/>
          <p:cNvSpPr/>
          <p:nvPr/>
        </p:nvSpPr>
        <p:spPr>
          <a:xfrm>
            <a:off x="2082908" y="384267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46" name="Google Shape;1546;p89"/>
          <p:cNvSpPr/>
          <p:nvPr/>
        </p:nvSpPr>
        <p:spPr>
          <a:xfrm>
            <a:off x="3096072" y="384267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47" name="Google Shape;1547;p89"/>
          <p:cNvSpPr/>
          <p:nvPr/>
        </p:nvSpPr>
        <p:spPr>
          <a:xfrm>
            <a:off x="4109235" y="384267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48" name="Google Shape;1548;p89"/>
          <p:cNvSpPr/>
          <p:nvPr/>
        </p:nvSpPr>
        <p:spPr>
          <a:xfrm>
            <a:off x="5122399" y="3842677"/>
            <a:ext cx="930000" cy="490800"/>
          </a:xfrm>
          <a:prstGeom prst="rect">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Lato Black"/>
              <a:ea typeface="Lato Black"/>
              <a:cs typeface="Lato Black"/>
              <a:sym typeface="Lato Black"/>
            </a:endParaRPr>
          </a:p>
        </p:txBody>
      </p:sp>
      <p:sp>
        <p:nvSpPr>
          <p:cNvPr id="1549" name="Google Shape;1549;p89"/>
          <p:cNvSpPr/>
          <p:nvPr/>
        </p:nvSpPr>
        <p:spPr>
          <a:xfrm>
            <a:off x="6135562" y="3842677"/>
            <a:ext cx="930000" cy="4908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Black"/>
              <a:ea typeface="Lato Black"/>
              <a:cs typeface="Lato Black"/>
              <a:sym typeface="Lato Black"/>
            </a:endParaRPr>
          </a:p>
        </p:txBody>
      </p:sp>
      <p:sp>
        <p:nvSpPr>
          <p:cNvPr id="1550" name="Google Shape;1550;p89"/>
          <p:cNvSpPr/>
          <p:nvPr/>
        </p:nvSpPr>
        <p:spPr>
          <a:xfrm>
            <a:off x="7148726" y="3842677"/>
            <a:ext cx="930000" cy="4908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Black"/>
              <a:ea typeface="Lato Black"/>
              <a:cs typeface="Lato Black"/>
              <a:sym typeface="Lato Black"/>
            </a:endParaRPr>
          </a:p>
        </p:txBody>
      </p:sp>
      <p:sp>
        <p:nvSpPr>
          <p:cNvPr id="1551" name="Google Shape;1551;p89"/>
          <p:cNvSpPr txBox="1"/>
          <p:nvPr/>
        </p:nvSpPr>
        <p:spPr>
          <a:xfrm flipH="1">
            <a:off x="2082884" y="1677439"/>
            <a:ext cx="5238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31</a:t>
            </a:r>
            <a:endParaRPr sz="1200">
              <a:solidFill>
                <a:schemeClr val="dk2"/>
              </a:solidFill>
              <a:latin typeface="Lato Black"/>
              <a:ea typeface="Lato Black"/>
              <a:cs typeface="Lato Black"/>
              <a:sym typeface="Lato Black"/>
            </a:endParaRPr>
          </a:p>
        </p:txBody>
      </p:sp>
      <p:sp>
        <p:nvSpPr>
          <p:cNvPr id="1552" name="Google Shape;1552;p89"/>
          <p:cNvSpPr txBox="1"/>
          <p:nvPr/>
        </p:nvSpPr>
        <p:spPr>
          <a:xfrm flipH="1">
            <a:off x="3095996" y="1677439"/>
            <a:ext cx="5238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1</a:t>
            </a:r>
            <a:endParaRPr sz="1200">
              <a:solidFill>
                <a:schemeClr val="dk2"/>
              </a:solidFill>
              <a:latin typeface="Lato Black"/>
              <a:ea typeface="Lato Black"/>
              <a:cs typeface="Lato Black"/>
              <a:sym typeface="Lato Black"/>
            </a:endParaRPr>
          </a:p>
        </p:txBody>
      </p:sp>
      <p:sp>
        <p:nvSpPr>
          <p:cNvPr id="1553" name="Google Shape;1553;p89"/>
          <p:cNvSpPr txBox="1"/>
          <p:nvPr/>
        </p:nvSpPr>
        <p:spPr>
          <a:xfrm flipH="1">
            <a:off x="4109103" y="1677439"/>
            <a:ext cx="5238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2</a:t>
            </a:r>
            <a:endParaRPr sz="1200">
              <a:solidFill>
                <a:schemeClr val="dk2"/>
              </a:solidFill>
              <a:latin typeface="Lato Black"/>
              <a:ea typeface="Lato Black"/>
              <a:cs typeface="Lato Black"/>
              <a:sym typeface="Lato Black"/>
            </a:endParaRPr>
          </a:p>
        </p:txBody>
      </p:sp>
      <p:sp>
        <p:nvSpPr>
          <p:cNvPr id="1554" name="Google Shape;1554;p89"/>
          <p:cNvSpPr txBox="1"/>
          <p:nvPr/>
        </p:nvSpPr>
        <p:spPr>
          <a:xfrm flipH="1">
            <a:off x="5122148" y="1677439"/>
            <a:ext cx="5238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3</a:t>
            </a:r>
            <a:endParaRPr sz="1200">
              <a:solidFill>
                <a:schemeClr val="dk2"/>
              </a:solidFill>
              <a:latin typeface="Lato Black"/>
              <a:ea typeface="Lato Black"/>
              <a:cs typeface="Lato Black"/>
              <a:sym typeface="Lato Black"/>
            </a:endParaRPr>
          </a:p>
        </p:txBody>
      </p:sp>
      <p:sp>
        <p:nvSpPr>
          <p:cNvPr id="1555" name="Google Shape;1555;p89"/>
          <p:cNvSpPr txBox="1"/>
          <p:nvPr/>
        </p:nvSpPr>
        <p:spPr>
          <a:xfrm flipH="1">
            <a:off x="6135045" y="1677439"/>
            <a:ext cx="5238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4</a:t>
            </a:r>
            <a:endParaRPr sz="1200">
              <a:solidFill>
                <a:schemeClr val="dk2"/>
              </a:solidFill>
              <a:latin typeface="Lato Black"/>
              <a:ea typeface="Lato Black"/>
              <a:cs typeface="Lato Black"/>
              <a:sym typeface="Lato Black"/>
            </a:endParaRPr>
          </a:p>
        </p:txBody>
      </p:sp>
      <p:sp>
        <p:nvSpPr>
          <p:cNvPr id="1556" name="Google Shape;1556;p89"/>
          <p:cNvSpPr txBox="1"/>
          <p:nvPr/>
        </p:nvSpPr>
        <p:spPr>
          <a:xfrm flipH="1">
            <a:off x="7147692" y="1677439"/>
            <a:ext cx="5238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5</a:t>
            </a:r>
            <a:endParaRPr sz="1200">
              <a:solidFill>
                <a:schemeClr val="dk2"/>
              </a:solidFill>
              <a:latin typeface="Lato Black"/>
              <a:ea typeface="Lato Black"/>
              <a:cs typeface="Lato Black"/>
              <a:sym typeface="Lato Black"/>
            </a:endParaRPr>
          </a:p>
        </p:txBody>
      </p:sp>
      <p:sp>
        <p:nvSpPr>
          <p:cNvPr id="1557" name="Google Shape;1557;p89"/>
          <p:cNvSpPr txBox="1"/>
          <p:nvPr/>
        </p:nvSpPr>
        <p:spPr>
          <a:xfrm flipH="1">
            <a:off x="2082884" y="2220073"/>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7</a:t>
            </a:r>
            <a:endParaRPr sz="1200">
              <a:solidFill>
                <a:schemeClr val="dk2"/>
              </a:solidFill>
              <a:latin typeface="Lato Black"/>
              <a:ea typeface="Lato Black"/>
              <a:cs typeface="Lato Black"/>
              <a:sym typeface="Lato Black"/>
            </a:endParaRPr>
          </a:p>
        </p:txBody>
      </p:sp>
      <p:sp>
        <p:nvSpPr>
          <p:cNvPr id="1558" name="Google Shape;1558;p89"/>
          <p:cNvSpPr txBox="1"/>
          <p:nvPr/>
        </p:nvSpPr>
        <p:spPr>
          <a:xfrm flipH="1">
            <a:off x="3095996" y="2220073"/>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8</a:t>
            </a:r>
            <a:endParaRPr sz="1200">
              <a:solidFill>
                <a:schemeClr val="dk2"/>
              </a:solidFill>
              <a:latin typeface="Lato Black"/>
              <a:ea typeface="Lato Black"/>
              <a:cs typeface="Lato Black"/>
              <a:sym typeface="Lato Black"/>
            </a:endParaRPr>
          </a:p>
        </p:txBody>
      </p:sp>
      <p:sp>
        <p:nvSpPr>
          <p:cNvPr id="1559" name="Google Shape;1559;p89"/>
          <p:cNvSpPr txBox="1"/>
          <p:nvPr/>
        </p:nvSpPr>
        <p:spPr>
          <a:xfrm flipH="1">
            <a:off x="4109103" y="2220073"/>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9</a:t>
            </a:r>
            <a:endParaRPr sz="1200">
              <a:solidFill>
                <a:schemeClr val="dk2"/>
              </a:solidFill>
              <a:latin typeface="Lato Black"/>
              <a:ea typeface="Lato Black"/>
              <a:cs typeface="Lato Black"/>
              <a:sym typeface="Lato Black"/>
            </a:endParaRPr>
          </a:p>
        </p:txBody>
      </p:sp>
      <p:sp>
        <p:nvSpPr>
          <p:cNvPr id="1560" name="Google Shape;1560;p89"/>
          <p:cNvSpPr txBox="1"/>
          <p:nvPr/>
        </p:nvSpPr>
        <p:spPr>
          <a:xfrm flipH="1">
            <a:off x="5122148" y="2220073"/>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10</a:t>
            </a:r>
            <a:endParaRPr sz="1200">
              <a:solidFill>
                <a:schemeClr val="dk2"/>
              </a:solidFill>
              <a:latin typeface="Lato Black"/>
              <a:ea typeface="Lato Black"/>
              <a:cs typeface="Lato Black"/>
              <a:sym typeface="Lato Black"/>
            </a:endParaRPr>
          </a:p>
        </p:txBody>
      </p:sp>
      <p:sp>
        <p:nvSpPr>
          <p:cNvPr id="1561" name="Google Shape;1561;p89"/>
          <p:cNvSpPr txBox="1"/>
          <p:nvPr/>
        </p:nvSpPr>
        <p:spPr>
          <a:xfrm flipH="1">
            <a:off x="6135045" y="2220073"/>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11</a:t>
            </a:r>
            <a:endParaRPr sz="1200">
              <a:solidFill>
                <a:schemeClr val="dk2"/>
              </a:solidFill>
              <a:latin typeface="Lato Black"/>
              <a:ea typeface="Lato Black"/>
              <a:cs typeface="Lato Black"/>
              <a:sym typeface="Lato Black"/>
            </a:endParaRPr>
          </a:p>
        </p:txBody>
      </p:sp>
      <p:sp>
        <p:nvSpPr>
          <p:cNvPr id="1562" name="Google Shape;1562;p89"/>
          <p:cNvSpPr txBox="1"/>
          <p:nvPr/>
        </p:nvSpPr>
        <p:spPr>
          <a:xfrm flipH="1">
            <a:off x="7147692" y="2220073"/>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12</a:t>
            </a:r>
            <a:endParaRPr sz="1200">
              <a:solidFill>
                <a:schemeClr val="dk2"/>
              </a:solidFill>
              <a:latin typeface="Lato Black"/>
              <a:ea typeface="Lato Black"/>
              <a:cs typeface="Lato Black"/>
              <a:sym typeface="Lato Black"/>
            </a:endParaRPr>
          </a:p>
        </p:txBody>
      </p:sp>
      <p:sp>
        <p:nvSpPr>
          <p:cNvPr id="1563" name="Google Shape;1563;p89"/>
          <p:cNvSpPr txBox="1"/>
          <p:nvPr/>
        </p:nvSpPr>
        <p:spPr>
          <a:xfrm flipH="1">
            <a:off x="2082884" y="2761356"/>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13</a:t>
            </a:r>
            <a:endParaRPr sz="1200">
              <a:solidFill>
                <a:schemeClr val="dk2"/>
              </a:solidFill>
              <a:latin typeface="Lato Black"/>
              <a:ea typeface="Lato Black"/>
              <a:cs typeface="Lato Black"/>
              <a:sym typeface="Lato Black"/>
            </a:endParaRPr>
          </a:p>
        </p:txBody>
      </p:sp>
      <p:sp>
        <p:nvSpPr>
          <p:cNvPr id="1564" name="Google Shape;1564;p89"/>
          <p:cNvSpPr txBox="1"/>
          <p:nvPr/>
        </p:nvSpPr>
        <p:spPr>
          <a:xfrm flipH="1">
            <a:off x="3095996" y="2761356"/>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14</a:t>
            </a:r>
            <a:endParaRPr sz="1200">
              <a:solidFill>
                <a:schemeClr val="dk2"/>
              </a:solidFill>
              <a:latin typeface="Lato Black"/>
              <a:ea typeface="Lato Black"/>
              <a:cs typeface="Lato Black"/>
              <a:sym typeface="Lato Black"/>
            </a:endParaRPr>
          </a:p>
        </p:txBody>
      </p:sp>
      <p:sp>
        <p:nvSpPr>
          <p:cNvPr id="1565" name="Google Shape;1565;p89"/>
          <p:cNvSpPr txBox="1"/>
          <p:nvPr/>
        </p:nvSpPr>
        <p:spPr>
          <a:xfrm flipH="1">
            <a:off x="4109103" y="2761356"/>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15</a:t>
            </a:r>
            <a:endParaRPr sz="1200">
              <a:solidFill>
                <a:schemeClr val="dk2"/>
              </a:solidFill>
              <a:latin typeface="Lato Black"/>
              <a:ea typeface="Lato Black"/>
              <a:cs typeface="Lato Black"/>
              <a:sym typeface="Lato Black"/>
            </a:endParaRPr>
          </a:p>
        </p:txBody>
      </p:sp>
      <p:sp>
        <p:nvSpPr>
          <p:cNvPr id="1566" name="Google Shape;1566;p89"/>
          <p:cNvSpPr txBox="1"/>
          <p:nvPr/>
        </p:nvSpPr>
        <p:spPr>
          <a:xfrm flipH="1">
            <a:off x="5122148" y="2761356"/>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16</a:t>
            </a:r>
            <a:endParaRPr sz="1200">
              <a:solidFill>
                <a:schemeClr val="dk2"/>
              </a:solidFill>
              <a:latin typeface="Lato Black"/>
              <a:ea typeface="Lato Black"/>
              <a:cs typeface="Lato Black"/>
              <a:sym typeface="Lato Black"/>
            </a:endParaRPr>
          </a:p>
        </p:txBody>
      </p:sp>
      <p:sp>
        <p:nvSpPr>
          <p:cNvPr id="1567" name="Google Shape;1567;p89"/>
          <p:cNvSpPr txBox="1"/>
          <p:nvPr/>
        </p:nvSpPr>
        <p:spPr>
          <a:xfrm flipH="1">
            <a:off x="6135045" y="2761356"/>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17</a:t>
            </a:r>
            <a:endParaRPr sz="1200">
              <a:solidFill>
                <a:schemeClr val="dk2"/>
              </a:solidFill>
              <a:latin typeface="Lato Black"/>
              <a:ea typeface="Lato Black"/>
              <a:cs typeface="Lato Black"/>
              <a:sym typeface="Lato Black"/>
            </a:endParaRPr>
          </a:p>
        </p:txBody>
      </p:sp>
      <p:sp>
        <p:nvSpPr>
          <p:cNvPr id="1568" name="Google Shape;1568;p89"/>
          <p:cNvSpPr txBox="1"/>
          <p:nvPr/>
        </p:nvSpPr>
        <p:spPr>
          <a:xfrm flipH="1">
            <a:off x="7147692" y="2761356"/>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18</a:t>
            </a:r>
            <a:endParaRPr sz="1200">
              <a:solidFill>
                <a:schemeClr val="dk2"/>
              </a:solidFill>
              <a:latin typeface="Lato Black"/>
              <a:ea typeface="Lato Black"/>
              <a:cs typeface="Lato Black"/>
              <a:sym typeface="Lato Black"/>
            </a:endParaRPr>
          </a:p>
        </p:txBody>
      </p:sp>
      <p:sp>
        <p:nvSpPr>
          <p:cNvPr id="1569" name="Google Shape;1569;p89"/>
          <p:cNvSpPr txBox="1"/>
          <p:nvPr/>
        </p:nvSpPr>
        <p:spPr>
          <a:xfrm flipH="1">
            <a:off x="2082884" y="3302692"/>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20</a:t>
            </a:r>
            <a:endParaRPr sz="1200">
              <a:solidFill>
                <a:schemeClr val="dk2"/>
              </a:solidFill>
              <a:latin typeface="Lato Black"/>
              <a:ea typeface="Lato Black"/>
              <a:cs typeface="Lato Black"/>
              <a:sym typeface="Lato Black"/>
            </a:endParaRPr>
          </a:p>
        </p:txBody>
      </p:sp>
      <p:sp>
        <p:nvSpPr>
          <p:cNvPr id="1570" name="Google Shape;1570;p89"/>
          <p:cNvSpPr txBox="1"/>
          <p:nvPr/>
        </p:nvSpPr>
        <p:spPr>
          <a:xfrm flipH="1">
            <a:off x="3095996" y="3302692"/>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21</a:t>
            </a:r>
            <a:endParaRPr sz="1200">
              <a:solidFill>
                <a:schemeClr val="dk2"/>
              </a:solidFill>
              <a:latin typeface="Lato Black"/>
              <a:ea typeface="Lato Black"/>
              <a:cs typeface="Lato Black"/>
              <a:sym typeface="Lato Black"/>
            </a:endParaRPr>
          </a:p>
        </p:txBody>
      </p:sp>
      <p:sp>
        <p:nvSpPr>
          <p:cNvPr id="1571" name="Google Shape;1571;p89"/>
          <p:cNvSpPr txBox="1"/>
          <p:nvPr/>
        </p:nvSpPr>
        <p:spPr>
          <a:xfrm flipH="1">
            <a:off x="4109103" y="3302692"/>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22</a:t>
            </a:r>
            <a:endParaRPr sz="1200">
              <a:solidFill>
                <a:schemeClr val="dk2"/>
              </a:solidFill>
              <a:latin typeface="Lato Black"/>
              <a:ea typeface="Lato Black"/>
              <a:cs typeface="Lato Black"/>
              <a:sym typeface="Lato Black"/>
            </a:endParaRPr>
          </a:p>
        </p:txBody>
      </p:sp>
      <p:sp>
        <p:nvSpPr>
          <p:cNvPr id="1572" name="Google Shape;1572;p89"/>
          <p:cNvSpPr txBox="1"/>
          <p:nvPr/>
        </p:nvSpPr>
        <p:spPr>
          <a:xfrm flipH="1">
            <a:off x="5122148" y="3302692"/>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23</a:t>
            </a:r>
            <a:endParaRPr sz="1200">
              <a:solidFill>
                <a:schemeClr val="dk2"/>
              </a:solidFill>
              <a:latin typeface="Lato Black"/>
              <a:ea typeface="Lato Black"/>
              <a:cs typeface="Lato Black"/>
              <a:sym typeface="Lato Black"/>
            </a:endParaRPr>
          </a:p>
        </p:txBody>
      </p:sp>
      <p:sp>
        <p:nvSpPr>
          <p:cNvPr id="1573" name="Google Shape;1573;p89"/>
          <p:cNvSpPr txBox="1"/>
          <p:nvPr/>
        </p:nvSpPr>
        <p:spPr>
          <a:xfrm flipH="1">
            <a:off x="6135045" y="3302692"/>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24</a:t>
            </a:r>
            <a:endParaRPr sz="1200">
              <a:solidFill>
                <a:schemeClr val="dk2"/>
              </a:solidFill>
              <a:latin typeface="Lato Black"/>
              <a:ea typeface="Lato Black"/>
              <a:cs typeface="Lato Black"/>
              <a:sym typeface="Lato Black"/>
            </a:endParaRPr>
          </a:p>
        </p:txBody>
      </p:sp>
      <p:sp>
        <p:nvSpPr>
          <p:cNvPr id="1574" name="Google Shape;1574;p89"/>
          <p:cNvSpPr txBox="1"/>
          <p:nvPr/>
        </p:nvSpPr>
        <p:spPr>
          <a:xfrm flipH="1">
            <a:off x="7147692" y="3302692"/>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25</a:t>
            </a:r>
            <a:endParaRPr sz="1200">
              <a:solidFill>
                <a:schemeClr val="dk2"/>
              </a:solidFill>
              <a:latin typeface="Lato Black"/>
              <a:ea typeface="Lato Black"/>
              <a:cs typeface="Lato Black"/>
              <a:sym typeface="Lato Black"/>
            </a:endParaRPr>
          </a:p>
        </p:txBody>
      </p:sp>
      <p:sp>
        <p:nvSpPr>
          <p:cNvPr id="1575" name="Google Shape;1575;p89"/>
          <p:cNvSpPr txBox="1"/>
          <p:nvPr/>
        </p:nvSpPr>
        <p:spPr>
          <a:xfrm flipH="1">
            <a:off x="2082884" y="3842677"/>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27</a:t>
            </a:r>
            <a:endParaRPr sz="1200">
              <a:solidFill>
                <a:schemeClr val="dk2"/>
              </a:solidFill>
              <a:latin typeface="Lato Black"/>
              <a:ea typeface="Lato Black"/>
              <a:cs typeface="Lato Black"/>
              <a:sym typeface="Lato Black"/>
            </a:endParaRPr>
          </a:p>
        </p:txBody>
      </p:sp>
      <p:sp>
        <p:nvSpPr>
          <p:cNvPr id="1576" name="Google Shape;1576;p89"/>
          <p:cNvSpPr txBox="1"/>
          <p:nvPr/>
        </p:nvSpPr>
        <p:spPr>
          <a:xfrm flipH="1">
            <a:off x="3095996" y="3842677"/>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28</a:t>
            </a:r>
            <a:endParaRPr sz="1200">
              <a:solidFill>
                <a:schemeClr val="dk2"/>
              </a:solidFill>
              <a:latin typeface="Lato Black"/>
              <a:ea typeface="Lato Black"/>
              <a:cs typeface="Lato Black"/>
              <a:sym typeface="Lato Black"/>
            </a:endParaRPr>
          </a:p>
        </p:txBody>
      </p:sp>
      <p:sp>
        <p:nvSpPr>
          <p:cNvPr id="1577" name="Google Shape;1577;p89"/>
          <p:cNvSpPr txBox="1"/>
          <p:nvPr/>
        </p:nvSpPr>
        <p:spPr>
          <a:xfrm flipH="1">
            <a:off x="4109103" y="3842677"/>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29</a:t>
            </a:r>
            <a:endParaRPr sz="1200">
              <a:solidFill>
                <a:schemeClr val="dk2"/>
              </a:solidFill>
              <a:latin typeface="Lato Black"/>
              <a:ea typeface="Lato Black"/>
              <a:cs typeface="Lato Black"/>
              <a:sym typeface="Lato Black"/>
            </a:endParaRPr>
          </a:p>
        </p:txBody>
      </p:sp>
      <p:sp>
        <p:nvSpPr>
          <p:cNvPr id="1578" name="Google Shape;1578;p89"/>
          <p:cNvSpPr txBox="1"/>
          <p:nvPr/>
        </p:nvSpPr>
        <p:spPr>
          <a:xfrm flipH="1">
            <a:off x="5122148" y="3842677"/>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30</a:t>
            </a:r>
            <a:endParaRPr sz="1200">
              <a:solidFill>
                <a:schemeClr val="dk2"/>
              </a:solidFill>
              <a:latin typeface="Lato Black"/>
              <a:ea typeface="Lato Black"/>
              <a:cs typeface="Lato Black"/>
              <a:sym typeface="Lato Black"/>
            </a:endParaRPr>
          </a:p>
        </p:txBody>
      </p:sp>
      <p:sp>
        <p:nvSpPr>
          <p:cNvPr id="1579" name="Google Shape;1579;p89"/>
          <p:cNvSpPr txBox="1"/>
          <p:nvPr/>
        </p:nvSpPr>
        <p:spPr>
          <a:xfrm flipH="1">
            <a:off x="6135045" y="3842677"/>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1</a:t>
            </a:r>
            <a:endParaRPr sz="1200">
              <a:solidFill>
                <a:schemeClr val="dk2"/>
              </a:solidFill>
              <a:latin typeface="Lato Black"/>
              <a:ea typeface="Lato Black"/>
              <a:cs typeface="Lato Black"/>
              <a:sym typeface="Lato Black"/>
            </a:endParaRPr>
          </a:p>
        </p:txBody>
      </p:sp>
      <p:sp>
        <p:nvSpPr>
          <p:cNvPr id="1580" name="Google Shape;1580;p89"/>
          <p:cNvSpPr txBox="1"/>
          <p:nvPr/>
        </p:nvSpPr>
        <p:spPr>
          <a:xfrm flipH="1">
            <a:off x="7147692" y="3842677"/>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2</a:t>
            </a:r>
            <a:endParaRPr sz="1200">
              <a:solidFill>
                <a:schemeClr val="dk2"/>
              </a:solidFill>
              <a:latin typeface="Lato Black"/>
              <a:ea typeface="Lato Black"/>
              <a:cs typeface="Lato Black"/>
              <a:sym typeface="Lato Black"/>
            </a:endParaRPr>
          </a:p>
        </p:txBody>
      </p:sp>
      <p:sp>
        <p:nvSpPr>
          <p:cNvPr id="1581" name="Google Shape;1581;p89"/>
          <p:cNvSpPr txBox="1"/>
          <p:nvPr/>
        </p:nvSpPr>
        <p:spPr>
          <a:xfrm flipH="1">
            <a:off x="1069745" y="2221372"/>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6</a:t>
            </a:r>
            <a:endParaRPr sz="1200">
              <a:solidFill>
                <a:schemeClr val="dk2"/>
              </a:solidFill>
              <a:latin typeface="Lato Black"/>
              <a:ea typeface="Lato Black"/>
              <a:cs typeface="Lato Black"/>
              <a:sym typeface="Lato Black"/>
            </a:endParaRPr>
          </a:p>
        </p:txBody>
      </p:sp>
      <p:sp>
        <p:nvSpPr>
          <p:cNvPr id="1582" name="Google Shape;1582;p89"/>
          <p:cNvSpPr txBox="1"/>
          <p:nvPr/>
        </p:nvSpPr>
        <p:spPr>
          <a:xfrm flipH="1">
            <a:off x="1069745" y="2760060"/>
            <a:ext cx="523800" cy="2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30</a:t>
            </a:r>
            <a:endParaRPr sz="1200">
              <a:solidFill>
                <a:schemeClr val="dk2"/>
              </a:solidFill>
              <a:latin typeface="Lato Black"/>
              <a:ea typeface="Lato Black"/>
              <a:cs typeface="Lato Black"/>
              <a:sym typeface="Lato Black"/>
            </a:endParaRPr>
          </a:p>
        </p:txBody>
      </p:sp>
      <p:sp>
        <p:nvSpPr>
          <p:cNvPr id="1583" name="Google Shape;1583;p89"/>
          <p:cNvSpPr txBox="1"/>
          <p:nvPr/>
        </p:nvSpPr>
        <p:spPr>
          <a:xfrm flipH="1">
            <a:off x="1069745" y="3303987"/>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19</a:t>
            </a:r>
            <a:endParaRPr sz="1200">
              <a:solidFill>
                <a:schemeClr val="dk2"/>
              </a:solidFill>
              <a:latin typeface="Lato Black"/>
              <a:ea typeface="Lato Black"/>
              <a:cs typeface="Lato Black"/>
              <a:sym typeface="Lato Black"/>
            </a:endParaRPr>
          </a:p>
        </p:txBody>
      </p:sp>
      <p:sp>
        <p:nvSpPr>
          <p:cNvPr id="1584" name="Google Shape;1584;p89"/>
          <p:cNvSpPr txBox="1"/>
          <p:nvPr/>
        </p:nvSpPr>
        <p:spPr>
          <a:xfrm flipH="1">
            <a:off x="1069745" y="3845263"/>
            <a:ext cx="523800" cy="23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Black"/>
                <a:ea typeface="Lato Black"/>
                <a:cs typeface="Lato Black"/>
                <a:sym typeface="Lato Black"/>
              </a:rPr>
              <a:t>26</a:t>
            </a:r>
            <a:endParaRPr sz="1200">
              <a:solidFill>
                <a:schemeClr val="dk2"/>
              </a:solidFill>
              <a:latin typeface="Lato Black"/>
              <a:ea typeface="Lato Black"/>
              <a:cs typeface="Lato Black"/>
              <a:sym typeface="Lato Black"/>
            </a:endParaRPr>
          </a:p>
        </p:txBody>
      </p:sp>
      <p:sp>
        <p:nvSpPr>
          <p:cNvPr id="1585" name="Google Shape;1585;p89"/>
          <p:cNvSpPr/>
          <p:nvPr/>
        </p:nvSpPr>
        <p:spPr>
          <a:xfrm>
            <a:off x="3096075" y="1934246"/>
            <a:ext cx="4981500" cy="2391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Lato Black"/>
                <a:ea typeface="Lato Black"/>
                <a:cs typeface="Lato Black"/>
                <a:sym typeface="Lato Black"/>
              </a:rPr>
              <a:t>MERCURY</a:t>
            </a:r>
            <a:endParaRPr sz="1200">
              <a:solidFill>
                <a:schemeClr val="dk2"/>
              </a:solidFill>
              <a:latin typeface="Lato Black"/>
              <a:ea typeface="Lato Black"/>
              <a:cs typeface="Lato Black"/>
              <a:sym typeface="Lato Black"/>
            </a:endParaRPr>
          </a:p>
        </p:txBody>
      </p:sp>
      <p:sp>
        <p:nvSpPr>
          <p:cNvPr id="1586" name="Google Shape;1586;p89"/>
          <p:cNvSpPr/>
          <p:nvPr/>
        </p:nvSpPr>
        <p:spPr>
          <a:xfrm>
            <a:off x="4110867" y="2475922"/>
            <a:ext cx="1940700" cy="2376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Lato Black"/>
                <a:ea typeface="Lato Black"/>
                <a:cs typeface="Lato Black"/>
                <a:sym typeface="Lato Black"/>
              </a:rPr>
              <a:t>VENUS</a:t>
            </a:r>
            <a:endParaRPr sz="1200">
              <a:solidFill>
                <a:schemeClr val="dk2"/>
              </a:solidFill>
              <a:latin typeface="Lato Black"/>
              <a:ea typeface="Lato Black"/>
              <a:cs typeface="Lato Black"/>
              <a:sym typeface="Lato Black"/>
            </a:endParaRPr>
          </a:p>
        </p:txBody>
      </p:sp>
      <p:sp>
        <p:nvSpPr>
          <p:cNvPr id="1587" name="Google Shape;1587;p89"/>
          <p:cNvSpPr/>
          <p:nvPr/>
        </p:nvSpPr>
        <p:spPr>
          <a:xfrm>
            <a:off x="7148728" y="3015907"/>
            <a:ext cx="927000" cy="2376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Lato Black"/>
                <a:ea typeface="Lato Black"/>
                <a:cs typeface="Lato Black"/>
                <a:sym typeface="Lato Black"/>
              </a:rPr>
              <a:t>MARS</a:t>
            </a:r>
            <a:endParaRPr sz="1200">
              <a:solidFill>
                <a:schemeClr val="dk2"/>
              </a:solidFill>
              <a:latin typeface="Lato Black"/>
              <a:ea typeface="Lato Black"/>
              <a:cs typeface="Lato Black"/>
              <a:sym typeface="Lato Black"/>
            </a:endParaRPr>
          </a:p>
        </p:txBody>
      </p:sp>
      <p:sp>
        <p:nvSpPr>
          <p:cNvPr id="1588" name="Google Shape;1588;p89"/>
          <p:cNvSpPr/>
          <p:nvPr/>
        </p:nvSpPr>
        <p:spPr>
          <a:xfrm>
            <a:off x="2084103" y="3555892"/>
            <a:ext cx="1940700" cy="2376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Lato Black"/>
                <a:ea typeface="Lato Black"/>
                <a:cs typeface="Lato Black"/>
                <a:sym typeface="Lato Black"/>
              </a:rPr>
              <a:t>JUPITER</a:t>
            </a:r>
            <a:endParaRPr sz="1200">
              <a:solidFill>
                <a:schemeClr val="dk2"/>
              </a:solidFill>
              <a:latin typeface="Lato Black"/>
              <a:ea typeface="Lato Black"/>
              <a:cs typeface="Lato Black"/>
              <a:sym typeface="Lato Black"/>
            </a:endParaRPr>
          </a:p>
        </p:txBody>
      </p:sp>
      <p:sp>
        <p:nvSpPr>
          <p:cNvPr id="1589" name="Google Shape;1589;p89"/>
          <p:cNvSpPr/>
          <p:nvPr/>
        </p:nvSpPr>
        <p:spPr>
          <a:xfrm>
            <a:off x="3097272" y="4095877"/>
            <a:ext cx="1940700" cy="2376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Lato Black"/>
                <a:ea typeface="Lato Black"/>
                <a:cs typeface="Lato Black"/>
                <a:sym typeface="Lato Black"/>
              </a:rPr>
              <a:t>SATURN</a:t>
            </a:r>
            <a:endParaRPr sz="1200">
              <a:solidFill>
                <a:schemeClr val="dk2"/>
              </a:solidFill>
              <a:latin typeface="Lato Black"/>
              <a:ea typeface="Lato Black"/>
              <a:cs typeface="Lato Black"/>
              <a:sym typeface="Lato Black"/>
            </a:endParaRPr>
          </a:p>
        </p:txBody>
      </p:sp>
      <p:grpSp>
        <p:nvGrpSpPr>
          <p:cNvPr id="1590" name="Google Shape;1590;p89"/>
          <p:cNvGrpSpPr/>
          <p:nvPr/>
        </p:nvGrpSpPr>
        <p:grpSpPr>
          <a:xfrm rot="916137">
            <a:off x="7279203" y="301981"/>
            <a:ext cx="1618278" cy="779339"/>
            <a:chOff x="1329477" y="1798619"/>
            <a:chExt cx="1171773" cy="564308"/>
          </a:xfrm>
        </p:grpSpPr>
        <p:sp>
          <p:nvSpPr>
            <p:cNvPr id="1591" name="Google Shape;1591;p89"/>
            <p:cNvSpPr/>
            <p:nvPr/>
          </p:nvSpPr>
          <p:spPr>
            <a:xfrm>
              <a:off x="1844541" y="1845359"/>
              <a:ext cx="104307" cy="55063"/>
            </a:xfrm>
            <a:custGeom>
              <a:rect b="b" l="l" r="r" t="t"/>
              <a:pathLst>
                <a:path extrusionOk="0" h="1429" w="2707">
                  <a:moveTo>
                    <a:pt x="1969" y="0"/>
                  </a:moveTo>
                  <a:cubicBezTo>
                    <a:pt x="841" y="0"/>
                    <a:pt x="0" y="576"/>
                    <a:pt x="0" y="576"/>
                  </a:cubicBezTo>
                  <a:lnTo>
                    <a:pt x="1871" y="1428"/>
                  </a:lnTo>
                  <a:lnTo>
                    <a:pt x="2640" y="1378"/>
                  </a:lnTo>
                  <a:cubicBezTo>
                    <a:pt x="2707" y="459"/>
                    <a:pt x="2189" y="8"/>
                    <a:pt x="2189" y="8"/>
                  </a:cubicBezTo>
                  <a:cubicBezTo>
                    <a:pt x="2114" y="3"/>
                    <a:pt x="2041" y="0"/>
                    <a:pt x="1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9"/>
            <p:cNvSpPr/>
            <p:nvPr/>
          </p:nvSpPr>
          <p:spPr>
            <a:xfrm>
              <a:off x="1867044" y="1864972"/>
              <a:ext cx="75370" cy="31558"/>
            </a:xfrm>
            <a:custGeom>
              <a:rect b="b" l="l" r="r" t="t"/>
              <a:pathLst>
                <a:path extrusionOk="0" h="819" w="1956">
                  <a:moveTo>
                    <a:pt x="1822" y="0"/>
                  </a:moveTo>
                  <a:cubicBezTo>
                    <a:pt x="1822" y="0"/>
                    <a:pt x="619" y="134"/>
                    <a:pt x="1" y="401"/>
                  </a:cubicBezTo>
                  <a:lnTo>
                    <a:pt x="1572" y="819"/>
                  </a:lnTo>
                  <a:lnTo>
                    <a:pt x="1956" y="702"/>
                  </a:lnTo>
                  <a:cubicBezTo>
                    <a:pt x="1956" y="702"/>
                    <a:pt x="1956" y="334"/>
                    <a:pt x="1822"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9"/>
            <p:cNvSpPr/>
            <p:nvPr/>
          </p:nvSpPr>
          <p:spPr>
            <a:xfrm>
              <a:off x="1962335" y="1895567"/>
              <a:ext cx="105001" cy="55063"/>
            </a:xfrm>
            <a:custGeom>
              <a:rect b="b" l="l" r="r" t="t"/>
              <a:pathLst>
                <a:path extrusionOk="0" h="1429" w="2725">
                  <a:moveTo>
                    <a:pt x="1986" y="1"/>
                  </a:moveTo>
                  <a:cubicBezTo>
                    <a:pt x="857" y="1"/>
                    <a:pt x="1" y="576"/>
                    <a:pt x="1" y="576"/>
                  </a:cubicBezTo>
                  <a:lnTo>
                    <a:pt x="1889" y="1428"/>
                  </a:lnTo>
                  <a:lnTo>
                    <a:pt x="2657" y="1362"/>
                  </a:lnTo>
                  <a:cubicBezTo>
                    <a:pt x="2724" y="443"/>
                    <a:pt x="2206" y="8"/>
                    <a:pt x="2206" y="8"/>
                  </a:cubicBezTo>
                  <a:cubicBezTo>
                    <a:pt x="2132" y="3"/>
                    <a:pt x="2058" y="1"/>
                    <a:pt x="19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9"/>
            <p:cNvSpPr/>
            <p:nvPr/>
          </p:nvSpPr>
          <p:spPr>
            <a:xfrm>
              <a:off x="1985532" y="1915180"/>
              <a:ext cx="75370" cy="31597"/>
            </a:xfrm>
            <a:custGeom>
              <a:rect b="b" l="l" r="r" t="t"/>
              <a:pathLst>
                <a:path extrusionOk="0" h="820" w="1956">
                  <a:moveTo>
                    <a:pt x="1805" y="0"/>
                  </a:moveTo>
                  <a:cubicBezTo>
                    <a:pt x="1805" y="0"/>
                    <a:pt x="618" y="117"/>
                    <a:pt x="0" y="401"/>
                  </a:cubicBezTo>
                  <a:lnTo>
                    <a:pt x="1554" y="819"/>
                  </a:lnTo>
                  <a:lnTo>
                    <a:pt x="1955" y="685"/>
                  </a:lnTo>
                  <a:cubicBezTo>
                    <a:pt x="1955" y="685"/>
                    <a:pt x="1955" y="335"/>
                    <a:pt x="1805"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9"/>
            <p:cNvSpPr/>
            <p:nvPr/>
          </p:nvSpPr>
          <p:spPr>
            <a:xfrm>
              <a:off x="1944957" y="2169494"/>
              <a:ext cx="139102" cy="74753"/>
            </a:xfrm>
            <a:custGeom>
              <a:rect b="b" l="l" r="r" t="t"/>
              <a:pathLst>
                <a:path extrusionOk="0" h="1940" w="3610">
                  <a:moveTo>
                    <a:pt x="3092" y="0"/>
                  </a:moveTo>
                  <a:cubicBezTo>
                    <a:pt x="3092" y="0"/>
                    <a:pt x="2474" y="0"/>
                    <a:pt x="1471" y="284"/>
                  </a:cubicBezTo>
                  <a:lnTo>
                    <a:pt x="1" y="1755"/>
                  </a:lnTo>
                  <a:cubicBezTo>
                    <a:pt x="1" y="1755"/>
                    <a:pt x="540" y="1939"/>
                    <a:pt x="1115" y="1939"/>
                  </a:cubicBezTo>
                  <a:cubicBezTo>
                    <a:pt x="1139" y="1939"/>
                    <a:pt x="1163" y="1939"/>
                    <a:pt x="1187" y="1938"/>
                  </a:cubicBezTo>
                  <a:cubicBezTo>
                    <a:pt x="1187" y="1938"/>
                    <a:pt x="2691" y="1788"/>
                    <a:pt x="3409" y="1420"/>
                  </a:cubicBezTo>
                  <a:cubicBezTo>
                    <a:pt x="3409" y="1420"/>
                    <a:pt x="3610" y="485"/>
                    <a:pt x="30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89"/>
            <p:cNvSpPr/>
            <p:nvPr/>
          </p:nvSpPr>
          <p:spPr>
            <a:xfrm>
              <a:off x="1599243" y="1798619"/>
              <a:ext cx="439771" cy="202450"/>
            </a:xfrm>
            <a:custGeom>
              <a:rect b="b" l="l" r="r" t="t"/>
              <a:pathLst>
                <a:path extrusionOk="0" h="5254" w="11413">
                  <a:moveTo>
                    <a:pt x="11412" y="3577"/>
                  </a:moveTo>
                  <a:lnTo>
                    <a:pt x="11412" y="3577"/>
                  </a:lnTo>
                  <a:cubicBezTo>
                    <a:pt x="11412" y="3577"/>
                    <a:pt x="11412" y="3577"/>
                    <a:pt x="11412" y="3577"/>
                  </a:cubicBezTo>
                  <a:cubicBezTo>
                    <a:pt x="11412" y="3577"/>
                    <a:pt x="11412" y="3577"/>
                    <a:pt x="11412" y="3577"/>
                  </a:cubicBezTo>
                  <a:close/>
                  <a:moveTo>
                    <a:pt x="1432" y="1"/>
                  </a:moveTo>
                  <a:cubicBezTo>
                    <a:pt x="1428" y="1"/>
                    <a:pt x="1424" y="1"/>
                    <a:pt x="1420" y="1"/>
                  </a:cubicBezTo>
                  <a:cubicBezTo>
                    <a:pt x="719" y="1"/>
                    <a:pt x="0" y="302"/>
                    <a:pt x="0" y="302"/>
                  </a:cubicBezTo>
                  <a:lnTo>
                    <a:pt x="6115" y="5198"/>
                  </a:lnTo>
                  <a:cubicBezTo>
                    <a:pt x="6338" y="5236"/>
                    <a:pt x="6564" y="5254"/>
                    <a:pt x="6791" y="5254"/>
                  </a:cubicBezTo>
                  <a:cubicBezTo>
                    <a:pt x="9018" y="5254"/>
                    <a:pt x="11376" y="3577"/>
                    <a:pt x="11412" y="3577"/>
                  </a:cubicBezTo>
                  <a:cubicBezTo>
                    <a:pt x="11412" y="3577"/>
                    <a:pt x="11412" y="3577"/>
                    <a:pt x="11412" y="3577"/>
                  </a:cubicBezTo>
                  <a:lnTo>
                    <a:pt x="11412" y="3577"/>
                  </a:lnTo>
                  <a:cubicBezTo>
                    <a:pt x="10730" y="3111"/>
                    <a:pt x="2196" y="1"/>
                    <a:pt x="14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9"/>
            <p:cNvSpPr/>
            <p:nvPr/>
          </p:nvSpPr>
          <p:spPr>
            <a:xfrm>
              <a:off x="1348782" y="2050814"/>
              <a:ext cx="167424" cy="92940"/>
            </a:xfrm>
            <a:custGeom>
              <a:rect b="b" l="l" r="r" t="t"/>
              <a:pathLst>
                <a:path extrusionOk="0" h="2412" w="4345">
                  <a:moveTo>
                    <a:pt x="1761" y="0"/>
                  </a:moveTo>
                  <a:cubicBezTo>
                    <a:pt x="798" y="0"/>
                    <a:pt x="0" y="257"/>
                    <a:pt x="0" y="257"/>
                  </a:cubicBezTo>
                  <a:lnTo>
                    <a:pt x="2941" y="2412"/>
                  </a:lnTo>
                  <a:lnTo>
                    <a:pt x="4345" y="1978"/>
                  </a:lnTo>
                  <a:lnTo>
                    <a:pt x="2006" y="6"/>
                  </a:lnTo>
                  <a:cubicBezTo>
                    <a:pt x="1923" y="2"/>
                    <a:pt x="1842" y="0"/>
                    <a:pt x="1761"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9"/>
            <p:cNvSpPr/>
            <p:nvPr/>
          </p:nvSpPr>
          <p:spPr>
            <a:xfrm>
              <a:off x="1424113" y="1858383"/>
              <a:ext cx="1077138" cy="314348"/>
            </a:xfrm>
            <a:custGeom>
              <a:rect b="b" l="l" r="r" t="t"/>
              <a:pathLst>
                <a:path extrusionOk="0" h="8158" w="27954">
                  <a:moveTo>
                    <a:pt x="23796" y="1"/>
                  </a:moveTo>
                  <a:cubicBezTo>
                    <a:pt x="22817" y="1"/>
                    <a:pt x="21509" y="191"/>
                    <a:pt x="19817" y="789"/>
                  </a:cubicBezTo>
                  <a:cubicBezTo>
                    <a:pt x="15222" y="2393"/>
                    <a:pt x="4295" y="5267"/>
                    <a:pt x="117" y="7573"/>
                  </a:cubicBezTo>
                  <a:cubicBezTo>
                    <a:pt x="117" y="7573"/>
                    <a:pt x="0" y="7907"/>
                    <a:pt x="318" y="8158"/>
                  </a:cubicBezTo>
                  <a:cubicBezTo>
                    <a:pt x="318" y="8158"/>
                    <a:pt x="10594" y="7890"/>
                    <a:pt x="15857" y="5885"/>
                  </a:cubicBezTo>
                  <a:cubicBezTo>
                    <a:pt x="21387" y="3763"/>
                    <a:pt x="24211" y="3045"/>
                    <a:pt x="26367" y="1875"/>
                  </a:cubicBezTo>
                  <a:cubicBezTo>
                    <a:pt x="27102" y="1474"/>
                    <a:pt x="27954" y="672"/>
                    <a:pt x="26199" y="572"/>
                  </a:cubicBezTo>
                  <a:cubicBezTo>
                    <a:pt x="26199" y="572"/>
                    <a:pt x="25494" y="1"/>
                    <a:pt x="237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89"/>
            <p:cNvSpPr/>
            <p:nvPr/>
          </p:nvSpPr>
          <p:spPr>
            <a:xfrm>
              <a:off x="1329477" y="1947663"/>
              <a:ext cx="309724" cy="180640"/>
            </a:xfrm>
            <a:custGeom>
              <a:rect b="b" l="l" r="r" t="t"/>
              <a:pathLst>
                <a:path extrusionOk="0" h="4688" w="8038">
                  <a:moveTo>
                    <a:pt x="1567" y="0"/>
                  </a:moveTo>
                  <a:cubicBezTo>
                    <a:pt x="812" y="0"/>
                    <a:pt x="0" y="427"/>
                    <a:pt x="0" y="427"/>
                  </a:cubicBezTo>
                  <a:lnTo>
                    <a:pt x="4044" y="4688"/>
                  </a:lnTo>
                  <a:cubicBezTo>
                    <a:pt x="6049" y="4036"/>
                    <a:pt x="8037" y="3151"/>
                    <a:pt x="8037" y="3117"/>
                  </a:cubicBezTo>
                  <a:cubicBezTo>
                    <a:pt x="7352" y="2833"/>
                    <a:pt x="2540" y="93"/>
                    <a:pt x="1755" y="10"/>
                  </a:cubicBezTo>
                  <a:cubicBezTo>
                    <a:pt x="1693" y="3"/>
                    <a:pt x="1630" y="0"/>
                    <a:pt x="15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89"/>
            <p:cNvSpPr/>
            <p:nvPr/>
          </p:nvSpPr>
          <p:spPr>
            <a:xfrm>
              <a:off x="1433130" y="1882967"/>
              <a:ext cx="1032093" cy="284640"/>
            </a:xfrm>
            <a:custGeom>
              <a:rect b="b" l="l" r="r" t="t"/>
              <a:pathLst>
                <a:path extrusionOk="0" h="7387" w="26785">
                  <a:moveTo>
                    <a:pt x="24980" y="1"/>
                  </a:moveTo>
                  <a:lnTo>
                    <a:pt x="67" y="7085"/>
                  </a:lnTo>
                  <a:cubicBezTo>
                    <a:pt x="0" y="7303"/>
                    <a:pt x="167" y="7386"/>
                    <a:pt x="167" y="7386"/>
                  </a:cubicBezTo>
                  <a:cubicBezTo>
                    <a:pt x="14971" y="6049"/>
                    <a:pt x="13300" y="5298"/>
                    <a:pt x="17544" y="3978"/>
                  </a:cubicBezTo>
                  <a:cubicBezTo>
                    <a:pt x="21889" y="2674"/>
                    <a:pt x="26784" y="937"/>
                    <a:pt x="26617" y="536"/>
                  </a:cubicBezTo>
                  <a:cubicBezTo>
                    <a:pt x="26523" y="312"/>
                    <a:pt x="26164" y="279"/>
                    <a:pt x="25960" y="279"/>
                  </a:cubicBezTo>
                  <a:cubicBezTo>
                    <a:pt x="25874" y="279"/>
                    <a:pt x="25815" y="285"/>
                    <a:pt x="25815" y="285"/>
                  </a:cubicBezTo>
                  <a:cubicBezTo>
                    <a:pt x="25581" y="101"/>
                    <a:pt x="24980" y="1"/>
                    <a:pt x="249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9"/>
            <p:cNvSpPr/>
            <p:nvPr/>
          </p:nvSpPr>
          <p:spPr>
            <a:xfrm>
              <a:off x="1429277" y="2140518"/>
              <a:ext cx="164842" cy="110781"/>
            </a:xfrm>
            <a:custGeom>
              <a:rect b="b" l="l" r="r" t="t"/>
              <a:pathLst>
                <a:path extrusionOk="0" h="2875" w="4278">
                  <a:moveTo>
                    <a:pt x="4277" y="0"/>
                  </a:moveTo>
                  <a:cubicBezTo>
                    <a:pt x="2607" y="234"/>
                    <a:pt x="1036" y="635"/>
                    <a:pt x="1069" y="669"/>
                  </a:cubicBezTo>
                  <a:cubicBezTo>
                    <a:pt x="936" y="1003"/>
                    <a:pt x="0" y="2874"/>
                    <a:pt x="0" y="2874"/>
                  </a:cubicBezTo>
                  <a:cubicBezTo>
                    <a:pt x="0" y="2874"/>
                    <a:pt x="1253" y="2423"/>
                    <a:pt x="1671" y="2239"/>
                  </a:cubicBezTo>
                  <a:cubicBezTo>
                    <a:pt x="2089" y="2039"/>
                    <a:pt x="4277" y="0"/>
                    <a:pt x="427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9"/>
            <p:cNvSpPr/>
            <p:nvPr/>
          </p:nvSpPr>
          <p:spPr>
            <a:xfrm>
              <a:off x="1962335" y="2192652"/>
              <a:ext cx="111436" cy="46316"/>
            </a:xfrm>
            <a:custGeom>
              <a:rect b="b" l="l" r="r" t="t"/>
              <a:pathLst>
                <a:path extrusionOk="0" h="1202" w="2892">
                  <a:moveTo>
                    <a:pt x="2741" y="1"/>
                  </a:moveTo>
                  <a:cubicBezTo>
                    <a:pt x="2741" y="1"/>
                    <a:pt x="953" y="268"/>
                    <a:pt x="285" y="335"/>
                  </a:cubicBezTo>
                  <a:lnTo>
                    <a:pt x="1" y="1137"/>
                  </a:lnTo>
                  <a:cubicBezTo>
                    <a:pt x="1" y="1137"/>
                    <a:pt x="289" y="1201"/>
                    <a:pt x="576" y="1201"/>
                  </a:cubicBezTo>
                  <a:cubicBezTo>
                    <a:pt x="648" y="1201"/>
                    <a:pt x="719" y="1197"/>
                    <a:pt x="786" y="1187"/>
                  </a:cubicBezTo>
                  <a:cubicBezTo>
                    <a:pt x="1087" y="1137"/>
                    <a:pt x="2089" y="987"/>
                    <a:pt x="2825" y="686"/>
                  </a:cubicBezTo>
                  <a:cubicBezTo>
                    <a:pt x="2825" y="686"/>
                    <a:pt x="2891" y="318"/>
                    <a:pt x="274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9"/>
            <p:cNvSpPr/>
            <p:nvPr/>
          </p:nvSpPr>
          <p:spPr>
            <a:xfrm>
              <a:off x="2024141" y="2060023"/>
              <a:ext cx="132667" cy="71516"/>
            </a:xfrm>
            <a:custGeom>
              <a:rect b="b" l="l" r="r" t="t"/>
              <a:pathLst>
                <a:path extrusionOk="0" h="1856" w="3443">
                  <a:moveTo>
                    <a:pt x="2958" y="1"/>
                  </a:moveTo>
                  <a:cubicBezTo>
                    <a:pt x="2958" y="1"/>
                    <a:pt x="2357" y="1"/>
                    <a:pt x="1388" y="285"/>
                  </a:cubicBezTo>
                  <a:lnTo>
                    <a:pt x="1" y="1672"/>
                  </a:lnTo>
                  <a:cubicBezTo>
                    <a:pt x="1" y="1672"/>
                    <a:pt x="535" y="1855"/>
                    <a:pt x="1137" y="1855"/>
                  </a:cubicBezTo>
                  <a:cubicBezTo>
                    <a:pt x="1137" y="1855"/>
                    <a:pt x="2557" y="1705"/>
                    <a:pt x="3259" y="1354"/>
                  </a:cubicBezTo>
                  <a:cubicBezTo>
                    <a:pt x="3259" y="1354"/>
                    <a:pt x="3443" y="452"/>
                    <a:pt x="29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9"/>
            <p:cNvSpPr/>
            <p:nvPr/>
          </p:nvSpPr>
          <p:spPr>
            <a:xfrm>
              <a:off x="2040903" y="2081293"/>
              <a:ext cx="105618" cy="44698"/>
            </a:xfrm>
            <a:custGeom>
              <a:rect b="b" l="l" r="r" t="t"/>
              <a:pathLst>
                <a:path extrusionOk="0" h="1160" w="2741">
                  <a:moveTo>
                    <a:pt x="2590" y="0"/>
                  </a:moveTo>
                  <a:cubicBezTo>
                    <a:pt x="2590" y="0"/>
                    <a:pt x="869" y="251"/>
                    <a:pt x="234" y="318"/>
                  </a:cubicBezTo>
                  <a:lnTo>
                    <a:pt x="0" y="1103"/>
                  </a:lnTo>
                  <a:cubicBezTo>
                    <a:pt x="0" y="1103"/>
                    <a:pt x="235" y="1159"/>
                    <a:pt x="487" y="1159"/>
                  </a:cubicBezTo>
                  <a:cubicBezTo>
                    <a:pt x="570" y="1159"/>
                    <a:pt x="656" y="1153"/>
                    <a:pt x="735" y="1136"/>
                  </a:cubicBezTo>
                  <a:cubicBezTo>
                    <a:pt x="1019" y="1103"/>
                    <a:pt x="1989" y="953"/>
                    <a:pt x="2674" y="652"/>
                  </a:cubicBezTo>
                  <a:cubicBezTo>
                    <a:pt x="2674" y="652"/>
                    <a:pt x="2740" y="301"/>
                    <a:pt x="259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9"/>
            <p:cNvSpPr/>
            <p:nvPr/>
          </p:nvSpPr>
          <p:spPr>
            <a:xfrm>
              <a:off x="1777572" y="2011742"/>
              <a:ext cx="422393" cy="351185"/>
            </a:xfrm>
            <a:custGeom>
              <a:rect b="b" l="l" r="r" t="t"/>
              <a:pathLst>
                <a:path extrusionOk="0" h="9114" w="10962">
                  <a:moveTo>
                    <a:pt x="10443" y="1"/>
                  </a:moveTo>
                  <a:cubicBezTo>
                    <a:pt x="7837" y="402"/>
                    <a:pt x="4595" y="2189"/>
                    <a:pt x="4595" y="2189"/>
                  </a:cubicBezTo>
                  <a:lnTo>
                    <a:pt x="0" y="9040"/>
                  </a:lnTo>
                  <a:cubicBezTo>
                    <a:pt x="0" y="9040"/>
                    <a:pt x="193" y="9114"/>
                    <a:pt x="508" y="9114"/>
                  </a:cubicBezTo>
                  <a:cubicBezTo>
                    <a:pt x="863" y="9114"/>
                    <a:pt x="1372" y="9020"/>
                    <a:pt x="1939" y="8622"/>
                  </a:cubicBezTo>
                  <a:cubicBezTo>
                    <a:pt x="4178" y="7002"/>
                    <a:pt x="10961" y="1"/>
                    <a:pt x="104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9"/>
            <p:cNvSpPr/>
            <p:nvPr/>
          </p:nvSpPr>
          <p:spPr>
            <a:xfrm>
              <a:off x="2389853" y="1870097"/>
              <a:ext cx="38032" cy="29709"/>
            </a:xfrm>
            <a:custGeom>
              <a:rect b="b" l="l" r="r" t="t"/>
              <a:pathLst>
                <a:path extrusionOk="0" h="771" w="987">
                  <a:moveTo>
                    <a:pt x="652" y="1"/>
                  </a:moveTo>
                  <a:cubicBezTo>
                    <a:pt x="652" y="1"/>
                    <a:pt x="585" y="285"/>
                    <a:pt x="34" y="519"/>
                  </a:cubicBezTo>
                  <a:lnTo>
                    <a:pt x="0" y="769"/>
                  </a:lnTo>
                  <a:cubicBezTo>
                    <a:pt x="0" y="770"/>
                    <a:pt x="2" y="771"/>
                    <a:pt x="6" y="771"/>
                  </a:cubicBezTo>
                  <a:cubicBezTo>
                    <a:pt x="76" y="771"/>
                    <a:pt x="733" y="626"/>
                    <a:pt x="986" y="168"/>
                  </a:cubicBezTo>
                  <a:cubicBezTo>
                    <a:pt x="903" y="118"/>
                    <a:pt x="802" y="68"/>
                    <a:pt x="65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7" name="Google Shape;1607;p89"/>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THIS IS A CALENDAR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90"/>
          <p:cNvSpPr txBox="1"/>
          <p:nvPr>
            <p:ph idx="1" type="subTitle"/>
          </p:nvPr>
        </p:nvSpPr>
        <p:spPr>
          <a:xfrm>
            <a:off x="1247250" y="1453288"/>
            <a:ext cx="25401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613" name="Google Shape;1613;p90"/>
          <p:cNvSpPr txBox="1"/>
          <p:nvPr>
            <p:ph idx="2" type="subTitle"/>
          </p:nvPr>
        </p:nvSpPr>
        <p:spPr>
          <a:xfrm>
            <a:off x="540000" y="2059113"/>
            <a:ext cx="3954600" cy="50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—BRADLEY DAWSON</a:t>
            </a:r>
            <a:endParaRPr/>
          </a:p>
        </p:txBody>
      </p:sp>
      <p:sp>
        <p:nvSpPr>
          <p:cNvPr id="1614" name="Google Shape;1614;p90"/>
          <p:cNvSpPr txBox="1"/>
          <p:nvPr>
            <p:ph idx="3" type="subTitle"/>
          </p:nvPr>
        </p:nvSpPr>
        <p:spPr>
          <a:xfrm>
            <a:off x="5340450" y="1453288"/>
            <a:ext cx="25401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1615" name="Google Shape;1615;p90"/>
          <p:cNvSpPr txBox="1"/>
          <p:nvPr>
            <p:ph idx="4" type="subTitle"/>
          </p:nvPr>
        </p:nvSpPr>
        <p:spPr>
          <a:xfrm>
            <a:off x="4633200" y="2059113"/>
            <a:ext cx="3954600" cy="50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—MARIA LEBLANC</a:t>
            </a:r>
            <a:endParaRPr/>
          </a:p>
        </p:txBody>
      </p:sp>
      <p:sp>
        <p:nvSpPr>
          <p:cNvPr id="1616" name="Google Shape;1616;p90"/>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WHAT DO THEY SAY ABOUT US?</a:t>
            </a:r>
            <a:endParaRPr/>
          </a:p>
        </p:txBody>
      </p:sp>
      <p:sp>
        <p:nvSpPr>
          <p:cNvPr id="1617" name="Google Shape;1617;p90"/>
          <p:cNvSpPr/>
          <p:nvPr/>
        </p:nvSpPr>
        <p:spPr>
          <a:xfrm>
            <a:off x="3810481" y="3142259"/>
            <a:ext cx="435376" cy="850483"/>
          </a:xfrm>
          <a:custGeom>
            <a:rect b="b" l="l" r="r" t="t"/>
            <a:pathLst>
              <a:path extrusionOk="0" h="13385" w="6852">
                <a:moveTo>
                  <a:pt x="3426" y="1"/>
                </a:moveTo>
                <a:lnTo>
                  <a:pt x="1538" y="385"/>
                </a:lnTo>
                <a:lnTo>
                  <a:pt x="1839" y="1555"/>
                </a:lnTo>
                <a:lnTo>
                  <a:pt x="1" y="2708"/>
                </a:lnTo>
                <a:lnTo>
                  <a:pt x="970" y="5114"/>
                </a:lnTo>
                <a:lnTo>
                  <a:pt x="1772" y="5264"/>
                </a:lnTo>
                <a:lnTo>
                  <a:pt x="1772" y="13117"/>
                </a:lnTo>
                <a:lnTo>
                  <a:pt x="3426" y="13384"/>
                </a:lnTo>
                <a:lnTo>
                  <a:pt x="5080" y="13117"/>
                </a:lnTo>
                <a:lnTo>
                  <a:pt x="5080" y="5264"/>
                </a:lnTo>
                <a:lnTo>
                  <a:pt x="5899" y="5114"/>
                </a:lnTo>
                <a:lnTo>
                  <a:pt x="6851" y="2708"/>
                </a:lnTo>
                <a:lnTo>
                  <a:pt x="5013" y="1555"/>
                </a:lnTo>
                <a:lnTo>
                  <a:pt x="5331" y="385"/>
                </a:lnTo>
                <a:lnTo>
                  <a:pt x="3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8" name="Google Shape;1618;p90"/>
          <p:cNvGrpSpPr/>
          <p:nvPr/>
        </p:nvGrpSpPr>
        <p:grpSpPr>
          <a:xfrm>
            <a:off x="3572633" y="2846720"/>
            <a:ext cx="5263781" cy="2133355"/>
            <a:chOff x="1867200" y="2597375"/>
            <a:chExt cx="2071050" cy="839375"/>
          </a:xfrm>
        </p:grpSpPr>
        <p:sp>
          <p:nvSpPr>
            <p:cNvPr id="1619" name="Google Shape;1619;p90"/>
            <p:cNvSpPr/>
            <p:nvPr/>
          </p:nvSpPr>
          <p:spPr>
            <a:xfrm>
              <a:off x="1867200" y="3188525"/>
              <a:ext cx="1947825" cy="162300"/>
            </a:xfrm>
            <a:custGeom>
              <a:rect b="b" l="l" r="r" t="t"/>
              <a:pathLst>
                <a:path extrusionOk="0" h="6492" w="77913">
                  <a:moveTo>
                    <a:pt x="38948" y="1"/>
                  </a:moveTo>
                  <a:cubicBezTo>
                    <a:pt x="17444" y="1"/>
                    <a:pt x="0" y="1220"/>
                    <a:pt x="0" y="2707"/>
                  </a:cubicBezTo>
                  <a:cubicBezTo>
                    <a:pt x="0" y="4046"/>
                    <a:pt x="7752" y="6491"/>
                    <a:pt x="31749" y="6491"/>
                  </a:cubicBezTo>
                  <a:cubicBezTo>
                    <a:pt x="34116" y="6491"/>
                    <a:pt x="36641" y="6468"/>
                    <a:pt x="39332" y="6417"/>
                  </a:cubicBezTo>
                  <a:cubicBezTo>
                    <a:pt x="60836" y="5999"/>
                    <a:pt x="77913" y="4178"/>
                    <a:pt x="77913" y="2707"/>
                  </a:cubicBezTo>
                  <a:cubicBezTo>
                    <a:pt x="77913" y="1220"/>
                    <a:pt x="60469" y="34"/>
                    <a:pt x="38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90"/>
            <p:cNvSpPr/>
            <p:nvPr/>
          </p:nvSpPr>
          <p:spPr>
            <a:xfrm>
              <a:off x="2054325" y="3203150"/>
              <a:ext cx="53925" cy="52225"/>
            </a:xfrm>
            <a:custGeom>
              <a:rect b="b" l="l" r="r" t="t"/>
              <a:pathLst>
                <a:path extrusionOk="0" h="2089" w="2157">
                  <a:moveTo>
                    <a:pt x="1087" y="0"/>
                  </a:moveTo>
                  <a:cubicBezTo>
                    <a:pt x="485" y="0"/>
                    <a:pt x="1" y="468"/>
                    <a:pt x="1" y="1053"/>
                  </a:cubicBezTo>
                  <a:cubicBezTo>
                    <a:pt x="1" y="1621"/>
                    <a:pt x="485" y="2089"/>
                    <a:pt x="1087" y="2089"/>
                  </a:cubicBezTo>
                  <a:cubicBezTo>
                    <a:pt x="1672" y="2089"/>
                    <a:pt x="2156" y="1621"/>
                    <a:pt x="2156" y="1053"/>
                  </a:cubicBezTo>
                  <a:cubicBezTo>
                    <a:pt x="2156" y="468"/>
                    <a:pt x="1672" y="0"/>
                    <a:pt x="108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90"/>
            <p:cNvSpPr/>
            <p:nvPr/>
          </p:nvSpPr>
          <p:spPr>
            <a:xfrm>
              <a:off x="2073975"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90"/>
            <p:cNvSpPr/>
            <p:nvPr/>
          </p:nvSpPr>
          <p:spPr>
            <a:xfrm>
              <a:off x="2042225" y="3173900"/>
              <a:ext cx="101950" cy="43050"/>
            </a:xfrm>
            <a:custGeom>
              <a:rect b="b" l="l" r="r" t="t"/>
              <a:pathLst>
                <a:path extrusionOk="0" h="1722" w="4078">
                  <a:moveTo>
                    <a:pt x="0" y="1"/>
                  </a:moveTo>
                  <a:lnTo>
                    <a:pt x="0" y="1722"/>
                  </a:lnTo>
                  <a:lnTo>
                    <a:pt x="4077" y="1722"/>
                  </a:lnTo>
                  <a:lnTo>
                    <a:pt x="4077"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90"/>
            <p:cNvSpPr/>
            <p:nvPr/>
          </p:nvSpPr>
          <p:spPr>
            <a:xfrm>
              <a:off x="2681750"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90"/>
            <p:cNvSpPr/>
            <p:nvPr/>
          </p:nvSpPr>
          <p:spPr>
            <a:xfrm>
              <a:off x="2701800" y="3203150"/>
              <a:ext cx="53900" cy="52225"/>
            </a:xfrm>
            <a:custGeom>
              <a:rect b="b" l="l" r="r" t="t"/>
              <a:pathLst>
                <a:path extrusionOk="0" h="2089" w="2156">
                  <a:moveTo>
                    <a:pt x="1086" y="0"/>
                  </a:moveTo>
                  <a:cubicBezTo>
                    <a:pt x="485" y="0"/>
                    <a:pt x="0" y="468"/>
                    <a:pt x="0" y="1053"/>
                  </a:cubicBezTo>
                  <a:cubicBezTo>
                    <a:pt x="0" y="1621"/>
                    <a:pt x="485" y="2089"/>
                    <a:pt x="1086" y="2089"/>
                  </a:cubicBezTo>
                  <a:cubicBezTo>
                    <a:pt x="1671" y="2089"/>
                    <a:pt x="2156" y="1621"/>
                    <a:pt x="2156" y="1053"/>
                  </a:cubicBezTo>
                  <a:cubicBezTo>
                    <a:pt x="2156" y="468"/>
                    <a:pt x="1671"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90"/>
            <p:cNvSpPr/>
            <p:nvPr/>
          </p:nvSpPr>
          <p:spPr>
            <a:xfrm>
              <a:off x="2793700" y="3191400"/>
              <a:ext cx="54325" cy="52300"/>
            </a:xfrm>
            <a:custGeom>
              <a:rect b="b" l="l" r="r" t="t"/>
              <a:pathLst>
                <a:path extrusionOk="0" h="2092" w="2173">
                  <a:moveTo>
                    <a:pt x="1145" y="1"/>
                  </a:moveTo>
                  <a:cubicBezTo>
                    <a:pt x="1125" y="1"/>
                    <a:pt x="1106" y="1"/>
                    <a:pt x="1086" y="2"/>
                  </a:cubicBezTo>
                  <a:cubicBezTo>
                    <a:pt x="468" y="2"/>
                    <a:pt x="0" y="454"/>
                    <a:pt x="0" y="1038"/>
                  </a:cubicBezTo>
                  <a:cubicBezTo>
                    <a:pt x="0" y="1606"/>
                    <a:pt x="468" y="2091"/>
                    <a:pt x="1086" y="2091"/>
                  </a:cubicBezTo>
                  <a:cubicBezTo>
                    <a:pt x="1688" y="2091"/>
                    <a:pt x="2172" y="1623"/>
                    <a:pt x="2172" y="1038"/>
                  </a:cubicBezTo>
                  <a:cubicBezTo>
                    <a:pt x="2172" y="473"/>
                    <a:pt x="1719" y="1"/>
                    <a:pt x="1145"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90"/>
            <p:cNvSpPr/>
            <p:nvPr/>
          </p:nvSpPr>
          <p:spPr>
            <a:xfrm>
              <a:off x="2813750" y="3191025"/>
              <a:ext cx="54325" cy="52250"/>
            </a:xfrm>
            <a:custGeom>
              <a:rect b="b" l="l" r="r" t="t"/>
              <a:pathLst>
                <a:path extrusionOk="0" h="2090" w="2173">
                  <a:moveTo>
                    <a:pt x="1086" y="1"/>
                  </a:moveTo>
                  <a:cubicBezTo>
                    <a:pt x="485" y="1"/>
                    <a:pt x="0" y="469"/>
                    <a:pt x="0" y="1053"/>
                  </a:cubicBezTo>
                  <a:cubicBezTo>
                    <a:pt x="0" y="1638"/>
                    <a:pt x="485" y="2089"/>
                    <a:pt x="1086" y="2089"/>
                  </a:cubicBezTo>
                  <a:cubicBezTo>
                    <a:pt x="1688" y="2089"/>
                    <a:pt x="2172" y="1638"/>
                    <a:pt x="2172" y="1053"/>
                  </a:cubicBezTo>
                  <a:cubicBezTo>
                    <a:pt x="2172" y="469"/>
                    <a:pt x="1688" y="1"/>
                    <a:pt x="1086"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90"/>
            <p:cNvSpPr/>
            <p:nvPr/>
          </p:nvSpPr>
          <p:spPr>
            <a:xfrm>
              <a:off x="3746500" y="2983475"/>
              <a:ext cx="191750" cy="51350"/>
            </a:xfrm>
            <a:custGeom>
              <a:rect b="b" l="l" r="r" t="t"/>
              <a:pathLst>
                <a:path extrusionOk="0" h="2054" w="7670">
                  <a:moveTo>
                    <a:pt x="5376" y="0"/>
                  </a:moveTo>
                  <a:cubicBezTo>
                    <a:pt x="5129" y="0"/>
                    <a:pt x="4880" y="17"/>
                    <a:pt x="4629" y="49"/>
                  </a:cubicBezTo>
                  <a:cubicBezTo>
                    <a:pt x="3593" y="166"/>
                    <a:pt x="0" y="1051"/>
                    <a:pt x="0" y="1051"/>
                  </a:cubicBezTo>
                  <a:lnTo>
                    <a:pt x="3325" y="2054"/>
                  </a:lnTo>
                  <a:cubicBezTo>
                    <a:pt x="3325" y="2054"/>
                    <a:pt x="6099" y="1085"/>
                    <a:pt x="7670" y="550"/>
                  </a:cubicBezTo>
                  <a:cubicBezTo>
                    <a:pt x="6920" y="169"/>
                    <a:pt x="6160" y="0"/>
                    <a:pt x="537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90"/>
            <p:cNvSpPr/>
            <p:nvPr/>
          </p:nvSpPr>
          <p:spPr>
            <a:xfrm>
              <a:off x="1889750" y="2597375"/>
              <a:ext cx="1974150" cy="613725"/>
            </a:xfrm>
            <a:custGeom>
              <a:rect b="b" l="l" r="r" t="t"/>
              <a:pathLst>
                <a:path extrusionOk="0" h="24549" w="78966">
                  <a:moveTo>
                    <a:pt x="74997" y="0"/>
                  </a:moveTo>
                  <a:cubicBezTo>
                    <a:pt x="74489" y="0"/>
                    <a:pt x="74003" y="10"/>
                    <a:pt x="73686" y="37"/>
                  </a:cubicBezTo>
                  <a:cubicBezTo>
                    <a:pt x="72716" y="121"/>
                    <a:pt x="72031" y="221"/>
                    <a:pt x="71764" y="789"/>
                  </a:cubicBezTo>
                  <a:cubicBezTo>
                    <a:pt x="71480" y="1341"/>
                    <a:pt x="63527" y="10731"/>
                    <a:pt x="62775" y="11900"/>
                  </a:cubicBezTo>
                  <a:cubicBezTo>
                    <a:pt x="62006" y="13070"/>
                    <a:pt x="59767" y="14206"/>
                    <a:pt x="58497" y="14340"/>
                  </a:cubicBezTo>
                  <a:cubicBezTo>
                    <a:pt x="58145" y="14371"/>
                    <a:pt x="57519" y="14382"/>
                    <a:pt x="56756" y="14382"/>
                  </a:cubicBezTo>
                  <a:cubicBezTo>
                    <a:pt x="55083" y="14382"/>
                    <a:pt x="52752" y="14330"/>
                    <a:pt x="51197" y="14330"/>
                  </a:cubicBezTo>
                  <a:cubicBezTo>
                    <a:pt x="50837" y="14330"/>
                    <a:pt x="50519" y="14333"/>
                    <a:pt x="50260" y="14340"/>
                  </a:cubicBezTo>
                  <a:cubicBezTo>
                    <a:pt x="48372" y="14373"/>
                    <a:pt x="13117" y="14340"/>
                    <a:pt x="9825" y="14691"/>
                  </a:cubicBezTo>
                  <a:cubicBezTo>
                    <a:pt x="6550" y="15075"/>
                    <a:pt x="5815" y="15660"/>
                    <a:pt x="3225" y="18133"/>
                  </a:cubicBezTo>
                  <a:cubicBezTo>
                    <a:pt x="3025" y="18333"/>
                    <a:pt x="2524" y="18550"/>
                    <a:pt x="1972" y="18851"/>
                  </a:cubicBezTo>
                  <a:cubicBezTo>
                    <a:pt x="1187" y="19269"/>
                    <a:pt x="301" y="19804"/>
                    <a:pt x="218" y="20539"/>
                  </a:cubicBezTo>
                  <a:cubicBezTo>
                    <a:pt x="1" y="22310"/>
                    <a:pt x="2373" y="23563"/>
                    <a:pt x="8806" y="24014"/>
                  </a:cubicBezTo>
                  <a:cubicBezTo>
                    <a:pt x="15239" y="24449"/>
                    <a:pt x="35891" y="24449"/>
                    <a:pt x="40686" y="24532"/>
                  </a:cubicBezTo>
                  <a:cubicBezTo>
                    <a:pt x="41296" y="24543"/>
                    <a:pt x="41928" y="24548"/>
                    <a:pt x="42578" y="24548"/>
                  </a:cubicBezTo>
                  <a:cubicBezTo>
                    <a:pt x="47035" y="24548"/>
                    <a:pt x="52325" y="24277"/>
                    <a:pt x="57094" y="23446"/>
                  </a:cubicBezTo>
                  <a:cubicBezTo>
                    <a:pt x="59984" y="22928"/>
                    <a:pt x="65849" y="21424"/>
                    <a:pt x="70778" y="20104"/>
                  </a:cubicBezTo>
                  <a:cubicBezTo>
                    <a:pt x="75206" y="18918"/>
                    <a:pt x="78865" y="17882"/>
                    <a:pt x="78865" y="17882"/>
                  </a:cubicBezTo>
                  <a:cubicBezTo>
                    <a:pt x="78865" y="17882"/>
                    <a:pt x="78965" y="17598"/>
                    <a:pt x="78832" y="16796"/>
                  </a:cubicBezTo>
                  <a:cubicBezTo>
                    <a:pt x="78815" y="16679"/>
                    <a:pt x="78782" y="16545"/>
                    <a:pt x="78731" y="16412"/>
                  </a:cubicBezTo>
                  <a:cubicBezTo>
                    <a:pt x="77863" y="16044"/>
                    <a:pt x="73819" y="15042"/>
                    <a:pt x="73819" y="15042"/>
                  </a:cubicBezTo>
                  <a:lnTo>
                    <a:pt x="77111" y="37"/>
                  </a:lnTo>
                  <a:cubicBezTo>
                    <a:pt x="77111" y="37"/>
                    <a:pt x="76012" y="0"/>
                    <a:pt x="749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90"/>
            <p:cNvSpPr/>
            <p:nvPr/>
          </p:nvSpPr>
          <p:spPr>
            <a:xfrm>
              <a:off x="1889750" y="3018100"/>
              <a:ext cx="1974150" cy="193000"/>
            </a:xfrm>
            <a:custGeom>
              <a:rect b="b" l="l" r="r" t="t"/>
              <a:pathLst>
                <a:path extrusionOk="0" h="7720" w="78966">
                  <a:moveTo>
                    <a:pt x="78815" y="0"/>
                  </a:moveTo>
                  <a:cubicBezTo>
                    <a:pt x="75724" y="702"/>
                    <a:pt x="70127" y="1888"/>
                    <a:pt x="64262" y="2674"/>
                  </a:cubicBezTo>
                  <a:cubicBezTo>
                    <a:pt x="60190" y="3197"/>
                    <a:pt x="46410" y="3249"/>
                    <a:pt x="32671" y="3249"/>
                  </a:cubicBezTo>
                  <a:cubicBezTo>
                    <a:pt x="29284" y="3249"/>
                    <a:pt x="25899" y="3246"/>
                    <a:pt x="22663" y="3246"/>
                  </a:cubicBezTo>
                  <a:cubicBezTo>
                    <a:pt x="10533" y="3246"/>
                    <a:pt x="488" y="3290"/>
                    <a:pt x="218" y="3710"/>
                  </a:cubicBezTo>
                  <a:cubicBezTo>
                    <a:pt x="1" y="5481"/>
                    <a:pt x="2373" y="6734"/>
                    <a:pt x="8806" y="7185"/>
                  </a:cubicBezTo>
                  <a:cubicBezTo>
                    <a:pt x="15239" y="7620"/>
                    <a:pt x="35891" y="7620"/>
                    <a:pt x="40686" y="7703"/>
                  </a:cubicBezTo>
                  <a:cubicBezTo>
                    <a:pt x="41296" y="7714"/>
                    <a:pt x="41928" y="7719"/>
                    <a:pt x="42578" y="7719"/>
                  </a:cubicBezTo>
                  <a:cubicBezTo>
                    <a:pt x="47035" y="7719"/>
                    <a:pt x="52325" y="7448"/>
                    <a:pt x="57094" y="6617"/>
                  </a:cubicBezTo>
                  <a:cubicBezTo>
                    <a:pt x="59984" y="6099"/>
                    <a:pt x="65849" y="4595"/>
                    <a:pt x="70778" y="3275"/>
                  </a:cubicBezTo>
                  <a:cubicBezTo>
                    <a:pt x="75206" y="2089"/>
                    <a:pt x="78865" y="1053"/>
                    <a:pt x="78865" y="1053"/>
                  </a:cubicBezTo>
                  <a:cubicBezTo>
                    <a:pt x="78865" y="1053"/>
                    <a:pt x="78965" y="769"/>
                    <a:pt x="78815"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90"/>
            <p:cNvSpPr/>
            <p:nvPr/>
          </p:nvSpPr>
          <p:spPr>
            <a:xfrm>
              <a:off x="3536375" y="3023000"/>
              <a:ext cx="174225" cy="29375"/>
            </a:xfrm>
            <a:custGeom>
              <a:rect b="b" l="l" r="r" t="t"/>
              <a:pathLst>
                <a:path extrusionOk="0" h="1175" w="6969">
                  <a:moveTo>
                    <a:pt x="3604" y="1"/>
                  </a:moveTo>
                  <a:cubicBezTo>
                    <a:pt x="3063" y="1"/>
                    <a:pt x="2582" y="30"/>
                    <a:pt x="2407" y="88"/>
                  </a:cubicBezTo>
                  <a:cubicBezTo>
                    <a:pt x="2056" y="222"/>
                    <a:pt x="1" y="840"/>
                    <a:pt x="1" y="840"/>
                  </a:cubicBezTo>
                  <a:lnTo>
                    <a:pt x="6965" y="1174"/>
                  </a:lnTo>
                  <a:lnTo>
                    <a:pt x="6965" y="1174"/>
                  </a:lnTo>
                  <a:cubicBezTo>
                    <a:pt x="6823" y="1161"/>
                    <a:pt x="5993" y="221"/>
                    <a:pt x="5164" y="88"/>
                  </a:cubicBezTo>
                  <a:cubicBezTo>
                    <a:pt x="4746" y="30"/>
                    <a:pt x="4145" y="1"/>
                    <a:pt x="3604" y="1"/>
                  </a:cubicBezTo>
                  <a:close/>
                  <a:moveTo>
                    <a:pt x="6965" y="1174"/>
                  </a:moveTo>
                  <a:cubicBezTo>
                    <a:pt x="6966" y="1174"/>
                    <a:pt x="6967" y="1175"/>
                    <a:pt x="6968" y="1175"/>
                  </a:cubicBezTo>
                  <a:lnTo>
                    <a:pt x="6965" y="1174"/>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1" name="Google Shape;1631;p90"/>
            <p:cNvGrpSpPr/>
            <p:nvPr/>
          </p:nvGrpSpPr>
          <p:grpSpPr>
            <a:xfrm>
              <a:off x="2309975" y="3167225"/>
              <a:ext cx="202625" cy="127850"/>
              <a:chOff x="2309975" y="3167225"/>
              <a:chExt cx="202625" cy="127850"/>
            </a:xfrm>
          </p:grpSpPr>
          <p:sp>
            <p:nvSpPr>
              <p:cNvPr id="1632" name="Google Shape;1632;p90"/>
              <p:cNvSpPr/>
              <p:nvPr/>
            </p:nvSpPr>
            <p:spPr>
              <a:xfrm>
                <a:off x="2318325" y="3167650"/>
                <a:ext cx="194275" cy="127425"/>
              </a:xfrm>
              <a:custGeom>
                <a:rect b="b" l="l" r="r" t="t"/>
                <a:pathLst>
                  <a:path extrusionOk="0" h="5097" w="7771">
                    <a:moveTo>
                      <a:pt x="1404" y="0"/>
                    </a:moveTo>
                    <a:lnTo>
                      <a:pt x="1404" y="0"/>
                    </a:lnTo>
                    <a:cubicBezTo>
                      <a:pt x="1839" y="1303"/>
                      <a:pt x="2557" y="2506"/>
                      <a:pt x="3443" y="3576"/>
                    </a:cubicBezTo>
                    <a:cubicBezTo>
                      <a:pt x="2696" y="3620"/>
                      <a:pt x="1935" y="3643"/>
                      <a:pt x="1164" y="3643"/>
                    </a:cubicBezTo>
                    <a:cubicBezTo>
                      <a:pt x="779" y="3643"/>
                      <a:pt x="391" y="3637"/>
                      <a:pt x="1" y="3626"/>
                    </a:cubicBezTo>
                    <a:lnTo>
                      <a:pt x="1" y="3626"/>
                    </a:lnTo>
                    <a:cubicBezTo>
                      <a:pt x="318" y="4712"/>
                      <a:pt x="986" y="4996"/>
                      <a:pt x="1638" y="5079"/>
                    </a:cubicBezTo>
                    <a:cubicBezTo>
                      <a:pt x="1724" y="5091"/>
                      <a:pt x="1868" y="5097"/>
                      <a:pt x="2055" y="5097"/>
                    </a:cubicBezTo>
                    <a:cubicBezTo>
                      <a:pt x="2669" y="5097"/>
                      <a:pt x="3754" y="5039"/>
                      <a:pt x="4829" y="4963"/>
                    </a:cubicBezTo>
                    <a:cubicBezTo>
                      <a:pt x="6149" y="4846"/>
                      <a:pt x="7419" y="4729"/>
                      <a:pt x="7770" y="4612"/>
                    </a:cubicBezTo>
                    <a:cubicBezTo>
                      <a:pt x="7236" y="4010"/>
                      <a:pt x="6834" y="1805"/>
                      <a:pt x="7770" y="635"/>
                    </a:cubicBezTo>
                    <a:cubicBezTo>
                      <a:pt x="6868" y="167"/>
                      <a:pt x="2941" y="50"/>
                      <a:pt x="14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90"/>
              <p:cNvSpPr/>
              <p:nvPr/>
            </p:nvSpPr>
            <p:spPr>
              <a:xfrm>
                <a:off x="2309975" y="3167225"/>
                <a:ext cx="94425" cy="91675"/>
              </a:xfrm>
              <a:custGeom>
                <a:rect b="b" l="l" r="r" t="t"/>
                <a:pathLst>
                  <a:path extrusionOk="0" h="3667" w="3777">
                    <a:moveTo>
                      <a:pt x="1087" y="0"/>
                    </a:moveTo>
                    <a:cubicBezTo>
                      <a:pt x="268" y="552"/>
                      <a:pt x="1" y="1504"/>
                      <a:pt x="201" y="3058"/>
                    </a:cubicBezTo>
                    <a:cubicBezTo>
                      <a:pt x="234" y="3259"/>
                      <a:pt x="268" y="3442"/>
                      <a:pt x="335" y="3643"/>
                    </a:cubicBezTo>
                    <a:cubicBezTo>
                      <a:pt x="725" y="3660"/>
                      <a:pt x="1113" y="3667"/>
                      <a:pt x="1498" y="3667"/>
                    </a:cubicBezTo>
                    <a:cubicBezTo>
                      <a:pt x="2269" y="3667"/>
                      <a:pt x="3030" y="3637"/>
                      <a:pt x="3777" y="3593"/>
                    </a:cubicBezTo>
                    <a:cubicBezTo>
                      <a:pt x="2891" y="2523"/>
                      <a:pt x="2173" y="1320"/>
                      <a:pt x="1738" y="17"/>
                    </a:cubicBezTo>
                    <a:cubicBezTo>
                      <a:pt x="1337" y="17"/>
                      <a:pt x="1087" y="0"/>
                      <a:pt x="1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4" name="Google Shape;1634;p90"/>
            <p:cNvSpPr/>
            <p:nvPr/>
          </p:nvSpPr>
          <p:spPr>
            <a:xfrm>
              <a:off x="2483850" y="3186425"/>
              <a:ext cx="53800" cy="93600"/>
            </a:xfrm>
            <a:custGeom>
              <a:rect b="b" l="l" r="r" t="t"/>
              <a:pathLst>
                <a:path extrusionOk="0" h="3744" w="2152">
                  <a:moveTo>
                    <a:pt x="1049" y="1"/>
                  </a:moveTo>
                  <a:cubicBezTo>
                    <a:pt x="0" y="1582"/>
                    <a:pt x="1041" y="3744"/>
                    <a:pt x="1049" y="3744"/>
                  </a:cubicBezTo>
                  <a:cubicBezTo>
                    <a:pt x="1049" y="3744"/>
                    <a:pt x="1049" y="3744"/>
                    <a:pt x="1049" y="3744"/>
                  </a:cubicBezTo>
                  <a:lnTo>
                    <a:pt x="2035" y="3560"/>
                  </a:lnTo>
                  <a:cubicBezTo>
                    <a:pt x="2035" y="3560"/>
                    <a:pt x="1667" y="1254"/>
                    <a:pt x="2152" y="302"/>
                  </a:cubicBezTo>
                  <a:lnTo>
                    <a:pt x="1049"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90"/>
            <p:cNvSpPr/>
            <p:nvPr/>
          </p:nvSpPr>
          <p:spPr>
            <a:xfrm>
              <a:off x="2518900" y="3200650"/>
              <a:ext cx="93525" cy="57250"/>
            </a:xfrm>
            <a:custGeom>
              <a:rect b="b" l="l" r="r" t="t"/>
              <a:pathLst>
                <a:path extrusionOk="0" h="2290" w="3741">
                  <a:moveTo>
                    <a:pt x="649" y="0"/>
                  </a:moveTo>
                  <a:cubicBezTo>
                    <a:pt x="1" y="316"/>
                    <a:pt x="478" y="2289"/>
                    <a:pt x="482" y="2289"/>
                  </a:cubicBezTo>
                  <a:cubicBezTo>
                    <a:pt x="482" y="2289"/>
                    <a:pt x="482" y="2289"/>
                    <a:pt x="482" y="2289"/>
                  </a:cubicBezTo>
                  <a:lnTo>
                    <a:pt x="3390" y="1938"/>
                  </a:lnTo>
                  <a:cubicBezTo>
                    <a:pt x="3390" y="1938"/>
                    <a:pt x="3741" y="1086"/>
                    <a:pt x="3490" y="501"/>
                  </a:cubicBezTo>
                  <a:lnTo>
                    <a:pt x="6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90"/>
            <p:cNvSpPr/>
            <p:nvPr/>
          </p:nvSpPr>
          <p:spPr>
            <a:xfrm>
              <a:off x="2350900" y="3114775"/>
              <a:ext cx="495025" cy="75950"/>
            </a:xfrm>
            <a:custGeom>
              <a:rect b="b" l="l" r="r" t="t"/>
              <a:pathLst>
                <a:path extrusionOk="0" h="3038" w="19801">
                  <a:moveTo>
                    <a:pt x="12538" y="1"/>
                  </a:moveTo>
                  <a:cubicBezTo>
                    <a:pt x="12423" y="1"/>
                    <a:pt x="12310" y="4"/>
                    <a:pt x="12198" y="10"/>
                  </a:cubicBezTo>
                  <a:cubicBezTo>
                    <a:pt x="9491" y="160"/>
                    <a:pt x="1" y="2115"/>
                    <a:pt x="1" y="2115"/>
                  </a:cubicBezTo>
                  <a:lnTo>
                    <a:pt x="6367" y="2867"/>
                  </a:lnTo>
                  <a:cubicBezTo>
                    <a:pt x="6367" y="2867"/>
                    <a:pt x="10168" y="3038"/>
                    <a:pt x="12317" y="3038"/>
                  </a:cubicBezTo>
                  <a:cubicBezTo>
                    <a:pt x="12496" y="3038"/>
                    <a:pt x="12663" y="3037"/>
                    <a:pt x="12816" y="3034"/>
                  </a:cubicBezTo>
                  <a:cubicBezTo>
                    <a:pt x="14788" y="3017"/>
                    <a:pt x="19801" y="2650"/>
                    <a:pt x="19099" y="2115"/>
                  </a:cubicBezTo>
                  <a:cubicBezTo>
                    <a:pt x="18442" y="1603"/>
                    <a:pt x="15177" y="1"/>
                    <a:pt x="12538"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90"/>
            <p:cNvSpPr/>
            <p:nvPr/>
          </p:nvSpPr>
          <p:spPr>
            <a:xfrm>
              <a:off x="2666700" y="3084925"/>
              <a:ext cx="84000" cy="38875"/>
            </a:xfrm>
            <a:custGeom>
              <a:rect b="b" l="l" r="r" t="t"/>
              <a:pathLst>
                <a:path extrusionOk="0" h="1555" w="3360">
                  <a:moveTo>
                    <a:pt x="2490" y="1"/>
                  </a:moveTo>
                  <a:cubicBezTo>
                    <a:pt x="1772" y="1"/>
                    <a:pt x="84" y="1204"/>
                    <a:pt x="1" y="1204"/>
                  </a:cubicBezTo>
                  <a:lnTo>
                    <a:pt x="2273" y="1555"/>
                  </a:lnTo>
                  <a:lnTo>
                    <a:pt x="3359" y="134"/>
                  </a:lnTo>
                  <a:cubicBezTo>
                    <a:pt x="3359" y="134"/>
                    <a:pt x="3192" y="1"/>
                    <a:pt x="249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90"/>
            <p:cNvSpPr/>
            <p:nvPr/>
          </p:nvSpPr>
          <p:spPr>
            <a:xfrm>
              <a:off x="2231450" y="3040225"/>
              <a:ext cx="1001275" cy="20075"/>
            </a:xfrm>
            <a:custGeom>
              <a:rect b="b" l="l" r="r" t="t"/>
              <a:pathLst>
                <a:path extrusionOk="0" h="803" w="40051">
                  <a:moveTo>
                    <a:pt x="251" y="1"/>
                  </a:moveTo>
                  <a:cubicBezTo>
                    <a:pt x="134" y="1"/>
                    <a:pt x="34" y="101"/>
                    <a:pt x="0" y="235"/>
                  </a:cubicBezTo>
                  <a:lnTo>
                    <a:pt x="0" y="369"/>
                  </a:lnTo>
                  <a:cubicBezTo>
                    <a:pt x="17" y="486"/>
                    <a:pt x="117" y="619"/>
                    <a:pt x="234" y="619"/>
                  </a:cubicBezTo>
                  <a:cubicBezTo>
                    <a:pt x="368" y="619"/>
                    <a:pt x="468" y="502"/>
                    <a:pt x="485" y="385"/>
                  </a:cubicBezTo>
                  <a:lnTo>
                    <a:pt x="485" y="252"/>
                  </a:lnTo>
                  <a:cubicBezTo>
                    <a:pt x="485" y="135"/>
                    <a:pt x="385" y="18"/>
                    <a:pt x="251" y="1"/>
                  </a:cubicBezTo>
                  <a:close/>
                  <a:moveTo>
                    <a:pt x="1571" y="1"/>
                  </a:moveTo>
                  <a:cubicBezTo>
                    <a:pt x="1454" y="1"/>
                    <a:pt x="1337" y="101"/>
                    <a:pt x="1320" y="235"/>
                  </a:cubicBezTo>
                  <a:lnTo>
                    <a:pt x="1320" y="369"/>
                  </a:lnTo>
                  <a:cubicBezTo>
                    <a:pt x="1320" y="502"/>
                    <a:pt x="1437" y="619"/>
                    <a:pt x="1554" y="619"/>
                  </a:cubicBezTo>
                  <a:cubicBezTo>
                    <a:pt x="1688" y="619"/>
                    <a:pt x="1788" y="502"/>
                    <a:pt x="1805" y="385"/>
                  </a:cubicBezTo>
                  <a:lnTo>
                    <a:pt x="1805" y="252"/>
                  </a:lnTo>
                  <a:cubicBezTo>
                    <a:pt x="1805" y="135"/>
                    <a:pt x="1705" y="1"/>
                    <a:pt x="1571" y="1"/>
                  </a:cubicBezTo>
                  <a:close/>
                  <a:moveTo>
                    <a:pt x="2908" y="1"/>
                  </a:moveTo>
                  <a:cubicBezTo>
                    <a:pt x="2791" y="1"/>
                    <a:pt x="2690" y="101"/>
                    <a:pt x="2657" y="235"/>
                  </a:cubicBezTo>
                  <a:lnTo>
                    <a:pt x="2657" y="369"/>
                  </a:lnTo>
                  <a:cubicBezTo>
                    <a:pt x="2640" y="502"/>
                    <a:pt x="2741" y="619"/>
                    <a:pt x="2891" y="619"/>
                  </a:cubicBezTo>
                  <a:cubicBezTo>
                    <a:pt x="3025" y="619"/>
                    <a:pt x="3125" y="502"/>
                    <a:pt x="3142" y="385"/>
                  </a:cubicBezTo>
                  <a:lnTo>
                    <a:pt x="3142" y="252"/>
                  </a:lnTo>
                  <a:cubicBezTo>
                    <a:pt x="3142" y="135"/>
                    <a:pt x="3041" y="18"/>
                    <a:pt x="2908" y="1"/>
                  </a:cubicBezTo>
                  <a:close/>
                  <a:moveTo>
                    <a:pt x="4228" y="34"/>
                  </a:moveTo>
                  <a:cubicBezTo>
                    <a:pt x="4094" y="34"/>
                    <a:pt x="3994" y="135"/>
                    <a:pt x="3977" y="252"/>
                  </a:cubicBezTo>
                  <a:lnTo>
                    <a:pt x="3977" y="385"/>
                  </a:lnTo>
                  <a:cubicBezTo>
                    <a:pt x="3960" y="502"/>
                    <a:pt x="4060" y="619"/>
                    <a:pt x="4211" y="636"/>
                  </a:cubicBezTo>
                  <a:cubicBezTo>
                    <a:pt x="4328" y="636"/>
                    <a:pt x="4461" y="536"/>
                    <a:pt x="4461" y="402"/>
                  </a:cubicBezTo>
                  <a:lnTo>
                    <a:pt x="4461" y="268"/>
                  </a:lnTo>
                  <a:cubicBezTo>
                    <a:pt x="4461" y="151"/>
                    <a:pt x="4361" y="51"/>
                    <a:pt x="4228" y="34"/>
                  </a:cubicBezTo>
                  <a:close/>
                  <a:moveTo>
                    <a:pt x="5548" y="34"/>
                  </a:moveTo>
                  <a:cubicBezTo>
                    <a:pt x="5414" y="34"/>
                    <a:pt x="5314" y="135"/>
                    <a:pt x="5297" y="252"/>
                  </a:cubicBezTo>
                  <a:lnTo>
                    <a:pt x="5297" y="385"/>
                  </a:lnTo>
                  <a:cubicBezTo>
                    <a:pt x="5280" y="536"/>
                    <a:pt x="5380" y="636"/>
                    <a:pt x="5531" y="636"/>
                  </a:cubicBezTo>
                  <a:cubicBezTo>
                    <a:pt x="5648" y="636"/>
                    <a:pt x="5748" y="536"/>
                    <a:pt x="5781" y="402"/>
                  </a:cubicBezTo>
                  <a:lnTo>
                    <a:pt x="5781" y="268"/>
                  </a:lnTo>
                  <a:cubicBezTo>
                    <a:pt x="5781" y="151"/>
                    <a:pt x="5665" y="51"/>
                    <a:pt x="5548" y="34"/>
                  </a:cubicBezTo>
                  <a:close/>
                  <a:moveTo>
                    <a:pt x="6868" y="34"/>
                  </a:moveTo>
                  <a:cubicBezTo>
                    <a:pt x="6734" y="34"/>
                    <a:pt x="6634" y="135"/>
                    <a:pt x="6617" y="252"/>
                  </a:cubicBezTo>
                  <a:lnTo>
                    <a:pt x="6617" y="385"/>
                  </a:lnTo>
                  <a:cubicBezTo>
                    <a:pt x="6583" y="536"/>
                    <a:pt x="6717" y="636"/>
                    <a:pt x="6834" y="636"/>
                  </a:cubicBezTo>
                  <a:cubicBezTo>
                    <a:pt x="6968" y="636"/>
                    <a:pt x="7085" y="536"/>
                    <a:pt x="7085" y="402"/>
                  </a:cubicBezTo>
                  <a:lnTo>
                    <a:pt x="7085" y="268"/>
                  </a:lnTo>
                  <a:cubicBezTo>
                    <a:pt x="7085" y="151"/>
                    <a:pt x="6984" y="51"/>
                    <a:pt x="6868" y="34"/>
                  </a:cubicBezTo>
                  <a:close/>
                  <a:moveTo>
                    <a:pt x="8171" y="34"/>
                  </a:moveTo>
                  <a:cubicBezTo>
                    <a:pt x="8054" y="34"/>
                    <a:pt x="7937" y="135"/>
                    <a:pt x="7920" y="252"/>
                  </a:cubicBezTo>
                  <a:lnTo>
                    <a:pt x="7920" y="385"/>
                  </a:lnTo>
                  <a:cubicBezTo>
                    <a:pt x="7920" y="536"/>
                    <a:pt x="8037" y="636"/>
                    <a:pt x="8154" y="636"/>
                  </a:cubicBezTo>
                  <a:cubicBezTo>
                    <a:pt x="8288" y="636"/>
                    <a:pt x="8405" y="536"/>
                    <a:pt x="8405" y="402"/>
                  </a:cubicBezTo>
                  <a:lnTo>
                    <a:pt x="8405" y="268"/>
                  </a:lnTo>
                  <a:cubicBezTo>
                    <a:pt x="8405" y="151"/>
                    <a:pt x="8304" y="51"/>
                    <a:pt x="8171" y="34"/>
                  </a:cubicBezTo>
                  <a:close/>
                  <a:moveTo>
                    <a:pt x="9491" y="51"/>
                  </a:moveTo>
                  <a:cubicBezTo>
                    <a:pt x="9374" y="51"/>
                    <a:pt x="9240" y="151"/>
                    <a:pt x="9240" y="285"/>
                  </a:cubicBezTo>
                  <a:lnTo>
                    <a:pt x="9240" y="402"/>
                  </a:lnTo>
                  <a:cubicBezTo>
                    <a:pt x="9240" y="552"/>
                    <a:pt x="9340" y="653"/>
                    <a:pt x="9474" y="653"/>
                  </a:cubicBezTo>
                  <a:cubicBezTo>
                    <a:pt x="9591" y="653"/>
                    <a:pt x="9725" y="552"/>
                    <a:pt x="9725" y="419"/>
                  </a:cubicBezTo>
                  <a:lnTo>
                    <a:pt x="9725" y="302"/>
                  </a:lnTo>
                  <a:cubicBezTo>
                    <a:pt x="9725" y="168"/>
                    <a:pt x="9624" y="68"/>
                    <a:pt x="9491" y="51"/>
                  </a:cubicBezTo>
                  <a:close/>
                  <a:moveTo>
                    <a:pt x="10811" y="51"/>
                  </a:moveTo>
                  <a:cubicBezTo>
                    <a:pt x="10677" y="51"/>
                    <a:pt x="10577" y="151"/>
                    <a:pt x="10560" y="285"/>
                  </a:cubicBezTo>
                  <a:lnTo>
                    <a:pt x="10560" y="402"/>
                  </a:lnTo>
                  <a:cubicBezTo>
                    <a:pt x="10560" y="552"/>
                    <a:pt x="10660" y="653"/>
                    <a:pt x="10794" y="653"/>
                  </a:cubicBezTo>
                  <a:cubicBezTo>
                    <a:pt x="10911" y="653"/>
                    <a:pt x="11045" y="552"/>
                    <a:pt x="11045" y="419"/>
                  </a:cubicBezTo>
                  <a:lnTo>
                    <a:pt x="11045" y="302"/>
                  </a:lnTo>
                  <a:cubicBezTo>
                    <a:pt x="11045" y="168"/>
                    <a:pt x="10928" y="51"/>
                    <a:pt x="10811" y="51"/>
                  </a:cubicBezTo>
                  <a:close/>
                  <a:moveTo>
                    <a:pt x="12114" y="51"/>
                  </a:moveTo>
                  <a:cubicBezTo>
                    <a:pt x="11997" y="51"/>
                    <a:pt x="11897" y="151"/>
                    <a:pt x="11880" y="285"/>
                  </a:cubicBezTo>
                  <a:lnTo>
                    <a:pt x="11880" y="402"/>
                  </a:lnTo>
                  <a:cubicBezTo>
                    <a:pt x="11880" y="552"/>
                    <a:pt x="11980" y="653"/>
                    <a:pt x="12097" y="653"/>
                  </a:cubicBezTo>
                  <a:cubicBezTo>
                    <a:pt x="12231" y="653"/>
                    <a:pt x="12331" y="552"/>
                    <a:pt x="12348" y="419"/>
                  </a:cubicBezTo>
                  <a:lnTo>
                    <a:pt x="12348" y="302"/>
                  </a:lnTo>
                  <a:cubicBezTo>
                    <a:pt x="12348" y="168"/>
                    <a:pt x="12248" y="68"/>
                    <a:pt x="12114" y="51"/>
                  </a:cubicBezTo>
                  <a:close/>
                  <a:moveTo>
                    <a:pt x="13434" y="68"/>
                  </a:moveTo>
                  <a:cubicBezTo>
                    <a:pt x="13317" y="68"/>
                    <a:pt x="13183" y="168"/>
                    <a:pt x="13183" y="302"/>
                  </a:cubicBezTo>
                  <a:lnTo>
                    <a:pt x="13183" y="419"/>
                  </a:lnTo>
                  <a:cubicBezTo>
                    <a:pt x="13183" y="552"/>
                    <a:pt x="13300" y="669"/>
                    <a:pt x="13417" y="669"/>
                  </a:cubicBezTo>
                  <a:cubicBezTo>
                    <a:pt x="13551" y="669"/>
                    <a:pt x="13668" y="569"/>
                    <a:pt x="13668" y="452"/>
                  </a:cubicBezTo>
                  <a:lnTo>
                    <a:pt x="13668" y="318"/>
                  </a:lnTo>
                  <a:cubicBezTo>
                    <a:pt x="13668" y="185"/>
                    <a:pt x="13568" y="85"/>
                    <a:pt x="13434" y="68"/>
                  </a:cubicBezTo>
                  <a:close/>
                  <a:moveTo>
                    <a:pt x="14771" y="68"/>
                  </a:moveTo>
                  <a:cubicBezTo>
                    <a:pt x="14654" y="68"/>
                    <a:pt x="14537" y="168"/>
                    <a:pt x="14520" y="302"/>
                  </a:cubicBezTo>
                  <a:lnTo>
                    <a:pt x="14520" y="419"/>
                  </a:lnTo>
                  <a:cubicBezTo>
                    <a:pt x="14503" y="569"/>
                    <a:pt x="14604" y="669"/>
                    <a:pt x="14754" y="669"/>
                  </a:cubicBezTo>
                  <a:cubicBezTo>
                    <a:pt x="14888" y="669"/>
                    <a:pt x="14988" y="569"/>
                    <a:pt x="15005" y="452"/>
                  </a:cubicBezTo>
                  <a:lnTo>
                    <a:pt x="15005" y="318"/>
                  </a:lnTo>
                  <a:cubicBezTo>
                    <a:pt x="15005" y="185"/>
                    <a:pt x="14904" y="85"/>
                    <a:pt x="14771" y="68"/>
                  </a:cubicBezTo>
                  <a:close/>
                  <a:moveTo>
                    <a:pt x="16091" y="68"/>
                  </a:moveTo>
                  <a:cubicBezTo>
                    <a:pt x="15957" y="68"/>
                    <a:pt x="15857" y="168"/>
                    <a:pt x="15840" y="302"/>
                  </a:cubicBezTo>
                  <a:lnTo>
                    <a:pt x="15840" y="419"/>
                  </a:lnTo>
                  <a:cubicBezTo>
                    <a:pt x="15823" y="569"/>
                    <a:pt x="15924" y="669"/>
                    <a:pt x="16074" y="669"/>
                  </a:cubicBezTo>
                  <a:cubicBezTo>
                    <a:pt x="16191" y="669"/>
                    <a:pt x="16308" y="569"/>
                    <a:pt x="16325" y="452"/>
                  </a:cubicBezTo>
                  <a:lnTo>
                    <a:pt x="16325" y="318"/>
                  </a:lnTo>
                  <a:cubicBezTo>
                    <a:pt x="16325" y="185"/>
                    <a:pt x="16224" y="68"/>
                    <a:pt x="16091" y="68"/>
                  </a:cubicBezTo>
                  <a:close/>
                  <a:moveTo>
                    <a:pt x="17411" y="68"/>
                  </a:moveTo>
                  <a:cubicBezTo>
                    <a:pt x="17277" y="68"/>
                    <a:pt x="17177" y="168"/>
                    <a:pt x="17160" y="302"/>
                  </a:cubicBezTo>
                  <a:lnTo>
                    <a:pt x="17160" y="419"/>
                  </a:lnTo>
                  <a:cubicBezTo>
                    <a:pt x="17143" y="569"/>
                    <a:pt x="17244" y="669"/>
                    <a:pt x="17394" y="669"/>
                  </a:cubicBezTo>
                  <a:cubicBezTo>
                    <a:pt x="17511" y="669"/>
                    <a:pt x="17611" y="569"/>
                    <a:pt x="17645" y="452"/>
                  </a:cubicBezTo>
                  <a:lnTo>
                    <a:pt x="17645" y="318"/>
                  </a:lnTo>
                  <a:cubicBezTo>
                    <a:pt x="17645" y="185"/>
                    <a:pt x="17528" y="85"/>
                    <a:pt x="17411" y="68"/>
                  </a:cubicBezTo>
                  <a:close/>
                  <a:moveTo>
                    <a:pt x="18731" y="85"/>
                  </a:moveTo>
                  <a:cubicBezTo>
                    <a:pt x="18597" y="85"/>
                    <a:pt x="18497" y="201"/>
                    <a:pt x="18480" y="318"/>
                  </a:cubicBezTo>
                  <a:lnTo>
                    <a:pt x="18480" y="452"/>
                  </a:lnTo>
                  <a:cubicBezTo>
                    <a:pt x="18447" y="586"/>
                    <a:pt x="18580" y="703"/>
                    <a:pt x="18697" y="703"/>
                  </a:cubicBezTo>
                  <a:cubicBezTo>
                    <a:pt x="18831" y="703"/>
                    <a:pt x="18931" y="586"/>
                    <a:pt x="18948" y="469"/>
                  </a:cubicBezTo>
                  <a:lnTo>
                    <a:pt x="18948" y="335"/>
                  </a:lnTo>
                  <a:cubicBezTo>
                    <a:pt x="18948" y="218"/>
                    <a:pt x="18848" y="85"/>
                    <a:pt x="18731" y="85"/>
                  </a:cubicBezTo>
                  <a:close/>
                  <a:moveTo>
                    <a:pt x="20034" y="85"/>
                  </a:moveTo>
                  <a:cubicBezTo>
                    <a:pt x="19917" y="85"/>
                    <a:pt x="19817" y="201"/>
                    <a:pt x="19783" y="318"/>
                  </a:cubicBezTo>
                  <a:lnTo>
                    <a:pt x="19783" y="452"/>
                  </a:lnTo>
                  <a:cubicBezTo>
                    <a:pt x="19783" y="586"/>
                    <a:pt x="19900" y="703"/>
                    <a:pt x="20017" y="703"/>
                  </a:cubicBezTo>
                  <a:cubicBezTo>
                    <a:pt x="20151" y="703"/>
                    <a:pt x="20251" y="586"/>
                    <a:pt x="20268" y="469"/>
                  </a:cubicBezTo>
                  <a:lnTo>
                    <a:pt x="20268" y="335"/>
                  </a:lnTo>
                  <a:cubicBezTo>
                    <a:pt x="20268" y="218"/>
                    <a:pt x="20168" y="101"/>
                    <a:pt x="20034" y="85"/>
                  </a:cubicBezTo>
                  <a:close/>
                  <a:moveTo>
                    <a:pt x="21354" y="85"/>
                  </a:moveTo>
                  <a:cubicBezTo>
                    <a:pt x="21220" y="85"/>
                    <a:pt x="21120" y="201"/>
                    <a:pt x="21103" y="318"/>
                  </a:cubicBezTo>
                  <a:lnTo>
                    <a:pt x="21103" y="452"/>
                  </a:lnTo>
                  <a:cubicBezTo>
                    <a:pt x="21103" y="586"/>
                    <a:pt x="21203" y="703"/>
                    <a:pt x="21337" y="703"/>
                  </a:cubicBezTo>
                  <a:cubicBezTo>
                    <a:pt x="21454" y="703"/>
                    <a:pt x="21588" y="586"/>
                    <a:pt x="21588" y="469"/>
                  </a:cubicBezTo>
                  <a:lnTo>
                    <a:pt x="21588" y="335"/>
                  </a:lnTo>
                  <a:cubicBezTo>
                    <a:pt x="21588" y="218"/>
                    <a:pt x="21488" y="85"/>
                    <a:pt x="21354" y="85"/>
                  </a:cubicBezTo>
                  <a:close/>
                  <a:moveTo>
                    <a:pt x="22674" y="101"/>
                  </a:moveTo>
                  <a:cubicBezTo>
                    <a:pt x="22540" y="101"/>
                    <a:pt x="22440" y="218"/>
                    <a:pt x="22423" y="335"/>
                  </a:cubicBezTo>
                  <a:lnTo>
                    <a:pt x="22423" y="469"/>
                  </a:lnTo>
                  <a:cubicBezTo>
                    <a:pt x="22423" y="586"/>
                    <a:pt x="22523" y="719"/>
                    <a:pt x="22657" y="719"/>
                  </a:cubicBezTo>
                  <a:cubicBezTo>
                    <a:pt x="22774" y="719"/>
                    <a:pt x="22874" y="619"/>
                    <a:pt x="22908" y="486"/>
                  </a:cubicBezTo>
                  <a:lnTo>
                    <a:pt x="22908" y="352"/>
                  </a:lnTo>
                  <a:cubicBezTo>
                    <a:pt x="22908" y="235"/>
                    <a:pt x="22791" y="135"/>
                    <a:pt x="22674" y="101"/>
                  </a:cubicBezTo>
                  <a:close/>
                  <a:moveTo>
                    <a:pt x="23994" y="101"/>
                  </a:moveTo>
                  <a:cubicBezTo>
                    <a:pt x="23860" y="101"/>
                    <a:pt x="23760" y="218"/>
                    <a:pt x="23743" y="335"/>
                  </a:cubicBezTo>
                  <a:lnTo>
                    <a:pt x="23743" y="469"/>
                  </a:lnTo>
                  <a:cubicBezTo>
                    <a:pt x="23743" y="619"/>
                    <a:pt x="23843" y="719"/>
                    <a:pt x="23960" y="719"/>
                  </a:cubicBezTo>
                  <a:cubicBezTo>
                    <a:pt x="24094" y="719"/>
                    <a:pt x="24211" y="619"/>
                    <a:pt x="24211" y="486"/>
                  </a:cubicBezTo>
                  <a:lnTo>
                    <a:pt x="24211" y="352"/>
                  </a:lnTo>
                  <a:cubicBezTo>
                    <a:pt x="24211" y="235"/>
                    <a:pt x="24111" y="101"/>
                    <a:pt x="23994" y="101"/>
                  </a:cubicBezTo>
                  <a:close/>
                  <a:moveTo>
                    <a:pt x="25297" y="101"/>
                  </a:moveTo>
                  <a:cubicBezTo>
                    <a:pt x="25180" y="101"/>
                    <a:pt x="25063" y="218"/>
                    <a:pt x="25046" y="335"/>
                  </a:cubicBezTo>
                  <a:lnTo>
                    <a:pt x="25046" y="469"/>
                  </a:lnTo>
                  <a:cubicBezTo>
                    <a:pt x="25046" y="619"/>
                    <a:pt x="25163" y="719"/>
                    <a:pt x="25280" y="719"/>
                  </a:cubicBezTo>
                  <a:cubicBezTo>
                    <a:pt x="25414" y="719"/>
                    <a:pt x="25531" y="619"/>
                    <a:pt x="25531" y="486"/>
                  </a:cubicBezTo>
                  <a:lnTo>
                    <a:pt x="25531" y="352"/>
                  </a:lnTo>
                  <a:cubicBezTo>
                    <a:pt x="25531" y="235"/>
                    <a:pt x="25431" y="135"/>
                    <a:pt x="25297" y="101"/>
                  </a:cubicBezTo>
                  <a:close/>
                  <a:moveTo>
                    <a:pt x="26634" y="135"/>
                  </a:moveTo>
                  <a:cubicBezTo>
                    <a:pt x="26517" y="135"/>
                    <a:pt x="26383" y="235"/>
                    <a:pt x="26383" y="369"/>
                  </a:cubicBezTo>
                  <a:lnTo>
                    <a:pt x="26383" y="486"/>
                  </a:lnTo>
                  <a:cubicBezTo>
                    <a:pt x="26366" y="619"/>
                    <a:pt x="26467" y="736"/>
                    <a:pt x="26617" y="736"/>
                  </a:cubicBezTo>
                  <a:cubicBezTo>
                    <a:pt x="26751" y="736"/>
                    <a:pt x="26868" y="636"/>
                    <a:pt x="26868" y="502"/>
                  </a:cubicBezTo>
                  <a:lnTo>
                    <a:pt x="26868" y="385"/>
                  </a:lnTo>
                  <a:cubicBezTo>
                    <a:pt x="26868" y="252"/>
                    <a:pt x="26767" y="135"/>
                    <a:pt x="26634" y="135"/>
                  </a:cubicBezTo>
                  <a:close/>
                  <a:moveTo>
                    <a:pt x="27954" y="135"/>
                  </a:moveTo>
                  <a:cubicBezTo>
                    <a:pt x="27837" y="135"/>
                    <a:pt x="27720" y="235"/>
                    <a:pt x="27703" y="369"/>
                  </a:cubicBezTo>
                  <a:lnTo>
                    <a:pt x="27703" y="486"/>
                  </a:lnTo>
                  <a:cubicBezTo>
                    <a:pt x="27686" y="636"/>
                    <a:pt x="27787" y="736"/>
                    <a:pt x="27937" y="736"/>
                  </a:cubicBezTo>
                  <a:cubicBezTo>
                    <a:pt x="28054" y="736"/>
                    <a:pt x="28188" y="636"/>
                    <a:pt x="28188" y="502"/>
                  </a:cubicBezTo>
                  <a:lnTo>
                    <a:pt x="28188" y="385"/>
                  </a:lnTo>
                  <a:cubicBezTo>
                    <a:pt x="28188" y="252"/>
                    <a:pt x="28087" y="151"/>
                    <a:pt x="27954" y="135"/>
                  </a:cubicBezTo>
                  <a:close/>
                  <a:moveTo>
                    <a:pt x="29274" y="135"/>
                  </a:moveTo>
                  <a:cubicBezTo>
                    <a:pt x="29140" y="135"/>
                    <a:pt x="29040" y="235"/>
                    <a:pt x="29023" y="369"/>
                  </a:cubicBezTo>
                  <a:lnTo>
                    <a:pt x="29023" y="486"/>
                  </a:lnTo>
                  <a:cubicBezTo>
                    <a:pt x="29006" y="636"/>
                    <a:pt x="29107" y="736"/>
                    <a:pt x="29240" y="736"/>
                  </a:cubicBezTo>
                  <a:cubicBezTo>
                    <a:pt x="29374" y="736"/>
                    <a:pt x="29474" y="636"/>
                    <a:pt x="29508" y="502"/>
                  </a:cubicBezTo>
                  <a:lnTo>
                    <a:pt x="29508" y="385"/>
                  </a:lnTo>
                  <a:cubicBezTo>
                    <a:pt x="29508" y="252"/>
                    <a:pt x="29391" y="135"/>
                    <a:pt x="29274" y="135"/>
                  </a:cubicBezTo>
                  <a:close/>
                  <a:moveTo>
                    <a:pt x="30594" y="135"/>
                  </a:moveTo>
                  <a:cubicBezTo>
                    <a:pt x="30460" y="135"/>
                    <a:pt x="30343" y="235"/>
                    <a:pt x="30343" y="369"/>
                  </a:cubicBezTo>
                  <a:lnTo>
                    <a:pt x="30343" y="486"/>
                  </a:lnTo>
                  <a:cubicBezTo>
                    <a:pt x="30310" y="636"/>
                    <a:pt x="30443" y="736"/>
                    <a:pt x="30560" y="736"/>
                  </a:cubicBezTo>
                  <a:cubicBezTo>
                    <a:pt x="30694" y="736"/>
                    <a:pt x="30811" y="636"/>
                    <a:pt x="30811" y="502"/>
                  </a:cubicBezTo>
                  <a:lnTo>
                    <a:pt x="30811" y="385"/>
                  </a:lnTo>
                  <a:cubicBezTo>
                    <a:pt x="30811" y="252"/>
                    <a:pt x="30711" y="151"/>
                    <a:pt x="30594" y="135"/>
                  </a:cubicBezTo>
                  <a:close/>
                  <a:moveTo>
                    <a:pt x="31897" y="151"/>
                  </a:moveTo>
                  <a:cubicBezTo>
                    <a:pt x="31780" y="151"/>
                    <a:pt x="31680" y="252"/>
                    <a:pt x="31646" y="385"/>
                  </a:cubicBezTo>
                  <a:lnTo>
                    <a:pt x="31646" y="502"/>
                  </a:lnTo>
                  <a:cubicBezTo>
                    <a:pt x="31646" y="653"/>
                    <a:pt x="31747" y="753"/>
                    <a:pt x="31880" y="753"/>
                  </a:cubicBezTo>
                  <a:cubicBezTo>
                    <a:pt x="32014" y="753"/>
                    <a:pt x="32131" y="653"/>
                    <a:pt x="32131" y="536"/>
                  </a:cubicBezTo>
                  <a:lnTo>
                    <a:pt x="32131" y="402"/>
                  </a:lnTo>
                  <a:cubicBezTo>
                    <a:pt x="32131" y="268"/>
                    <a:pt x="32031" y="168"/>
                    <a:pt x="31897" y="151"/>
                  </a:cubicBezTo>
                  <a:close/>
                  <a:moveTo>
                    <a:pt x="33217" y="151"/>
                  </a:moveTo>
                  <a:cubicBezTo>
                    <a:pt x="33100" y="151"/>
                    <a:pt x="32983" y="252"/>
                    <a:pt x="32966" y="385"/>
                  </a:cubicBezTo>
                  <a:lnTo>
                    <a:pt x="32966" y="502"/>
                  </a:lnTo>
                  <a:cubicBezTo>
                    <a:pt x="32966" y="653"/>
                    <a:pt x="33067" y="753"/>
                    <a:pt x="33200" y="753"/>
                  </a:cubicBezTo>
                  <a:cubicBezTo>
                    <a:pt x="33317" y="753"/>
                    <a:pt x="33434" y="653"/>
                    <a:pt x="33451" y="536"/>
                  </a:cubicBezTo>
                  <a:lnTo>
                    <a:pt x="33451" y="402"/>
                  </a:lnTo>
                  <a:cubicBezTo>
                    <a:pt x="33451" y="268"/>
                    <a:pt x="33351" y="168"/>
                    <a:pt x="33217" y="151"/>
                  </a:cubicBezTo>
                  <a:close/>
                  <a:moveTo>
                    <a:pt x="34537" y="151"/>
                  </a:moveTo>
                  <a:cubicBezTo>
                    <a:pt x="34403" y="151"/>
                    <a:pt x="34286" y="252"/>
                    <a:pt x="34286" y="385"/>
                  </a:cubicBezTo>
                  <a:lnTo>
                    <a:pt x="34286" y="502"/>
                  </a:lnTo>
                  <a:cubicBezTo>
                    <a:pt x="34286" y="653"/>
                    <a:pt x="34387" y="753"/>
                    <a:pt x="34520" y="753"/>
                  </a:cubicBezTo>
                  <a:cubicBezTo>
                    <a:pt x="34637" y="753"/>
                    <a:pt x="34771" y="653"/>
                    <a:pt x="34771" y="536"/>
                  </a:cubicBezTo>
                  <a:lnTo>
                    <a:pt x="34771" y="402"/>
                  </a:lnTo>
                  <a:cubicBezTo>
                    <a:pt x="34771" y="268"/>
                    <a:pt x="34654" y="151"/>
                    <a:pt x="34537" y="151"/>
                  </a:cubicBezTo>
                  <a:close/>
                  <a:moveTo>
                    <a:pt x="35857" y="168"/>
                  </a:moveTo>
                  <a:cubicBezTo>
                    <a:pt x="35723" y="168"/>
                    <a:pt x="35623" y="268"/>
                    <a:pt x="35590" y="402"/>
                  </a:cubicBezTo>
                  <a:lnTo>
                    <a:pt x="35590" y="536"/>
                  </a:lnTo>
                  <a:cubicBezTo>
                    <a:pt x="35606" y="653"/>
                    <a:pt x="35707" y="786"/>
                    <a:pt x="35823" y="786"/>
                  </a:cubicBezTo>
                  <a:cubicBezTo>
                    <a:pt x="35957" y="786"/>
                    <a:pt x="36057" y="669"/>
                    <a:pt x="36074" y="552"/>
                  </a:cubicBezTo>
                  <a:lnTo>
                    <a:pt x="36074" y="419"/>
                  </a:lnTo>
                  <a:cubicBezTo>
                    <a:pt x="36074" y="302"/>
                    <a:pt x="35974" y="185"/>
                    <a:pt x="35857" y="168"/>
                  </a:cubicBezTo>
                  <a:close/>
                  <a:moveTo>
                    <a:pt x="37160" y="168"/>
                  </a:moveTo>
                  <a:cubicBezTo>
                    <a:pt x="37043" y="168"/>
                    <a:pt x="36943" y="268"/>
                    <a:pt x="36910" y="402"/>
                  </a:cubicBezTo>
                  <a:lnTo>
                    <a:pt x="36910" y="536"/>
                  </a:lnTo>
                  <a:cubicBezTo>
                    <a:pt x="36910" y="669"/>
                    <a:pt x="37027" y="786"/>
                    <a:pt x="37143" y="786"/>
                  </a:cubicBezTo>
                  <a:cubicBezTo>
                    <a:pt x="37277" y="786"/>
                    <a:pt x="37377" y="669"/>
                    <a:pt x="37394" y="552"/>
                  </a:cubicBezTo>
                  <a:lnTo>
                    <a:pt x="37394" y="419"/>
                  </a:lnTo>
                  <a:cubicBezTo>
                    <a:pt x="37394" y="302"/>
                    <a:pt x="37294" y="185"/>
                    <a:pt x="37160" y="168"/>
                  </a:cubicBezTo>
                  <a:close/>
                  <a:moveTo>
                    <a:pt x="38497" y="168"/>
                  </a:moveTo>
                  <a:cubicBezTo>
                    <a:pt x="38380" y="168"/>
                    <a:pt x="38280" y="268"/>
                    <a:pt x="38246" y="402"/>
                  </a:cubicBezTo>
                  <a:lnTo>
                    <a:pt x="38246" y="536"/>
                  </a:lnTo>
                  <a:cubicBezTo>
                    <a:pt x="38230" y="669"/>
                    <a:pt x="38330" y="786"/>
                    <a:pt x="38480" y="786"/>
                  </a:cubicBezTo>
                  <a:cubicBezTo>
                    <a:pt x="38614" y="786"/>
                    <a:pt x="38714" y="669"/>
                    <a:pt x="38731" y="552"/>
                  </a:cubicBezTo>
                  <a:lnTo>
                    <a:pt x="38731" y="419"/>
                  </a:lnTo>
                  <a:cubicBezTo>
                    <a:pt x="38731" y="302"/>
                    <a:pt x="38631" y="185"/>
                    <a:pt x="38497" y="168"/>
                  </a:cubicBezTo>
                  <a:close/>
                  <a:moveTo>
                    <a:pt x="39817" y="201"/>
                  </a:moveTo>
                  <a:cubicBezTo>
                    <a:pt x="39683" y="201"/>
                    <a:pt x="39583" y="302"/>
                    <a:pt x="39566" y="419"/>
                  </a:cubicBezTo>
                  <a:lnTo>
                    <a:pt x="39566" y="552"/>
                  </a:lnTo>
                  <a:cubicBezTo>
                    <a:pt x="39550" y="669"/>
                    <a:pt x="39650" y="803"/>
                    <a:pt x="39800" y="803"/>
                  </a:cubicBezTo>
                  <a:cubicBezTo>
                    <a:pt x="39917" y="803"/>
                    <a:pt x="40051" y="703"/>
                    <a:pt x="40051" y="569"/>
                  </a:cubicBezTo>
                  <a:lnTo>
                    <a:pt x="40051" y="452"/>
                  </a:lnTo>
                  <a:cubicBezTo>
                    <a:pt x="40051" y="318"/>
                    <a:pt x="39951" y="218"/>
                    <a:pt x="39817" y="20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90"/>
            <p:cNvSpPr/>
            <p:nvPr/>
          </p:nvSpPr>
          <p:spPr>
            <a:xfrm>
              <a:off x="1977900" y="3025200"/>
              <a:ext cx="41800" cy="37200"/>
            </a:xfrm>
            <a:custGeom>
              <a:rect b="b" l="l" r="r" t="t"/>
              <a:pathLst>
                <a:path extrusionOk="0" h="1488" w="1672">
                  <a:moveTo>
                    <a:pt x="986" y="0"/>
                  </a:moveTo>
                  <a:cubicBezTo>
                    <a:pt x="986" y="0"/>
                    <a:pt x="67" y="1070"/>
                    <a:pt x="50" y="1137"/>
                  </a:cubicBezTo>
                  <a:cubicBezTo>
                    <a:pt x="0" y="1170"/>
                    <a:pt x="1136" y="1488"/>
                    <a:pt x="1136" y="1488"/>
                  </a:cubicBezTo>
                  <a:lnTo>
                    <a:pt x="1671" y="67"/>
                  </a:lnTo>
                  <a:lnTo>
                    <a:pt x="986"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90"/>
            <p:cNvSpPr/>
            <p:nvPr/>
          </p:nvSpPr>
          <p:spPr>
            <a:xfrm>
              <a:off x="2013400" y="3027300"/>
              <a:ext cx="28850" cy="35100"/>
            </a:xfrm>
            <a:custGeom>
              <a:rect b="b" l="l" r="r" t="t"/>
              <a:pathLst>
                <a:path extrusionOk="0" h="1404" w="1154">
                  <a:moveTo>
                    <a:pt x="385" y="0"/>
                  </a:moveTo>
                  <a:cubicBezTo>
                    <a:pt x="385" y="17"/>
                    <a:pt x="0" y="1404"/>
                    <a:pt x="0" y="1404"/>
                  </a:cubicBezTo>
                  <a:lnTo>
                    <a:pt x="986" y="1404"/>
                  </a:lnTo>
                  <a:lnTo>
                    <a:pt x="1153"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90"/>
            <p:cNvSpPr/>
            <p:nvPr/>
          </p:nvSpPr>
          <p:spPr>
            <a:xfrm>
              <a:off x="3350500" y="2597375"/>
              <a:ext cx="465350" cy="376050"/>
            </a:xfrm>
            <a:custGeom>
              <a:rect b="b" l="l" r="r" t="t"/>
              <a:pathLst>
                <a:path extrusionOk="0" h="15042" w="18614">
                  <a:moveTo>
                    <a:pt x="16507" y="0"/>
                  </a:moveTo>
                  <a:cubicBezTo>
                    <a:pt x="16000" y="0"/>
                    <a:pt x="15512" y="10"/>
                    <a:pt x="15189" y="37"/>
                  </a:cubicBezTo>
                  <a:cubicBezTo>
                    <a:pt x="14236" y="121"/>
                    <a:pt x="13535" y="221"/>
                    <a:pt x="13267" y="789"/>
                  </a:cubicBezTo>
                  <a:cubicBezTo>
                    <a:pt x="13000" y="1341"/>
                    <a:pt x="5047" y="10731"/>
                    <a:pt x="4295" y="11900"/>
                  </a:cubicBezTo>
                  <a:cubicBezTo>
                    <a:pt x="3509" y="13070"/>
                    <a:pt x="1287" y="14206"/>
                    <a:pt x="1" y="14340"/>
                  </a:cubicBezTo>
                  <a:cubicBezTo>
                    <a:pt x="91" y="14338"/>
                    <a:pt x="192" y="14337"/>
                    <a:pt x="302" y="14337"/>
                  </a:cubicBezTo>
                  <a:cubicBezTo>
                    <a:pt x="3603" y="14337"/>
                    <a:pt x="15339" y="15042"/>
                    <a:pt x="15339" y="15042"/>
                  </a:cubicBezTo>
                  <a:lnTo>
                    <a:pt x="18614" y="37"/>
                  </a:lnTo>
                  <a:cubicBezTo>
                    <a:pt x="18614" y="37"/>
                    <a:pt x="17522" y="0"/>
                    <a:pt x="165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90"/>
            <p:cNvSpPr/>
            <p:nvPr/>
          </p:nvSpPr>
          <p:spPr>
            <a:xfrm>
              <a:off x="2406475" y="3310125"/>
              <a:ext cx="414400" cy="126625"/>
            </a:xfrm>
            <a:custGeom>
              <a:rect b="b" l="l" r="r" t="t"/>
              <a:pathLst>
                <a:path extrusionOk="0" h="5065" w="16576">
                  <a:moveTo>
                    <a:pt x="11949" y="1"/>
                  </a:moveTo>
                  <a:cubicBezTo>
                    <a:pt x="7122" y="1"/>
                    <a:pt x="0" y="15"/>
                    <a:pt x="0" y="15"/>
                  </a:cubicBezTo>
                  <a:cubicBezTo>
                    <a:pt x="0" y="15"/>
                    <a:pt x="4679" y="3992"/>
                    <a:pt x="6901" y="4627"/>
                  </a:cubicBezTo>
                  <a:cubicBezTo>
                    <a:pt x="8196" y="4990"/>
                    <a:pt x="9636" y="5065"/>
                    <a:pt x="10603" y="5065"/>
                  </a:cubicBezTo>
                  <a:cubicBezTo>
                    <a:pt x="11283" y="5065"/>
                    <a:pt x="11730" y="5028"/>
                    <a:pt x="11730" y="5028"/>
                  </a:cubicBezTo>
                  <a:cubicBezTo>
                    <a:pt x="11730" y="5028"/>
                    <a:pt x="16575" y="15"/>
                    <a:pt x="16291" y="15"/>
                  </a:cubicBezTo>
                  <a:cubicBezTo>
                    <a:pt x="16202" y="4"/>
                    <a:pt x="14362" y="1"/>
                    <a:pt x="119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91"/>
          <p:cNvSpPr txBox="1"/>
          <p:nvPr>
            <p:ph idx="1" type="subTitle"/>
          </p:nvPr>
        </p:nvSpPr>
        <p:spPr>
          <a:xfrm>
            <a:off x="2039275" y="2457025"/>
            <a:ext cx="5071500" cy="84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Do you have any questions?</a:t>
            </a:r>
            <a:endParaRPr>
              <a:solidFill>
                <a:schemeClr val="dk2"/>
              </a:solidFill>
            </a:endParaRPr>
          </a:p>
          <a:p>
            <a:pPr indent="0" lvl="0" marL="0" rtl="0" algn="ctr">
              <a:spcBef>
                <a:spcPts val="0"/>
              </a:spcBef>
              <a:spcAft>
                <a:spcPts val="0"/>
              </a:spcAft>
              <a:buNone/>
            </a:pPr>
            <a:r>
              <a:rPr lang="en">
                <a:solidFill>
                  <a:schemeClr val="dk2"/>
                </a:solidFill>
              </a:rPr>
              <a:t>youremail@freepik.com </a:t>
            </a:r>
            <a:endParaRPr>
              <a:solidFill>
                <a:schemeClr val="dk2"/>
              </a:solidFill>
            </a:endParaRPr>
          </a:p>
          <a:p>
            <a:pPr indent="0" lvl="0" marL="0" rtl="0" algn="ctr">
              <a:spcBef>
                <a:spcPts val="0"/>
              </a:spcBef>
              <a:spcAft>
                <a:spcPts val="0"/>
              </a:spcAft>
              <a:buNone/>
            </a:pPr>
            <a:r>
              <a:rPr lang="en">
                <a:solidFill>
                  <a:schemeClr val="dk2"/>
                </a:solidFill>
              </a:rPr>
              <a:t>+91  620 421 88 </a:t>
            </a:r>
            <a:endParaRPr>
              <a:solidFill>
                <a:schemeClr val="dk2"/>
              </a:solidFill>
            </a:endParaRPr>
          </a:p>
          <a:p>
            <a:pPr indent="0" lvl="0" marL="0" rtl="0" algn="ctr">
              <a:spcBef>
                <a:spcPts val="0"/>
              </a:spcBef>
              <a:spcAft>
                <a:spcPts val="0"/>
              </a:spcAft>
              <a:buNone/>
            </a:pPr>
            <a:r>
              <a:rPr lang="en">
                <a:solidFill>
                  <a:schemeClr val="dk2"/>
                </a:solidFill>
              </a:rPr>
              <a:t>yourcompany.com</a:t>
            </a:r>
            <a:endParaRPr>
              <a:solidFill>
                <a:schemeClr val="dk2"/>
              </a:solidFill>
            </a:endParaRPr>
          </a:p>
          <a:p>
            <a:pPr indent="0" lvl="0" marL="0" rtl="0" algn="ctr">
              <a:spcBef>
                <a:spcPts val="0"/>
              </a:spcBef>
              <a:spcAft>
                <a:spcPts val="0"/>
              </a:spcAft>
              <a:buNone/>
            </a:pPr>
            <a:r>
              <a:t/>
            </a:r>
            <a:endParaRPr/>
          </a:p>
        </p:txBody>
      </p:sp>
      <p:sp>
        <p:nvSpPr>
          <p:cNvPr id="1648" name="Google Shape;1648;p91"/>
          <p:cNvSpPr txBox="1"/>
          <p:nvPr>
            <p:ph type="ctrTitle"/>
          </p:nvPr>
        </p:nvSpPr>
        <p:spPr>
          <a:xfrm>
            <a:off x="715100" y="1386938"/>
            <a:ext cx="7713900" cy="95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Black"/>
                <a:ea typeface="Lato Black"/>
                <a:cs typeface="Lato Black"/>
                <a:sym typeface="Lato Black"/>
              </a:rPr>
              <a:t>THANKS</a:t>
            </a:r>
            <a:endParaRPr>
              <a:latin typeface="Lato Black"/>
              <a:ea typeface="Lato Black"/>
              <a:cs typeface="Lato Black"/>
              <a:sym typeface="Lato Black"/>
            </a:endParaRPr>
          </a:p>
        </p:txBody>
      </p:sp>
      <p:grpSp>
        <p:nvGrpSpPr>
          <p:cNvPr id="1649" name="Google Shape;1649;p91"/>
          <p:cNvGrpSpPr/>
          <p:nvPr/>
        </p:nvGrpSpPr>
        <p:grpSpPr>
          <a:xfrm>
            <a:off x="3522136" y="3488434"/>
            <a:ext cx="231980" cy="163101"/>
            <a:chOff x="3386036" y="1746339"/>
            <a:chExt cx="397907" cy="279762"/>
          </a:xfrm>
        </p:grpSpPr>
        <p:sp>
          <p:nvSpPr>
            <p:cNvPr id="1650" name="Google Shape;1650;p91"/>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51" name="Google Shape;1651;p91"/>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652" name="Google Shape;1652;p91"/>
          <p:cNvGrpSpPr/>
          <p:nvPr/>
        </p:nvGrpSpPr>
        <p:grpSpPr>
          <a:xfrm>
            <a:off x="4108292" y="3454002"/>
            <a:ext cx="231980" cy="231968"/>
            <a:chOff x="266768" y="1721375"/>
            <a:chExt cx="397907" cy="397887"/>
          </a:xfrm>
        </p:grpSpPr>
        <p:sp>
          <p:nvSpPr>
            <p:cNvPr id="1653" name="Google Shape;1653;p9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54" name="Google Shape;1654;p9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655" name="Google Shape;1655;p91"/>
          <p:cNvGrpSpPr/>
          <p:nvPr/>
        </p:nvGrpSpPr>
        <p:grpSpPr>
          <a:xfrm>
            <a:off x="4694647" y="3454002"/>
            <a:ext cx="231956" cy="231968"/>
            <a:chOff x="864491" y="1723250"/>
            <a:chExt cx="397866" cy="397887"/>
          </a:xfrm>
        </p:grpSpPr>
        <p:sp>
          <p:nvSpPr>
            <p:cNvPr id="1656" name="Google Shape;1656;p9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57" name="Google Shape;1657;p9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58" name="Google Shape;1658;p9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59" name="Google Shape;1659;p91"/>
          <p:cNvSpPr/>
          <p:nvPr/>
        </p:nvSpPr>
        <p:spPr>
          <a:xfrm>
            <a:off x="5280900" y="3475021"/>
            <a:ext cx="232667" cy="189764"/>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660" name="Google Shape;1660;p91"/>
          <p:cNvGrpSpPr/>
          <p:nvPr/>
        </p:nvGrpSpPr>
        <p:grpSpPr>
          <a:xfrm>
            <a:off x="2189833" y="71692"/>
            <a:ext cx="4463752" cy="1719654"/>
            <a:chOff x="1729186" y="1750763"/>
            <a:chExt cx="5237916" cy="2018137"/>
          </a:xfrm>
        </p:grpSpPr>
        <p:sp>
          <p:nvSpPr>
            <p:cNvPr id="1661" name="Google Shape;1661;p91"/>
            <p:cNvSpPr/>
            <p:nvPr/>
          </p:nvSpPr>
          <p:spPr>
            <a:xfrm rot="1513952">
              <a:off x="6882729" y="2494802"/>
              <a:ext cx="54326" cy="153128"/>
            </a:xfrm>
            <a:custGeom>
              <a:rect b="b" l="l" r="r" t="t"/>
              <a:pathLst>
                <a:path extrusionOk="0" h="6125" w="2173">
                  <a:moveTo>
                    <a:pt x="1932" y="1"/>
                  </a:moveTo>
                  <a:cubicBezTo>
                    <a:pt x="1727" y="1"/>
                    <a:pt x="1420" y="208"/>
                    <a:pt x="1420" y="208"/>
                  </a:cubicBezTo>
                  <a:lnTo>
                    <a:pt x="0" y="5972"/>
                  </a:lnTo>
                  <a:cubicBezTo>
                    <a:pt x="149" y="6083"/>
                    <a:pt x="316" y="6124"/>
                    <a:pt x="481" y="6124"/>
                  </a:cubicBezTo>
                  <a:cubicBezTo>
                    <a:pt x="964" y="6124"/>
                    <a:pt x="1437" y="5772"/>
                    <a:pt x="1437" y="5772"/>
                  </a:cubicBezTo>
                  <a:cubicBezTo>
                    <a:pt x="1437" y="5772"/>
                    <a:pt x="2172" y="492"/>
                    <a:pt x="2106" y="141"/>
                  </a:cubicBezTo>
                  <a:cubicBezTo>
                    <a:pt x="2086" y="37"/>
                    <a:pt x="2018" y="1"/>
                    <a:pt x="19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91"/>
            <p:cNvSpPr/>
            <p:nvPr/>
          </p:nvSpPr>
          <p:spPr>
            <a:xfrm rot="1513952">
              <a:off x="5214370" y="2770855"/>
              <a:ext cx="139552" cy="113652"/>
            </a:xfrm>
            <a:custGeom>
              <a:rect b="b" l="l" r="r" t="t"/>
              <a:pathLst>
                <a:path extrusionOk="0" h="4546" w="5582">
                  <a:moveTo>
                    <a:pt x="2858" y="0"/>
                  </a:moveTo>
                  <a:cubicBezTo>
                    <a:pt x="2708" y="0"/>
                    <a:pt x="1" y="1254"/>
                    <a:pt x="936" y="2356"/>
                  </a:cubicBezTo>
                  <a:lnTo>
                    <a:pt x="2791" y="4545"/>
                  </a:lnTo>
                  <a:cubicBezTo>
                    <a:pt x="2791" y="4545"/>
                    <a:pt x="5581" y="3660"/>
                    <a:pt x="5581" y="3392"/>
                  </a:cubicBezTo>
                  <a:cubicBezTo>
                    <a:pt x="5581" y="3125"/>
                    <a:pt x="3944" y="1855"/>
                    <a:pt x="3693" y="1838"/>
                  </a:cubicBezTo>
                  <a:cubicBezTo>
                    <a:pt x="3443" y="1822"/>
                    <a:pt x="3276" y="1304"/>
                    <a:pt x="3276" y="1304"/>
                  </a:cubicBezTo>
                  <a:cubicBezTo>
                    <a:pt x="3276" y="1304"/>
                    <a:pt x="2992" y="0"/>
                    <a:pt x="28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91"/>
            <p:cNvSpPr/>
            <p:nvPr/>
          </p:nvSpPr>
          <p:spPr>
            <a:xfrm rot="1513952">
              <a:off x="5128443" y="2865029"/>
              <a:ext cx="358831" cy="309730"/>
            </a:xfrm>
            <a:custGeom>
              <a:rect b="b" l="l" r="r" t="t"/>
              <a:pathLst>
                <a:path extrusionOk="0" h="12389" w="14353">
                  <a:moveTo>
                    <a:pt x="7342" y="0"/>
                  </a:moveTo>
                  <a:cubicBezTo>
                    <a:pt x="6678" y="0"/>
                    <a:pt x="6001" y="101"/>
                    <a:pt x="5330" y="312"/>
                  </a:cubicBezTo>
                  <a:cubicBezTo>
                    <a:pt x="1922" y="1382"/>
                    <a:pt x="0" y="4890"/>
                    <a:pt x="1019" y="8132"/>
                  </a:cubicBezTo>
                  <a:cubicBezTo>
                    <a:pt x="1850" y="10743"/>
                    <a:pt x="4311" y="12388"/>
                    <a:pt x="7010" y="12388"/>
                  </a:cubicBezTo>
                  <a:cubicBezTo>
                    <a:pt x="7679" y="12388"/>
                    <a:pt x="8363" y="12287"/>
                    <a:pt x="9039" y="12075"/>
                  </a:cubicBezTo>
                  <a:cubicBezTo>
                    <a:pt x="12431" y="11006"/>
                    <a:pt x="14353" y="7514"/>
                    <a:pt x="13334" y="4255"/>
                  </a:cubicBezTo>
                  <a:cubicBezTo>
                    <a:pt x="12502" y="1655"/>
                    <a:pt x="10036" y="0"/>
                    <a:pt x="7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91"/>
            <p:cNvSpPr/>
            <p:nvPr/>
          </p:nvSpPr>
          <p:spPr>
            <a:xfrm rot="1513952">
              <a:off x="5144211" y="2886214"/>
              <a:ext cx="348031" cy="288105"/>
            </a:xfrm>
            <a:custGeom>
              <a:rect b="b" l="l" r="r" t="t"/>
              <a:pathLst>
                <a:path extrusionOk="0" h="11524" w="13921">
                  <a:moveTo>
                    <a:pt x="7203" y="0"/>
                  </a:moveTo>
                  <a:cubicBezTo>
                    <a:pt x="6633" y="0"/>
                    <a:pt x="6053" y="86"/>
                    <a:pt x="5481" y="266"/>
                  </a:cubicBezTo>
                  <a:cubicBezTo>
                    <a:pt x="585" y="1803"/>
                    <a:pt x="1" y="8487"/>
                    <a:pt x="4545" y="10859"/>
                  </a:cubicBezTo>
                  <a:cubicBezTo>
                    <a:pt x="5428" y="11317"/>
                    <a:pt x="6334" y="11524"/>
                    <a:pt x="7208" y="11524"/>
                  </a:cubicBezTo>
                  <a:cubicBezTo>
                    <a:pt x="10832" y="11524"/>
                    <a:pt x="13921" y="7970"/>
                    <a:pt x="12682" y="4025"/>
                  </a:cubicBezTo>
                  <a:cubicBezTo>
                    <a:pt x="11910" y="1573"/>
                    <a:pt x="9644" y="0"/>
                    <a:pt x="7203"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91"/>
            <p:cNvSpPr/>
            <p:nvPr/>
          </p:nvSpPr>
          <p:spPr>
            <a:xfrm rot="1513952">
              <a:off x="5183384" y="2916701"/>
              <a:ext cx="277230" cy="229304"/>
            </a:xfrm>
            <a:custGeom>
              <a:rect b="b" l="l" r="r" t="t"/>
              <a:pathLst>
                <a:path extrusionOk="0" h="9172" w="11089">
                  <a:moveTo>
                    <a:pt x="5747" y="1"/>
                  </a:moveTo>
                  <a:cubicBezTo>
                    <a:pt x="5288" y="1"/>
                    <a:pt x="4822" y="71"/>
                    <a:pt x="4361" y="218"/>
                  </a:cubicBezTo>
                  <a:cubicBezTo>
                    <a:pt x="468" y="1437"/>
                    <a:pt x="0" y="6751"/>
                    <a:pt x="3609" y="8639"/>
                  </a:cubicBezTo>
                  <a:cubicBezTo>
                    <a:pt x="4315" y="9006"/>
                    <a:pt x="5037" y="9172"/>
                    <a:pt x="5735" y="9172"/>
                  </a:cubicBezTo>
                  <a:cubicBezTo>
                    <a:pt x="8626" y="9172"/>
                    <a:pt x="11088" y="6331"/>
                    <a:pt x="10092" y="3209"/>
                  </a:cubicBezTo>
                  <a:cubicBezTo>
                    <a:pt x="9484" y="1250"/>
                    <a:pt x="7686" y="1"/>
                    <a:pt x="5747"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91"/>
            <p:cNvSpPr/>
            <p:nvPr/>
          </p:nvSpPr>
          <p:spPr>
            <a:xfrm rot="1513952">
              <a:off x="1740623" y="2498625"/>
              <a:ext cx="154878" cy="88326"/>
            </a:xfrm>
            <a:custGeom>
              <a:rect b="b" l="l" r="r" t="t"/>
              <a:pathLst>
                <a:path extrusionOk="0" h="3533" w="6195">
                  <a:moveTo>
                    <a:pt x="342" y="0"/>
                  </a:moveTo>
                  <a:cubicBezTo>
                    <a:pt x="171" y="0"/>
                    <a:pt x="13" y="130"/>
                    <a:pt x="0" y="308"/>
                  </a:cubicBezTo>
                  <a:lnTo>
                    <a:pt x="4712" y="3182"/>
                  </a:lnTo>
                  <a:cubicBezTo>
                    <a:pt x="4762" y="3533"/>
                    <a:pt x="4879" y="3533"/>
                    <a:pt x="4879" y="3533"/>
                  </a:cubicBezTo>
                  <a:lnTo>
                    <a:pt x="5648" y="3299"/>
                  </a:lnTo>
                  <a:cubicBezTo>
                    <a:pt x="5648" y="3299"/>
                    <a:pt x="6195" y="2463"/>
                    <a:pt x="6057" y="2463"/>
                  </a:cubicBezTo>
                  <a:cubicBezTo>
                    <a:pt x="6055" y="2463"/>
                    <a:pt x="6052" y="2463"/>
                    <a:pt x="6049" y="2463"/>
                  </a:cubicBezTo>
                  <a:cubicBezTo>
                    <a:pt x="6047" y="2464"/>
                    <a:pt x="6046" y="2464"/>
                    <a:pt x="6044" y="2464"/>
                  </a:cubicBezTo>
                  <a:cubicBezTo>
                    <a:pt x="5794" y="2464"/>
                    <a:pt x="916" y="190"/>
                    <a:pt x="501" y="41"/>
                  </a:cubicBezTo>
                  <a:cubicBezTo>
                    <a:pt x="450" y="13"/>
                    <a:pt x="395"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91"/>
            <p:cNvSpPr/>
            <p:nvPr/>
          </p:nvSpPr>
          <p:spPr>
            <a:xfrm rot="1513952">
              <a:off x="3484095" y="2766815"/>
              <a:ext cx="74476" cy="98627"/>
            </a:xfrm>
            <a:custGeom>
              <a:rect b="b" l="l" r="r" t="t"/>
              <a:pathLst>
                <a:path extrusionOk="0" h="3945" w="2979">
                  <a:moveTo>
                    <a:pt x="1898" y="1"/>
                  </a:moveTo>
                  <a:cubicBezTo>
                    <a:pt x="1657" y="1"/>
                    <a:pt x="0" y="44"/>
                    <a:pt x="357" y="1238"/>
                  </a:cubicBezTo>
                  <a:cubicBezTo>
                    <a:pt x="741" y="2524"/>
                    <a:pt x="1092" y="3944"/>
                    <a:pt x="1209" y="3944"/>
                  </a:cubicBezTo>
                  <a:cubicBezTo>
                    <a:pt x="1212" y="3945"/>
                    <a:pt x="1216" y="3945"/>
                    <a:pt x="1220" y="3945"/>
                  </a:cubicBezTo>
                  <a:cubicBezTo>
                    <a:pt x="1417" y="3945"/>
                    <a:pt x="2979" y="3601"/>
                    <a:pt x="2930" y="3192"/>
                  </a:cubicBezTo>
                  <a:cubicBezTo>
                    <a:pt x="2896" y="2775"/>
                    <a:pt x="1927" y="1"/>
                    <a:pt x="1927" y="1"/>
                  </a:cubicBezTo>
                  <a:cubicBezTo>
                    <a:pt x="1927" y="1"/>
                    <a:pt x="1917" y="1"/>
                    <a:pt x="18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91"/>
            <p:cNvSpPr/>
            <p:nvPr/>
          </p:nvSpPr>
          <p:spPr>
            <a:xfrm rot="1513952">
              <a:off x="2774338" y="2697218"/>
              <a:ext cx="87726" cy="70951"/>
            </a:xfrm>
            <a:custGeom>
              <a:rect b="b" l="l" r="r" t="t"/>
              <a:pathLst>
                <a:path extrusionOk="0" h="2838" w="3509">
                  <a:moveTo>
                    <a:pt x="2506" y="1"/>
                  </a:moveTo>
                  <a:lnTo>
                    <a:pt x="0" y="786"/>
                  </a:lnTo>
                  <a:cubicBezTo>
                    <a:pt x="0" y="786"/>
                    <a:pt x="1286" y="2837"/>
                    <a:pt x="2319" y="2837"/>
                  </a:cubicBezTo>
                  <a:cubicBezTo>
                    <a:pt x="2365" y="2837"/>
                    <a:pt x="2411" y="2833"/>
                    <a:pt x="2456" y="2825"/>
                  </a:cubicBezTo>
                  <a:cubicBezTo>
                    <a:pt x="3509" y="2641"/>
                    <a:pt x="3242" y="1806"/>
                    <a:pt x="3108" y="1488"/>
                  </a:cubicBezTo>
                  <a:lnTo>
                    <a:pt x="2506"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91"/>
            <p:cNvSpPr/>
            <p:nvPr/>
          </p:nvSpPr>
          <p:spPr>
            <a:xfrm rot="1513952">
              <a:off x="3063201" y="2720226"/>
              <a:ext cx="87726" cy="70926"/>
            </a:xfrm>
            <a:custGeom>
              <a:rect b="b" l="l" r="r" t="t"/>
              <a:pathLst>
                <a:path extrusionOk="0" h="2837" w="3509">
                  <a:moveTo>
                    <a:pt x="2506" y="0"/>
                  </a:moveTo>
                  <a:lnTo>
                    <a:pt x="0" y="786"/>
                  </a:lnTo>
                  <a:cubicBezTo>
                    <a:pt x="0" y="786"/>
                    <a:pt x="1286" y="2837"/>
                    <a:pt x="2319" y="2837"/>
                  </a:cubicBezTo>
                  <a:cubicBezTo>
                    <a:pt x="2365" y="2837"/>
                    <a:pt x="2411" y="2833"/>
                    <a:pt x="2456" y="2824"/>
                  </a:cubicBezTo>
                  <a:cubicBezTo>
                    <a:pt x="3509" y="2640"/>
                    <a:pt x="3241" y="1805"/>
                    <a:pt x="3108" y="1487"/>
                  </a:cubicBezTo>
                  <a:cubicBezTo>
                    <a:pt x="2991" y="1170"/>
                    <a:pt x="2506" y="0"/>
                    <a:pt x="2506"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91"/>
            <p:cNvSpPr/>
            <p:nvPr/>
          </p:nvSpPr>
          <p:spPr>
            <a:xfrm rot="1513952">
              <a:off x="5027210" y="2807066"/>
              <a:ext cx="65601" cy="80151"/>
            </a:xfrm>
            <a:custGeom>
              <a:rect b="b" l="l" r="r" t="t"/>
              <a:pathLst>
                <a:path extrusionOk="0" h="3206" w="2624">
                  <a:moveTo>
                    <a:pt x="2507" y="1"/>
                  </a:moveTo>
                  <a:lnTo>
                    <a:pt x="1" y="786"/>
                  </a:lnTo>
                  <a:cubicBezTo>
                    <a:pt x="1" y="786"/>
                    <a:pt x="268" y="2023"/>
                    <a:pt x="351" y="2357"/>
                  </a:cubicBezTo>
                  <a:cubicBezTo>
                    <a:pt x="418" y="2623"/>
                    <a:pt x="601" y="3206"/>
                    <a:pt x="1161" y="3206"/>
                  </a:cubicBezTo>
                  <a:cubicBezTo>
                    <a:pt x="1305" y="3206"/>
                    <a:pt x="1473" y="3167"/>
                    <a:pt x="1671" y="3075"/>
                  </a:cubicBezTo>
                  <a:cubicBezTo>
                    <a:pt x="2624" y="2624"/>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91"/>
            <p:cNvSpPr/>
            <p:nvPr/>
          </p:nvSpPr>
          <p:spPr>
            <a:xfrm rot="1513952">
              <a:off x="5330271" y="2771598"/>
              <a:ext cx="63526" cy="79476"/>
            </a:xfrm>
            <a:custGeom>
              <a:rect b="b" l="l" r="r" t="t"/>
              <a:pathLst>
                <a:path extrusionOk="0" h="3179" w="2541">
                  <a:moveTo>
                    <a:pt x="2374" y="0"/>
                  </a:moveTo>
                  <a:lnTo>
                    <a:pt x="1" y="752"/>
                  </a:lnTo>
                  <a:cubicBezTo>
                    <a:pt x="1" y="752"/>
                    <a:pt x="302" y="1988"/>
                    <a:pt x="368" y="2306"/>
                  </a:cubicBezTo>
                  <a:cubicBezTo>
                    <a:pt x="422" y="2575"/>
                    <a:pt x="595" y="3178"/>
                    <a:pt x="1147" y="3178"/>
                  </a:cubicBezTo>
                  <a:cubicBezTo>
                    <a:pt x="1282" y="3178"/>
                    <a:pt x="1439" y="3143"/>
                    <a:pt x="1622" y="3058"/>
                  </a:cubicBezTo>
                  <a:cubicBezTo>
                    <a:pt x="2541" y="2623"/>
                    <a:pt x="2374" y="0"/>
                    <a:pt x="2374"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91"/>
            <p:cNvSpPr/>
            <p:nvPr/>
          </p:nvSpPr>
          <p:spPr>
            <a:xfrm rot="1513952">
              <a:off x="5611273" y="2740433"/>
              <a:ext cx="68526" cy="81176"/>
            </a:xfrm>
            <a:custGeom>
              <a:rect b="b" l="l" r="r" t="t"/>
              <a:pathLst>
                <a:path extrusionOk="0" h="3247" w="2741">
                  <a:moveTo>
                    <a:pt x="2641" y="0"/>
                  </a:moveTo>
                  <a:lnTo>
                    <a:pt x="1" y="836"/>
                  </a:lnTo>
                  <a:cubicBezTo>
                    <a:pt x="1" y="836"/>
                    <a:pt x="268" y="2072"/>
                    <a:pt x="352" y="2406"/>
                  </a:cubicBezTo>
                  <a:cubicBezTo>
                    <a:pt x="404" y="2670"/>
                    <a:pt x="582" y="3247"/>
                    <a:pt x="1157" y="3247"/>
                  </a:cubicBezTo>
                  <a:cubicBezTo>
                    <a:pt x="1310" y="3247"/>
                    <a:pt x="1491" y="3206"/>
                    <a:pt x="1705" y="3108"/>
                  </a:cubicBezTo>
                  <a:cubicBezTo>
                    <a:pt x="2741" y="2640"/>
                    <a:pt x="2641" y="0"/>
                    <a:pt x="264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91"/>
            <p:cNvSpPr/>
            <p:nvPr/>
          </p:nvSpPr>
          <p:spPr>
            <a:xfrm rot="1513952">
              <a:off x="5900990" y="2711638"/>
              <a:ext cx="68526" cy="81201"/>
            </a:xfrm>
            <a:custGeom>
              <a:rect b="b" l="l" r="r" t="t"/>
              <a:pathLst>
                <a:path extrusionOk="0" h="3248" w="2741">
                  <a:moveTo>
                    <a:pt x="2657" y="0"/>
                  </a:moveTo>
                  <a:lnTo>
                    <a:pt x="0" y="836"/>
                  </a:lnTo>
                  <a:cubicBezTo>
                    <a:pt x="0" y="836"/>
                    <a:pt x="285" y="2072"/>
                    <a:pt x="351" y="2406"/>
                  </a:cubicBezTo>
                  <a:cubicBezTo>
                    <a:pt x="404" y="2670"/>
                    <a:pt x="582" y="3247"/>
                    <a:pt x="1165" y="3247"/>
                  </a:cubicBezTo>
                  <a:cubicBezTo>
                    <a:pt x="1320" y="3247"/>
                    <a:pt x="1504" y="3206"/>
                    <a:pt x="1721" y="3108"/>
                  </a:cubicBezTo>
                  <a:cubicBezTo>
                    <a:pt x="2741" y="2640"/>
                    <a:pt x="2657" y="1"/>
                    <a:pt x="2657"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91"/>
            <p:cNvSpPr/>
            <p:nvPr/>
          </p:nvSpPr>
          <p:spPr>
            <a:xfrm rot="1513952">
              <a:off x="3363944" y="2752066"/>
              <a:ext cx="87751" cy="71326"/>
            </a:xfrm>
            <a:custGeom>
              <a:rect b="b" l="l" r="r" t="t"/>
              <a:pathLst>
                <a:path extrusionOk="0" h="2853" w="3510">
                  <a:moveTo>
                    <a:pt x="2507" y="1"/>
                  </a:moveTo>
                  <a:lnTo>
                    <a:pt x="1" y="803"/>
                  </a:lnTo>
                  <a:cubicBezTo>
                    <a:pt x="1" y="803"/>
                    <a:pt x="1295" y="2852"/>
                    <a:pt x="2330" y="2852"/>
                  </a:cubicBezTo>
                  <a:cubicBezTo>
                    <a:pt x="2373" y="2852"/>
                    <a:pt x="2415" y="2849"/>
                    <a:pt x="2457" y="2841"/>
                  </a:cubicBezTo>
                  <a:cubicBezTo>
                    <a:pt x="3509" y="2657"/>
                    <a:pt x="3242" y="1805"/>
                    <a:pt x="3108" y="1505"/>
                  </a:cubicBezTo>
                  <a:cubicBezTo>
                    <a:pt x="2975" y="1187"/>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91"/>
            <p:cNvSpPr/>
            <p:nvPr/>
          </p:nvSpPr>
          <p:spPr>
            <a:xfrm rot="1513952">
              <a:off x="3671194" y="2802466"/>
              <a:ext cx="83151" cy="70701"/>
            </a:xfrm>
            <a:custGeom>
              <a:rect b="b" l="l" r="r" t="t"/>
              <a:pathLst>
                <a:path extrusionOk="0" h="2828" w="3326">
                  <a:moveTo>
                    <a:pt x="2557" y="1"/>
                  </a:moveTo>
                  <a:lnTo>
                    <a:pt x="1" y="569"/>
                  </a:lnTo>
                  <a:cubicBezTo>
                    <a:pt x="1" y="569"/>
                    <a:pt x="1154" y="2827"/>
                    <a:pt x="2190" y="2827"/>
                  </a:cubicBezTo>
                  <a:cubicBezTo>
                    <a:pt x="2212" y="2827"/>
                    <a:pt x="2234" y="2826"/>
                    <a:pt x="2256" y="2824"/>
                  </a:cubicBezTo>
                  <a:cubicBezTo>
                    <a:pt x="3326" y="2724"/>
                    <a:pt x="3125" y="1855"/>
                    <a:pt x="3042" y="1538"/>
                  </a:cubicBezTo>
                  <a:cubicBezTo>
                    <a:pt x="2941" y="1220"/>
                    <a:pt x="2557" y="1"/>
                    <a:pt x="255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91"/>
            <p:cNvSpPr/>
            <p:nvPr/>
          </p:nvSpPr>
          <p:spPr>
            <a:xfrm rot="1513952">
              <a:off x="1904909" y="2297463"/>
              <a:ext cx="2259487" cy="838639"/>
            </a:xfrm>
            <a:custGeom>
              <a:rect b="b" l="l" r="r" t="t"/>
              <a:pathLst>
                <a:path extrusionOk="0" h="33545" w="90378">
                  <a:moveTo>
                    <a:pt x="87326" y="1"/>
                  </a:moveTo>
                  <a:cubicBezTo>
                    <a:pt x="87307" y="1"/>
                    <a:pt x="87288" y="2"/>
                    <a:pt x="87270" y="5"/>
                  </a:cubicBezTo>
                  <a:cubicBezTo>
                    <a:pt x="87270" y="5"/>
                    <a:pt x="15189" y="25152"/>
                    <a:pt x="987" y="31801"/>
                  </a:cubicBezTo>
                  <a:cubicBezTo>
                    <a:pt x="987" y="31801"/>
                    <a:pt x="1" y="33155"/>
                    <a:pt x="536" y="33539"/>
                  </a:cubicBezTo>
                  <a:cubicBezTo>
                    <a:pt x="540" y="33543"/>
                    <a:pt x="549" y="33544"/>
                    <a:pt x="562" y="33544"/>
                  </a:cubicBezTo>
                  <a:cubicBezTo>
                    <a:pt x="2136" y="33544"/>
                    <a:pt x="66156" y="10129"/>
                    <a:pt x="76827" y="7908"/>
                  </a:cubicBezTo>
                  <a:cubicBezTo>
                    <a:pt x="76827" y="7908"/>
                    <a:pt x="80598" y="6873"/>
                    <a:pt x="82565" y="6873"/>
                  </a:cubicBezTo>
                  <a:cubicBezTo>
                    <a:pt x="82804" y="6873"/>
                    <a:pt x="83017" y="6888"/>
                    <a:pt x="83193" y="6923"/>
                  </a:cubicBezTo>
                  <a:cubicBezTo>
                    <a:pt x="83526" y="6991"/>
                    <a:pt x="83915" y="7019"/>
                    <a:pt x="84325" y="7019"/>
                  </a:cubicBezTo>
                  <a:cubicBezTo>
                    <a:pt x="85910" y="7019"/>
                    <a:pt x="87813" y="6605"/>
                    <a:pt x="88038" y="6538"/>
                  </a:cubicBezTo>
                  <a:cubicBezTo>
                    <a:pt x="88372" y="6405"/>
                    <a:pt x="88623" y="6104"/>
                    <a:pt x="88690" y="5753"/>
                  </a:cubicBezTo>
                  <a:cubicBezTo>
                    <a:pt x="88707" y="5402"/>
                    <a:pt x="88272" y="3999"/>
                    <a:pt x="90378" y="3798"/>
                  </a:cubicBezTo>
                  <a:cubicBezTo>
                    <a:pt x="90378" y="3798"/>
                    <a:pt x="88334" y="1"/>
                    <a:pt x="87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91"/>
            <p:cNvSpPr/>
            <p:nvPr/>
          </p:nvSpPr>
          <p:spPr>
            <a:xfrm rot="1513952">
              <a:off x="1922731" y="2312166"/>
              <a:ext cx="2214811" cy="794088"/>
            </a:xfrm>
            <a:custGeom>
              <a:rect b="b" l="l" r="r" t="t"/>
              <a:pathLst>
                <a:path extrusionOk="0" h="31763" w="88591">
                  <a:moveTo>
                    <a:pt x="87801" y="0"/>
                  </a:moveTo>
                  <a:cubicBezTo>
                    <a:pt x="86694" y="0"/>
                    <a:pt x="69467" y="5680"/>
                    <a:pt x="50528" y="12594"/>
                  </a:cubicBezTo>
                  <a:cubicBezTo>
                    <a:pt x="27387" y="21049"/>
                    <a:pt x="219" y="31358"/>
                    <a:pt x="152" y="31475"/>
                  </a:cubicBezTo>
                  <a:cubicBezTo>
                    <a:pt x="102" y="31559"/>
                    <a:pt x="51" y="31659"/>
                    <a:pt x="1" y="31759"/>
                  </a:cubicBezTo>
                  <a:cubicBezTo>
                    <a:pt x="0" y="31761"/>
                    <a:pt x="2" y="31763"/>
                    <a:pt x="7" y="31763"/>
                  </a:cubicBezTo>
                  <a:cubicBezTo>
                    <a:pt x="470" y="31763"/>
                    <a:pt x="27097" y="22039"/>
                    <a:pt x="50896" y="13263"/>
                  </a:cubicBezTo>
                  <a:cubicBezTo>
                    <a:pt x="70679" y="5961"/>
                    <a:pt x="88590" y="1132"/>
                    <a:pt x="88390" y="832"/>
                  </a:cubicBezTo>
                  <a:cubicBezTo>
                    <a:pt x="88239" y="548"/>
                    <a:pt x="88056" y="264"/>
                    <a:pt x="87855" y="13"/>
                  </a:cubicBezTo>
                  <a:cubicBezTo>
                    <a:pt x="87849" y="5"/>
                    <a:pt x="87831" y="0"/>
                    <a:pt x="8780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91"/>
            <p:cNvSpPr/>
            <p:nvPr/>
          </p:nvSpPr>
          <p:spPr>
            <a:xfrm rot="1513952">
              <a:off x="4093604" y="2917690"/>
              <a:ext cx="278630" cy="125627"/>
            </a:xfrm>
            <a:custGeom>
              <a:rect b="b" l="l" r="r" t="t"/>
              <a:pathLst>
                <a:path extrusionOk="0" h="5025" w="11145">
                  <a:moveTo>
                    <a:pt x="2426" y="0"/>
                  </a:moveTo>
                  <a:cubicBezTo>
                    <a:pt x="611" y="0"/>
                    <a:pt x="940" y="1923"/>
                    <a:pt x="501" y="2567"/>
                  </a:cubicBezTo>
                  <a:cubicBezTo>
                    <a:pt x="0" y="3319"/>
                    <a:pt x="1187" y="4956"/>
                    <a:pt x="3893" y="5023"/>
                  </a:cubicBezTo>
                  <a:cubicBezTo>
                    <a:pt x="3931" y="5024"/>
                    <a:pt x="3969" y="5024"/>
                    <a:pt x="4008" y="5024"/>
                  </a:cubicBezTo>
                  <a:cubicBezTo>
                    <a:pt x="6726" y="5024"/>
                    <a:pt x="11145" y="2734"/>
                    <a:pt x="11145" y="2734"/>
                  </a:cubicBezTo>
                  <a:cubicBezTo>
                    <a:pt x="11145" y="2734"/>
                    <a:pt x="6182" y="846"/>
                    <a:pt x="3342" y="127"/>
                  </a:cubicBezTo>
                  <a:cubicBezTo>
                    <a:pt x="2987" y="40"/>
                    <a:pt x="2685" y="0"/>
                    <a:pt x="24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91"/>
            <p:cNvSpPr/>
            <p:nvPr/>
          </p:nvSpPr>
          <p:spPr>
            <a:xfrm rot="1513952">
              <a:off x="4179437" y="1796804"/>
              <a:ext cx="367506" cy="676861"/>
            </a:xfrm>
            <a:custGeom>
              <a:rect b="b" l="l" r="r" t="t"/>
              <a:pathLst>
                <a:path extrusionOk="0" h="27074" w="14700">
                  <a:moveTo>
                    <a:pt x="392" y="0"/>
                  </a:moveTo>
                  <a:cubicBezTo>
                    <a:pt x="170" y="0"/>
                    <a:pt x="1" y="208"/>
                    <a:pt x="65" y="615"/>
                  </a:cubicBezTo>
                  <a:cubicBezTo>
                    <a:pt x="166" y="1267"/>
                    <a:pt x="10625" y="24408"/>
                    <a:pt x="10725" y="24692"/>
                  </a:cubicBezTo>
                  <a:cubicBezTo>
                    <a:pt x="10809" y="24993"/>
                    <a:pt x="10826" y="25060"/>
                    <a:pt x="10775" y="25661"/>
                  </a:cubicBezTo>
                  <a:cubicBezTo>
                    <a:pt x="10709" y="26263"/>
                    <a:pt x="11093" y="27065"/>
                    <a:pt x="11093" y="27065"/>
                  </a:cubicBezTo>
                  <a:cubicBezTo>
                    <a:pt x="11095" y="27071"/>
                    <a:pt x="11102" y="27074"/>
                    <a:pt x="11114" y="27074"/>
                  </a:cubicBezTo>
                  <a:cubicBezTo>
                    <a:pt x="11411" y="27074"/>
                    <a:pt x="14700" y="25006"/>
                    <a:pt x="14635" y="24893"/>
                  </a:cubicBezTo>
                  <a:cubicBezTo>
                    <a:pt x="14552" y="24776"/>
                    <a:pt x="13984" y="24007"/>
                    <a:pt x="13816" y="23991"/>
                  </a:cubicBezTo>
                  <a:cubicBezTo>
                    <a:pt x="13666" y="23991"/>
                    <a:pt x="13248" y="23673"/>
                    <a:pt x="12964" y="23339"/>
                  </a:cubicBezTo>
                  <a:cubicBezTo>
                    <a:pt x="12680" y="23005"/>
                    <a:pt x="1135" y="582"/>
                    <a:pt x="784" y="198"/>
                  </a:cubicBezTo>
                  <a:cubicBezTo>
                    <a:pt x="658" y="66"/>
                    <a:pt x="517"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91"/>
            <p:cNvSpPr/>
            <p:nvPr/>
          </p:nvSpPr>
          <p:spPr>
            <a:xfrm rot="1513952">
              <a:off x="3612907" y="2399641"/>
              <a:ext cx="594460" cy="195553"/>
            </a:xfrm>
            <a:custGeom>
              <a:rect b="b" l="l" r="r" t="t"/>
              <a:pathLst>
                <a:path extrusionOk="0" h="7822" w="23778">
                  <a:moveTo>
                    <a:pt x="23777" y="1"/>
                  </a:moveTo>
                  <a:lnTo>
                    <a:pt x="1204" y="7369"/>
                  </a:lnTo>
                  <a:cubicBezTo>
                    <a:pt x="1204" y="7369"/>
                    <a:pt x="1" y="7737"/>
                    <a:pt x="920" y="7820"/>
                  </a:cubicBezTo>
                  <a:cubicBezTo>
                    <a:pt x="926" y="7821"/>
                    <a:pt x="933" y="7821"/>
                    <a:pt x="941" y="7821"/>
                  </a:cubicBezTo>
                  <a:cubicBezTo>
                    <a:pt x="2115" y="7821"/>
                    <a:pt x="23677" y="1738"/>
                    <a:pt x="23677" y="1738"/>
                  </a:cubicBezTo>
                  <a:lnTo>
                    <a:pt x="23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91"/>
            <p:cNvSpPr/>
            <p:nvPr/>
          </p:nvSpPr>
          <p:spPr>
            <a:xfrm rot="1513952">
              <a:off x="3627553" y="2402919"/>
              <a:ext cx="579835" cy="192178"/>
            </a:xfrm>
            <a:custGeom>
              <a:rect b="b" l="l" r="r" t="t"/>
              <a:pathLst>
                <a:path extrusionOk="0" h="7687" w="23193">
                  <a:moveTo>
                    <a:pt x="23192" y="1"/>
                  </a:moveTo>
                  <a:lnTo>
                    <a:pt x="619" y="7369"/>
                  </a:lnTo>
                  <a:cubicBezTo>
                    <a:pt x="619" y="7369"/>
                    <a:pt x="17" y="7553"/>
                    <a:pt x="1" y="7687"/>
                  </a:cubicBezTo>
                  <a:lnTo>
                    <a:pt x="23125" y="1020"/>
                  </a:lnTo>
                  <a:lnTo>
                    <a:pt x="231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91"/>
            <p:cNvSpPr/>
            <p:nvPr/>
          </p:nvSpPr>
          <p:spPr>
            <a:xfrm rot="1513952">
              <a:off x="4494186" y="2347251"/>
              <a:ext cx="529834" cy="334055"/>
            </a:xfrm>
            <a:custGeom>
              <a:rect b="b" l="l" r="r" t="t"/>
              <a:pathLst>
                <a:path extrusionOk="0" h="13362" w="21193">
                  <a:moveTo>
                    <a:pt x="21091" y="1"/>
                  </a:moveTo>
                  <a:cubicBezTo>
                    <a:pt x="20923" y="1"/>
                    <a:pt x="20485" y="279"/>
                    <a:pt x="20485" y="279"/>
                  </a:cubicBezTo>
                  <a:lnTo>
                    <a:pt x="0" y="12293"/>
                  </a:lnTo>
                  <a:lnTo>
                    <a:pt x="1371" y="13362"/>
                  </a:lnTo>
                  <a:cubicBezTo>
                    <a:pt x="1371" y="13362"/>
                    <a:pt x="20468" y="1081"/>
                    <a:pt x="21003" y="346"/>
                  </a:cubicBezTo>
                  <a:cubicBezTo>
                    <a:pt x="21193" y="85"/>
                    <a:pt x="21183" y="1"/>
                    <a:pt x="210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91"/>
            <p:cNvSpPr/>
            <p:nvPr/>
          </p:nvSpPr>
          <p:spPr>
            <a:xfrm rot="1513952">
              <a:off x="4496555" y="2347518"/>
              <a:ext cx="528434" cy="323155"/>
            </a:xfrm>
            <a:custGeom>
              <a:rect b="b" l="l" r="r" t="t"/>
              <a:pathLst>
                <a:path extrusionOk="0" h="12926" w="21137">
                  <a:moveTo>
                    <a:pt x="21095" y="1"/>
                  </a:moveTo>
                  <a:cubicBezTo>
                    <a:pt x="20927" y="1"/>
                    <a:pt x="20485" y="277"/>
                    <a:pt x="20485" y="277"/>
                  </a:cubicBezTo>
                  <a:lnTo>
                    <a:pt x="0" y="12291"/>
                  </a:lnTo>
                  <a:lnTo>
                    <a:pt x="802" y="12925"/>
                  </a:lnTo>
                  <a:lnTo>
                    <a:pt x="21137" y="10"/>
                  </a:lnTo>
                  <a:cubicBezTo>
                    <a:pt x="21126" y="4"/>
                    <a:pt x="21112" y="1"/>
                    <a:pt x="210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91"/>
            <p:cNvSpPr/>
            <p:nvPr/>
          </p:nvSpPr>
          <p:spPr>
            <a:xfrm rot="1513952">
              <a:off x="4232094" y="2065133"/>
              <a:ext cx="193853" cy="406732"/>
            </a:xfrm>
            <a:custGeom>
              <a:rect b="b" l="l" r="r" t="t"/>
              <a:pathLst>
                <a:path extrusionOk="0" h="16269" w="7754">
                  <a:moveTo>
                    <a:pt x="1" y="1"/>
                  </a:moveTo>
                  <a:lnTo>
                    <a:pt x="1" y="1"/>
                  </a:lnTo>
                  <a:cubicBezTo>
                    <a:pt x="2908" y="6500"/>
                    <a:pt x="6166" y="13735"/>
                    <a:pt x="6216" y="13885"/>
                  </a:cubicBezTo>
                  <a:cubicBezTo>
                    <a:pt x="6300" y="14186"/>
                    <a:pt x="6317" y="14270"/>
                    <a:pt x="6266" y="14854"/>
                  </a:cubicBezTo>
                  <a:cubicBezTo>
                    <a:pt x="6200" y="15456"/>
                    <a:pt x="6584" y="16258"/>
                    <a:pt x="6584" y="16258"/>
                  </a:cubicBezTo>
                  <a:cubicBezTo>
                    <a:pt x="6586" y="16265"/>
                    <a:pt x="6593" y="16268"/>
                    <a:pt x="6605" y="16268"/>
                  </a:cubicBezTo>
                  <a:cubicBezTo>
                    <a:pt x="6709" y="16268"/>
                    <a:pt x="7184" y="16018"/>
                    <a:pt x="7754" y="15673"/>
                  </a:cubicBezTo>
                  <a:cubicBezTo>
                    <a:pt x="7002" y="13919"/>
                    <a:pt x="5197" y="9708"/>
                    <a:pt x="3610" y="6417"/>
                  </a:cubicBezTo>
                  <a:cubicBezTo>
                    <a:pt x="2524" y="4211"/>
                    <a:pt x="1321" y="2072"/>
                    <a:pt x="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91"/>
            <p:cNvSpPr/>
            <p:nvPr/>
          </p:nvSpPr>
          <p:spPr>
            <a:xfrm rot="1513952">
              <a:off x="4277531" y="2071971"/>
              <a:ext cx="215554" cy="383481"/>
            </a:xfrm>
            <a:custGeom>
              <a:rect b="b" l="l" r="r" t="t"/>
              <a:pathLst>
                <a:path extrusionOk="0" h="15339" w="8622">
                  <a:moveTo>
                    <a:pt x="0" y="0"/>
                  </a:moveTo>
                  <a:lnTo>
                    <a:pt x="0" y="0"/>
                  </a:lnTo>
                  <a:cubicBezTo>
                    <a:pt x="953" y="2356"/>
                    <a:pt x="3526" y="8020"/>
                    <a:pt x="4612" y="10025"/>
                  </a:cubicBezTo>
                  <a:cubicBezTo>
                    <a:pt x="5982" y="12548"/>
                    <a:pt x="7185" y="14754"/>
                    <a:pt x="7837" y="15339"/>
                  </a:cubicBezTo>
                  <a:cubicBezTo>
                    <a:pt x="8288" y="15038"/>
                    <a:pt x="8622" y="14787"/>
                    <a:pt x="8588" y="14754"/>
                  </a:cubicBezTo>
                  <a:cubicBezTo>
                    <a:pt x="8505" y="14637"/>
                    <a:pt x="7937" y="13885"/>
                    <a:pt x="7786" y="13868"/>
                  </a:cubicBezTo>
                  <a:cubicBezTo>
                    <a:pt x="7619" y="13852"/>
                    <a:pt x="7202" y="13534"/>
                    <a:pt x="6934" y="13217"/>
                  </a:cubicBezTo>
                  <a:cubicBezTo>
                    <a:pt x="6801" y="13050"/>
                    <a:pt x="2924" y="5598"/>
                    <a:pt x="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91"/>
            <p:cNvSpPr/>
            <p:nvPr/>
          </p:nvSpPr>
          <p:spPr>
            <a:xfrm rot="1513952">
              <a:off x="4821057" y="2170731"/>
              <a:ext cx="1913606" cy="1249921"/>
            </a:xfrm>
            <a:custGeom>
              <a:rect b="b" l="l" r="r" t="t"/>
              <a:pathLst>
                <a:path extrusionOk="0" h="49996" w="76543">
                  <a:moveTo>
                    <a:pt x="75792" y="0"/>
                  </a:moveTo>
                  <a:cubicBezTo>
                    <a:pt x="75222" y="0"/>
                    <a:pt x="74287" y="238"/>
                    <a:pt x="74287" y="238"/>
                  </a:cubicBezTo>
                  <a:cubicBezTo>
                    <a:pt x="54704" y="9361"/>
                    <a:pt x="1" y="42510"/>
                    <a:pt x="1" y="42510"/>
                  </a:cubicBezTo>
                  <a:lnTo>
                    <a:pt x="1237" y="49996"/>
                  </a:lnTo>
                  <a:cubicBezTo>
                    <a:pt x="8839" y="38801"/>
                    <a:pt x="75807" y="1708"/>
                    <a:pt x="76175" y="1391"/>
                  </a:cubicBezTo>
                  <a:cubicBezTo>
                    <a:pt x="76542" y="1057"/>
                    <a:pt x="76058" y="756"/>
                    <a:pt x="75941" y="706"/>
                  </a:cubicBezTo>
                  <a:cubicBezTo>
                    <a:pt x="75824" y="656"/>
                    <a:pt x="76208" y="238"/>
                    <a:pt x="76208" y="238"/>
                  </a:cubicBezTo>
                  <a:cubicBezTo>
                    <a:pt x="76270" y="60"/>
                    <a:pt x="76076" y="0"/>
                    <a:pt x="757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91"/>
            <p:cNvSpPr/>
            <p:nvPr/>
          </p:nvSpPr>
          <p:spPr>
            <a:xfrm rot="1513952">
              <a:off x="4863819" y="2174476"/>
              <a:ext cx="1869331" cy="1115668"/>
            </a:xfrm>
            <a:custGeom>
              <a:rect b="b" l="l" r="r" t="t"/>
              <a:pathLst>
                <a:path extrusionOk="0" h="44626" w="74772">
                  <a:moveTo>
                    <a:pt x="74729" y="1"/>
                  </a:moveTo>
                  <a:cubicBezTo>
                    <a:pt x="74704" y="1"/>
                    <a:pt x="74648" y="12"/>
                    <a:pt x="74538" y="31"/>
                  </a:cubicBezTo>
                  <a:cubicBezTo>
                    <a:pt x="74321" y="64"/>
                    <a:pt x="55072" y="10306"/>
                    <a:pt x="36442" y="21401"/>
                  </a:cubicBezTo>
                  <a:cubicBezTo>
                    <a:pt x="17812" y="32495"/>
                    <a:pt x="68" y="43239"/>
                    <a:pt x="68" y="43239"/>
                  </a:cubicBezTo>
                  <a:lnTo>
                    <a:pt x="1" y="44626"/>
                  </a:lnTo>
                  <a:lnTo>
                    <a:pt x="36977" y="21802"/>
                  </a:lnTo>
                  <a:lnTo>
                    <a:pt x="74688" y="131"/>
                  </a:lnTo>
                  <a:cubicBezTo>
                    <a:pt x="74720" y="36"/>
                    <a:pt x="74772" y="1"/>
                    <a:pt x="74729"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91"/>
            <p:cNvSpPr/>
            <p:nvPr/>
          </p:nvSpPr>
          <p:spPr>
            <a:xfrm rot="1513952">
              <a:off x="4095256" y="2461109"/>
              <a:ext cx="673786" cy="59698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91"/>
            <p:cNvSpPr/>
            <p:nvPr/>
          </p:nvSpPr>
          <p:spPr>
            <a:xfrm rot="1513952">
              <a:off x="4095256" y="2461109"/>
              <a:ext cx="673786" cy="59698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91"/>
            <p:cNvSpPr/>
            <p:nvPr/>
          </p:nvSpPr>
          <p:spPr>
            <a:xfrm rot="1513952">
              <a:off x="4142300" y="2473029"/>
              <a:ext cx="628285" cy="596485"/>
            </a:xfrm>
            <a:custGeom>
              <a:rect b="b" l="l" r="r" t="t"/>
              <a:pathLst>
                <a:path extrusionOk="0" h="23859" w="25131">
                  <a:moveTo>
                    <a:pt x="12319" y="0"/>
                  </a:moveTo>
                  <a:cubicBezTo>
                    <a:pt x="11128" y="0"/>
                    <a:pt x="9918" y="180"/>
                    <a:pt x="8722" y="559"/>
                  </a:cubicBezTo>
                  <a:cubicBezTo>
                    <a:pt x="4111" y="1996"/>
                    <a:pt x="836" y="6089"/>
                    <a:pt x="418" y="10884"/>
                  </a:cubicBezTo>
                  <a:cubicBezTo>
                    <a:pt x="0" y="15696"/>
                    <a:pt x="2507" y="20275"/>
                    <a:pt x="6784" y="22514"/>
                  </a:cubicBezTo>
                  <a:cubicBezTo>
                    <a:pt x="8528" y="23416"/>
                    <a:pt x="10421" y="23858"/>
                    <a:pt x="12301" y="23858"/>
                  </a:cubicBezTo>
                  <a:cubicBezTo>
                    <a:pt x="15051" y="23858"/>
                    <a:pt x="17774" y="22912"/>
                    <a:pt x="19967" y="21077"/>
                  </a:cubicBezTo>
                  <a:cubicBezTo>
                    <a:pt x="23660" y="17969"/>
                    <a:pt x="25130" y="12956"/>
                    <a:pt x="23693" y="8345"/>
                  </a:cubicBezTo>
                  <a:cubicBezTo>
                    <a:pt x="22083" y="3258"/>
                    <a:pt x="17384" y="0"/>
                    <a:pt x="12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91"/>
            <p:cNvSpPr/>
            <p:nvPr/>
          </p:nvSpPr>
          <p:spPr>
            <a:xfrm rot="1513952">
              <a:off x="4294183" y="2507434"/>
              <a:ext cx="469533" cy="596235"/>
            </a:xfrm>
            <a:custGeom>
              <a:rect b="b" l="l" r="r" t="t"/>
              <a:pathLst>
                <a:path extrusionOk="0" h="23849" w="18781">
                  <a:moveTo>
                    <a:pt x="5938" y="1"/>
                  </a:moveTo>
                  <a:cubicBezTo>
                    <a:pt x="4992" y="1"/>
                    <a:pt x="4032" y="114"/>
                    <a:pt x="3074" y="349"/>
                  </a:cubicBezTo>
                  <a:cubicBezTo>
                    <a:pt x="6533" y="5094"/>
                    <a:pt x="7302" y="7016"/>
                    <a:pt x="8321" y="12362"/>
                  </a:cubicBezTo>
                  <a:cubicBezTo>
                    <a:pt x="7786" y="15286"/>
                    <a:pt x="2824" y="21586"/>
                    <a:pt x="0" y="22271"/>
                  </a:cubicBezTo>
                  <a:cubicBezTo>
                    <a:pt x="1847" y="23328"/>
                    <a:pt x="3895" y="23849"/>
                    <a:pt x="5934" y="23849"/>
                  </a:cubicBezTo>
                  <a:cubicBezTo>
                    <a:pt x="8599" y="23849"/>
                    <a:pt x="11249" y="22960"/>
                    <a:pt x="13417" y="21218"/>
                  </a:cubicBezTo>
                  <a:cubicBezTo>
                    <a:pt x="17243" y="18127"/>
                    <a:pt x="18780" y="13014"/>
                    <a:pt x="17310" y="8336"/>
                  </a:cubicBezTo>
                  <a:cubicBezTo>
                    <a:pt x="15704" y="3277"/>
                    <a:pt x="11031" y="1"/>
                    <a:pt x="59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91"/>
            <p:cNvSpPr/>
            <p:nvPr/>
          </p:nvSpPr>
          <p:spPr>
            <a:xfrm rot="1513952">
              <a:off x="4373215" y="2646493"/>
              <a:ext cx="104877" cy="77376"/>
            </a:xfrm>
            <a:custGeom>
              <a:rect b="b" l="l" r="r" t="t"/>
              <a:pathLst>
                <a:path extrusionOk="0" h="3095" w="4195">
                  <a:moveTo>
                    <a:pt x="3050" y="1"/>
                  </a:moveTo>
                  <a:cubicBezTo>
                    <a:pt x="3034" y="1"/>
                    <a:pt x="3025" y="1"/>
                    <a:pt x="3025" y="1"/>
                  </a:cubicBezTo>
                  <a:cubicBezTo>
                    <a:pt x="3025" y="1"/>
                    <a:pt x="903" y="904"/>
                    <a:pt x="452" y="1054"/>
                  </a:cubicBezTo>
                  <a:cubicBezTo>
                    <a:pt x="1" y="1188"/>
                    <a:pt x="218" y="1522"/>
                    <a:pt x="218" y="1522"/>
                  </a:cubicBezTo>
                  <a:cubicBezTo>
                    <a:pt x="218" y="1522"/>
                    <a:pt x="686" y="3059"/>
                    <a:pt x="703" y="3092"/>
                  </a:cubicBezTo>
                  <a:cubicBezTo>
                    <a:pt x="703" y="3094"/>
                    <a:pt x="706" y="3094"/>
                    <a:pt x="710" y="3094"/>
                  </a:cubicBezTo>
                  <a:cubicBezTo>
                    <a:pt x="867" y="3094"/>
                    <a:pt x="3288" y="2202"/>
                    <a:pt x="3744" y="2006"/>
                  </a:cubicBezTo>
                  <a:cubicBezTo>
                    <a:pt x="4195" y="1789"/>
                    <a:pt x="4011" y="1539"/>
                    <a:pt x="4011" y="1539"/>
                  </a:cubicBezTo>
                  <a:cubicBezTo>
                    <a:pt x="4011" y="1539"/>
                    <a:pt x="3409" y="269"/>
                    <a:pt x="3326" y="118"/>
                  </a:cubicBezTo>
                  <a:cubicBezTo>
                    <a:pt x="3272" y="11"/>
                    <a:pt x="3112" y="1"/>
                    <a:pt x="305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91"/>
            <p:cNvSpPr/>
            <p:nvPr/>
          </p:nvSpPr>
          <p:spPr>
            <a:xfrm rot="1513952">
              <a:off x="4344236" y="2649123"/>
              <a:ext cx="31601" cy="73726"/>
            </a:xfrm>
            <a:custGeom>
              <a:rect b="b" l="l" r="r" t="t"/>
              <a:pathLst>
                <a:path extrusionOk="0" h="2949" w="1264">
                  <a:moveTo>
                    <a:pt x="500" y="0"/>
                  </a:moveTo>
                  <a:cubicBezTo>
                    <a:pt x="323" y="0"/>
                    <a:pt x="261" y="384"/>
                    <a:pt x="261" y="384"/>
                  </a:cubicBezTo>
                  <a:lnTo>
                    <a:pt x="10" y="2807"/>
                  </a:lnTo>
                  <a:cubicBezTo>
                    <a:pt x="1" y="2903"/>
                    <a:pt x="54" y="2949"/>
                    <a:pt x="141" y="2949"/>
                  </a:cubicBezTo>
                  <a:cubicBezTo>
                    <a:pt x="360" y="2949"/>
                    <a:pt x="793" y="2659"/>
                    <a:pt x="996" y="2122"/>
                  </a:cubicBezTo>
                  <a:cubicBezTo>
                    <a:pt x="1263" y="1370"/>
                    <a:pt x="846" y="217"/>
                    <a:pt x="595" y="34"/>
                  </a:cubicBezTo>
                  <a:cubicBezTo>
                    <a:pt x="560" y="10"/>
                    <a:pt x="529" y="0"/>
                    <a:pt x="500"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91"/>
            <p:cNvSpPr/>
            <p:nvPr/>
          </p:nvSpPr>
          <p:spPr>
            <a:xfrm rot="1513952">
              <a:off x="4306913" y="2638549"/>
              <a:ext cx="38951" cy="81676"/>
            </a:xfrm>
            <a:custGeom>
              <a:rect b="b" l="l" r="r" t="t"/>
              <a:pathLst>
                <a:path extrusionOk="0" h="3267" w="1558">
                  <a:moveTo>
                    <a:pt x="1436" y="0"/>
                  </a:moveTo>
                  <a:cubicBezTo>
                    <a:pt x="1422" y="0"/>
                    <a:pt x="1406" y="3"/>
                    <a:pt x="1387" y="8"/>
                  </a:cubicBezTo>
                  <a:cubicBezTo>
                    <a:pt x="1186" y="41"/>
                    <a:pt x="869" y="25"/>
                    <a:pt x="635" y="660"/>
                  </a:cubicBezTo>
                  <a:cubicBezTo>
                    <a:pt x="435" y="1211"/>
                    <a:pt x="0" y="3049"/>
                    <a:pt x="301" y="3266"/>
                  </a:cubicBezTo>
                  <a:lnTo>
                    <a:pt x="1170" y="2999"/>
                  </a:lnTo>
                  <a:cubicBezTo>
                    <a:pt x="1237" y="2898"/>
                    <a:pt x="1270" y="2798"/>
                    <a:pt x="1270" y="2681"/>
                  </a:cubicBezTo>
                  <a:cubicBezTo>
                    <a:pt x="1270" y="2531"/>
                    <a:pt x="1504" y="175"/>
                    <a:pt x="1504" y="175"/>
                  </a:cubicBezTo>
                  <a:cubicBezTo>
                    <a:pt x="1504" y="175"/>
                    <a:pt x="1558" y="0"/>
                    <a:pt x="1436"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91"/>
            <p:cNvSpPr/>
            <p:nvPr/>
          </p:nvSpPr>
          <p:spPr>
            <a:xfrm rot="1513952">
              <a:off x="4472728" y="2641816"/>
              <a:ext cx="100702" cy="82901"/>
            </a:xfrm>
            <a:custGeom>
              <a:rect b="b" l="l" r="r" t="t"/>
              <a:pathLst>
                <a:path extrusionOk="0" h="3316" w="4028">
                  <a:moveTo>
                    <a:pt x="2837" y="0"/>
                  </a:moveTo>
                  <a:cubicBezTo>
                    <a:pt x="2769" y="0"/>
                    <a:pt x="2688" y="24"/>
                    <a:pt x="2590" y="88"/>
                  </a:cubicBezTo>
                  <a:cubicBezTo>
                    <a:pt x="2189" y="339"/>
                    <a:pt x="151" y="1425"/>
                    <a:pt x="151" y="1425"/>
                  </a:cubicBezTo>
                  <a:cubicBezTo>
                    <a:pt x="151" y="1425"/>
                    <a:pt x="0" y="1575"/>
                    <a:pt x="51" y="1725"/>
                  </a:cubicBezTo>
                  <a:cubicBezTo>
                    <a:pt x="117" y="1876"/>
                    <a:pt x="702" y="3146"/>
                    <a:pt x="702" y="3146"/>
                  </a:cubicBezTo>
                  <a:cubicBezTo>
                    <a:pt x="702" y="3146"/>
                    <a:pt x="747" y="3315"/>
                    <a:pt x="947" y="3315"/>
                  </a:cubicBezTo>
                  <a:cubicBezTo>
                    <a:pt x="1021" y="3315"/>
                    <a:pt x="1115" y="3292"/>
                    <a:pt x="1237" y="3229"/>
                  </a:cubicBezTo>
                  <a:cubicBezTo>
                    <a:pt x="1688" y="3012"/>
                    <a:pt x="4027" y="1642"/>
                    <a:pt x="4010" y="1592"/>
                  </a:cubicBezTo>
                  <a:cubicBezTo>
                    <a:pt x="3994" y="1542"/>
                    <a:pt x="3108" y="205"/>
                    <a:pt x="3108" y="205"/>
                  </a:cubicBezTo>
                  <a:cubicBezTo>
                    <a:pt x="3108" y="205"/>
                    <a:pt x="3034" y="0"/>
                    <a:pt x="2837"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91"/>
            <p:cNvSpPr/>
            <p:nvPr/>
          </p:nvSpPr>
          <p:spPr>
            <a:xfrm rot="1513952">
              <a:off x="4560341" y="2659579"/>
              <a:ext cx="68451" cy="46601"/>
            </a:xfrm>
            <a:custGeom>
              <a:rect b="b" l="l" r="r" t="t"/>
              <a:pathLst>
                <a:path extrusionOk="0" h="1864" w="2738">
                  <a:moveTo>
                    <a:pt x="179" y="1"/>
                  </a:moveTo>
                  <a:cubicBezTo>
                    <a:pt x="102" y="1"/>
                    <a:pt x="40" y="36"/>
                    <a:pt x="34" y="144"/>
                  </a:cubicBezTo>
                  <a:cubicBezTo>
                    <a:pt x="0" y="445"/>
                    <a:pt x="635" y="1514"/>
                    <a:pt x="1387" y="1781"/>
                  </a:cubicBezTo>
                  <a:cubicBezTo>
                    <a:pt x="1562" y="1839"/>
                    <a:pt x="1732" y="1863"/>
                    <a:pt x="1886" y="1863"/>
                  </a:cubicBezTo>
                  <a:cubicBezTo>
                    <a:pt x="2397" y="1863"/>
                    <a:pt x="2737" y="1601"/>
                    <a:pt x="2506" y="1447"/>
                  </a:cubicBezTo>
                  <a:lnTo>
                    <a:pt x="501" y="110"/>
                  </a:lnTo>
                  <a:cubicBezTo>
                    <a:pt x="501" y="110"/>
                    <a:pt x="317" y="1"/>
                    <a:pt x="179"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91"/>
            <p:cNvSpPr/>
            <p:nvPr/>
          </p:nvSpPr>
          <p:spPr>
            <a:xfrm rot="1513952">
              <a:off x="4574120" y="2654997"/>
              <a:ext cx="84426" cy="49776"/>
            </a:xfrm>
            <a:custGeom>
              <a:rect b="b" l="l" r="r" t="t"/>
              <a:pathLst>
                <a:path extrusionOk="0" h="1991" w="3377">
                  <a:moveTo>
                    <a:pt x="679" y="0"/>
                  </a:moveTo>
                  <a:cubicBezTo>
                    <a:pt x="376" y="0"/>
                    <a:pt x="243" y="156"/>
                    <a:pt x="135" y="252"/>
                  </a:cubicBezTo>
                  <a:cubicBezTo>
                    <a:pt x="1" y="369"/>
                    <a:pt x="201" y="453"/>
                    <a:pt x="201" y="453"/>
                  </a:cubicBezTo>
                  <a:cubicBezTo>
                    <a:pt x="201" y="453"/>
                    <a:pt x="2173" y="1756"/>
                    <a:pt x="2290" y="1873"/>
                  </a:cubicBezTo>
                  <a:cubicBezTo>
                    <a:pt x="2374" y="1940"/>
                    <a:pt x="2474" y="1973"/>
                    <a:pt x="2591" y="1990"/>
                  </a:cubicBezTo>
                  <a:lnTo>
                    <a:pt x="3359" y="1489"/>
                  </a:lnTo>
                  <a:cubicBezTo>
                    <a:pt x="3376" y="1121"/>
                    <a:pt x="1688" y="286"/>
                    <a:pt x="1120" y="85"/>
                  </a:cubicBezTo>
                  <a:cubicBezTo>
                    <a:pt x="941" y="24"/>
                    <a:pt x="797" y="0"/>
                    <a:pt x="679"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91"/>
            <p:cNvSpPr/>
            <p:nvPr/>
          </p:nvSpPr>
          <p:spPr>
            <a:xfrm rot="1513952">
              <a:off x="3351878" y="2856507"/>
              <a:ext cx="338906" cy="308955"/>
            </a:xfrm>
            <a:custGeom>
              <a:rect b="b" l="l" r="r" t="t"/>
              <a:pathLst>
                <a:path extrusionOk="0" h="12358" w="13556">
                  <a:moveTo>
                    <a:pt x="6353" y="0"/>
                  </a:moveTo>
                  <a:cubicBezTo>
                    <a:pt x="5744" y="0"/>
                    <a:pt x="5124" y="91"/>
                    <a:pt x="4512" y="282"/>
                  </a:cubicBezTo>
                  <a:cubicBezTo>
                    <a:pt x="2139" y="1034"/>
                    <a:pt x="451" y="3122"/>
                    <a:pt x="217" y="5612"/>
                  </a:cubicBezTo>
                  <a:cubicBezTo>
                    <a:pt x="0" y="8084"/>
                    <a:pt x="1287" y="10457"/>
                    <a:pt x="3492" y="11627"/>
                  </a:cubicBezTo>
                  <a:cubicBezTo>
                    <a:pt x="4448" y="12131"/>
                    <a:pt x="5429" y="12358"/>
                    <a:pt x="6378" y="12358"/>
                  </a:cubicBezTo>
                  <a:cubicBezTo>
                    <a:pt x="10242" y="12358"/>
                    <a:pt x="13555" y="8587"/>
                    <a:pt x="12281" y="4375"/>
                  </a:cubicBezTo>
                  <a:cubicBezTo>
                    <a:pt x="11452" y="1713"/>
                    <a:pt x="9001" y="0"/>
                    <a:pt x="63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91"/>
            <p:cNvSpPr/>
            <p:nvPr/>
          </p:nvSpPr>
          <p:spPr>
            <a:xfrm rot="1513952">
              <a:off x="3353984" y="2884765"/>
              <a:ext cx="306630" cy="263729"/>
            </a:xfrm>
            <a:custGeom>
              <a:rect b="b" l="l" r="r" t="t"/>
              <a:pathLst>
                <a:path extrusionOk="0" h="10549" w="12265">
                  <a:moveTo>
                    <a:pt x="6299" y="0"/>
                  </a:moveTo>
                  <a:cubicBezTo>
                    <a:pt x="5726" y="0"/>
                    <a:pt x="5141" y="87"/>
                    <a:pt x="4562" y="270"/>
                  </a:cubicBezTo>
                  <a:cubicBezTo>
                    <a:pt x="1654" y="1189"/>
                    <a:pt x="0" y="4180"/>
                    <a:pt x="869" y="6937"/>
                  </a:cubicBezTo>
                  <a:cubicBezTo>
                    <a:pt x="1565" y="9145"/>
                    <a:pt x="3675" y="10549"/>
                    <a:pt x="5981" y="10549"/>
                  </a:cubicBezTo>
                  <a:cubicBezTo>
                    <a:pt x="6554" y="10549"/>
                    <a:pt x="7140" y="10462"/>
                    <a:pt x="7720" y="10279"/>
                  </a:cubicBezTo>
                  <a:cubicBezTo>
                    <a:pt x="10627" y="9360"/>
                    <a:pt x="12264" y="6386"/>
                    <a:pt x="11395" y="3612"/>
                  </a:cubicBezTo>
                  <a:cubicBezTo>
                    <a:pt x="10700" y="1404"/>
                    <a:pt x="8600" y="0"/>
                    <a:pt x="6299"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91"/>
            <p:cNvSpPr/>
            <p:nvPr/>
          </p:nvSpPr>
          <p:spPr>
            <a:xfrm rot="1513952">
              <a:off x="3376515" y="2904200"/>
              <a:ext cx="261929" cy="225029"/>
            </a:xfrm>
            <a:custGeom>
              <a:rect b="b" l="l" r="r" t="t"/>
              <a:pathLst>
                <a:path extrusionOk="0" h="9001" w="10477">
                  <a:moveTo>
                    <a:pt x="5372" y="1"/>
                  </a:moveTo>
                  <a:cubicBezTo>
                    <a:pt x="4884" y="1"/>
                    <a:pt x="4386" y="75"/>
                    <a:pt x="3894" y="231"/>
                  </a:cubicBezTo>
                  <a:cubicBezTo>
                    <a:pt x="1404" y="1000"/>
                    <a:pt x="0" y="3556"/>
                    <a:pt x="752" y="5912"/>
                  </a:cubicBezTo>
                  <a:cubicBezTo>
                    <a:pt x="1341" y="7799"/>
                    <a:pt x="3130" y="9000"/>
                    <a:pt x="5098" y="9000"/>
                  </a:cubicBezTo>
                  <a:cubicBezTo>
                    <a:pt x="5588" y="9000"/>
                    <a:pt x="6088" y="8926"/>
                    <a:pt x="6584" y="8770"/>
                  </a:cubicBezTo>
                  <a:cubicBezTo>
                    <a:pt x="9056" y="7984"/>
                    <a:pt x="10477" y="5445"/>
                    <a:pt x="9725" y="3089"/>
                  </a:cubicBezTo>
                  <a:cubicBezTo>
                    <a:pt x="9136" y="1202"/>
                    <a:pt x="7336" y="1"/>
                    <a:pt x="537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1" name="Google Shape;1701;p91"/>
          <p:cNvGrpSpPr/>
          <p:nvPr/>
        </p:nvGrpSpPr>
        <p:grpSpPr>
          <a:xfrm>
            <a:off x="7268846" y="1631120"/>
            <a:ext cx="6173191" cy="2653405"/>
            <a:chOff x="7268846" y="1631120"/>
            <a:chExt cx="6173191" cy="2653405"/>
          </a:xfrm>
        </p:grpSpPr>
        <p:sp>
          <p:nvSpPr>
            <p:cNvPr id="1702" name="Google Shape;1702;p91"/>
            <p:cNvSpPr/>
            <p:nvPr/>
          </p:nvSpPr>
          <p:spPr>
            <a:xfrm>
              <a:off x="7520755" y="1984959"/>
              <a:ext cx="197980" cy="97729"/>
            </a:xfrm>
            <a:custGeom>
              <a:rect b="b" l="l" r="r" t="t"/>
              <a:pathLst>
                <a:path extrusionOk="0" h="3877" w="7854">
                  <a:moveTo>
                    <a:pt x="0" y="0"/>
                  </a:moveTo>
                  <a:lnTo>
                    <a:pt x="0" y="3877"/>
                  </a:lnTo>
                  <a:lnTo>
                    <a:pt x="7853" y="3877"/>
                  </a:lnTo>
                  <a:lnTo>
                    <a:pt x="7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91"/>
            <p:cNvSpPr/>
            <p:nvPr/>
          </p:nvSpPr>
          <p:spPr>
            <a:xfrm>
              <a:off x="7305503" y="2225071"/>
              <a:ext cx="629255" cy="269569"/>
            </a:xfrm>
            <a:custGeom>
              <a:rect b="b" l="l" r="r" t="t"/>
              <a:pathLst>
                <a:path extrusionOk="0" h="10694" w="24963">
                  <a:moveTo>
                    <a:pt x="0" y="0"/>
                  </a:moveTo>
                  <a:lnTo>
                    <a:pt x="0" y="10694"/>
                  </a:lnTo>
                  <a:lnTo>
                    <a:pt x="24963" y="10694"/>
                  </a:lnTo>
                  <a:lnTo>
                    <a:pt x="24963"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91"/>
            <p:cNvSpPr/>
            <p:nvPr/>
          </p:nvSpPr>
          <p:spPr>
            <a:xfrm>
              <a:off x="7503900" y="2580177"/>
              <a:ext cx="233776" cy="1704349"/>
            </a:xfrm>
            <a:custGeom>
              <a:rect b="b" l="l" r="r" t="t"/>
              <a:pathLst>
                <a:path extrusionOk="0" h="49926" w="9275">
                  <a:moveTo>
                    <a:pt x="1" y="1"/>
                  </a:moveTo>
                  <a:lnTo>
                    <a:pt x="1" y="49926"/>
                  </a:lnTo>
                  <a:lnTo>
                    <a:pt x="9274" y="49926"/>
                  </a:lnTo>
                  <a:lnTo>
                    <a:pt x="92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91"/>
            <p:cNvSpPr/>
            <p:nvPr/>
          </p:nvSpPr>
          <p:spPr>
            <a:xfrm>
              <a:off x="7653867" y="2580177"/>
              <a:ext cx="83832" cy="1704349"/>
            </a:xfrm>
            <a:custGeom>
              <a:rect b="b" l="l" r="r" t="t"/>
              <a:pathLst>
                <a:path extrusionOk="0" h="49926" w="3326">
                  <a:moveTo>
                    <a:pt x="0" y="1"/>
                  </a:moveTo>
                  <a:lnTo>
                    <a:pt x="0" y="49926"/>
                  </a:lnTo>
                  <a:lnTo>
                    <a:pt x="3325" y="49926"/>
                  </a:lnTo>
                  <a:lnTo>
                    <a:pt x="3325"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91"/>
            <p:cNvSpPr/>
            <p:nvPr/>
          </p:nvSpPr>
          <p:spPr>
            <a:xfrm>
              <a:off x="7503889" y="2645467"/>
              <a:ext cx="66170" cy="286836"/>
            </a:xfrm>
            <a:custGeom>
              <a:rect b="b" l="l" r="r" t="t"/>
              <a:pathLst>
                <a:path extrusionOk="0" h="11379" w="2625">
                  <a:moveTo>
                    <a:pt x="1" y="0"/>
                  </a:moveTo>
                  <a:lnTo>
                    <a:pt x="1" y="11379"/>
                  </a:lnTo>
                  <a:lnTo>
                    <a:pt x="2624" y="11379"/>
                  </a:lnTo>
                  <a:lnTo>
                    <a:pt x="26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91"/>
            <p:cNvSpPr/>
            <p:nvPr/>
          </p:nvSpPr>
          <p:spPr>
            <a:xfrm>
              <a:off x="7503889" y="3115984"/>
              <a:ext cx="66170" cy="286433"/>
            </a:xfrm>
            <a:custGeom>
              <a:rect b="b" l="l" r="r" t="t"/>
              <a:pathLst>
                <a:path extrusionOk="0" h="11363" w="2625">
                  <a:moveTo>
                    <a:pt x="1" y="1"/>
                  </a:moveTo>
                  <a:lnTo>
                    <a:pt x="1" y="11363"/>
                  </a:lnTo>
                  <a:lnTo>
                    <a:pt x="2624" y="11363"/>
                  </a:lnTo>
                  <a:lnTo>
                    <a:pt x="26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91"/>
            <p:cNvSpPr/>
            <p:nvPr/>
          </p:nvSpPr>
          <p:spPr>
            <a:xfrm>
              <a:off x="7503889" y="2988768"/>
              <a:ext cx="66170" cy="63624"/>
            </a:xfrm>
            <a:custGeom>
              <a:rect b="b" l="l" r="r" t="t"/>
              <a:pathLst>
                <a:path extrusionOk="0" h="2524" w="2625">
                  <a:moveTo>
                    <a:pt x="1" y="1"/>
                  </a:moveTo>
                  <a:lnTo>
                    <a:pt x="1" y="2524"/>
                  </a:lnTo>
                  <a:lnTo>
                    <a:pt x="2624" y="2524"/>
                  </a:lnTo>
                  <a:lnTo>
                    <a:pt x="26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91"/>
            <p:cNvSpPr/>
            <p:nvPr/>
          </p:nvSpPr>
          <p:spPr>
            <a:xfrm>
              <a:off x="7289065" y="2481191"/>
              <a:ext cx="662957" cy="98990"/>
            </a:xfrm>
            <a:custGeom>
              <a:rect b="b" l="l" r="r" t="t"/>
              <a:pathLst>
                <a:path extrusionOk="0" h="3927" w="26300">
                  <a:moveTo>
                    <a:pt x="0" y="0"/>
                  </a:moveTo>
                  <a:lnTo>
                    <a:pt x="0" y="3927"/>
                  </a:lnTo>
                  <a:lnTo>
                    <a:pt x="26300" y="3927"/>
                  </a:lnTo>
                  <a:lnTo>
                    <a:pt x="263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91"/>
            <p:cNvSpPr/>
            <p:nvPr/>
          </p:nvSpPr>
          <p:spPr>
            <a:xfrm>
              <a:off x="7289065" y="2146286"/>
              <a:ext cx="662957" cy="99418"/>
            </a:xfrm>
            <a:custGeom>
              <a:rect b="b" l="l" r="r" t="t"/>
              <a:pathLst>
                <a:path extrusionOk="0" h="3944" w="26300">
                  <a:moveTo>
                    <a:pt x="0" y="1"/>
                  </a:moveTo>
                  <a:lnTo>
                    <a:pt x="0" y="3944"/>
                  </a:lnTo>
                  <a:lnTo>
                    <a:pt x="26300" y="3944"/>
                  </a:lnTo>
                  <a:lnTo>
                    <a:pt x="26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91"/>
            <p:cNvSpPr/>
            <p:nvPr/>
          </p:nvSpPr>
          <p:spPr>
            <a:xfrm>
              <a:off x="7268846" y="2257089"/>
              <a:ext cx="701701" cy="212298"/>
            </a:xfrm>
            <a:custGeom>
              <a:rect b="b" l="l" r="r" t="t"/>
              <a:pathLst>
                <a:path extrusionOk="0" h="8422" w="27837">
                  <a:moveTo>
                    <a:pt x="0" y="0"/>
                  </a:moveTo>
                  <a:lnTo>
                    <a:pt x="0" y="8421"/>
                  </a:lnTo>
                  <a:lnTo>
                    <a:pt x="27837" y="8421"/>
                  </a:lnTo>
                  <a:lnTo>
                    <a:pt x="278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91"/>
            <p:cNvSpPr/>
            <p:nvPr/>
          </p:nvSpPr>
          <p:spPr>
            <a:xfrm>
              <a:off x="7289065" y="2077207"/>
              <a:ext cx="663386" cy="69522"/>
            </a:xfrm>
            <a:custGeom>
              <a:rect b="b" l="l" r="r" t="t"/>
              <a:pathLst>
                <a:path extrusionOk="0" h="2758" w="26317">
                  <a:moveTo>
                    <a:pt x="2774" y="1"/>
                  </a:moveTo>
                  <a:lnTo>
                    <a:pt x="0" y="2757"/>
                  </a:lnTo>
                  <a:lnTo>
                    <a:pt x="26316" y="2757"/>
                  </a:lnTo>
                  <a:lnTo>
                    <a:pt x="23426"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91"/>
            <p:cNvSpPr/>
            <p:nvPr/>
          </p:nvSpPr>
          <p:spPr>
            <a:xfrm>
              <a:off x="7520755" y="1964311"/>
              <a:ext cx="197980" cy="20670"/>
            </a:xfrm>
            <a:custGeom>
              <a:rect b="b" l="l" r="r" t="t"/>
              <a:pathLst>
                <a:path extrusionOk="0" h="820" w="7854">
                  <a:moveTo>
                    <a:pt x="819" y="1"/>
                  </a:moveTo>
                  <a:lnTo>
                    <a:pt x="0" y="819"/>
                  </a:lnTo>
                  <a:lnTo>
                    <a:pt x="7853" y="819"/>
                  </a:lnTo>
                  <a:lnTo>
                    <a:pt x="6984"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91"/>
            <p:cNvSpPr/>
            <p:nvPr/>
          </p:nvSpPr>
          <p:spPr>
            <a:xfrm>
              <a:off x="7511477" y="2016978"/>
              <a:ext cx="216104" cy="33702"/>
            </a:xfrm>
            <a:custGeom>
              <a:rect b="b" l="l" r="r" t="t"/>
              <a:pathLst>
                <a:path extrusionOk="0" h="1337" w="8573">
                  <a:moveTo>
                    <a:pt x="1" y="0"/>
                  </a:moveTo>
                  <a:lnTo>
                    <a:pt x="1" y="1337"/>
                  </a:lnTo>
                  <a:lnTo>
                    <a:pt x="8572" y="1337"/>
                  </a:lnTo>
                  <a:lnTo>
                    <a:pt x="8572" y="0"/>
                  </a:lnTo>
                  <a:close/>
                </a:path>
              </a:pathLst>
            </a:custGeom>
            <a:solidFill>
              <a:srgbClr val="004B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91"/>
            <p:cNvSpPr/>
            <p:nvPr/>
          </p:nvSpPr>
          <p:spPr>
            <a:xfrm>
              <a:off x="7610481" y="1631120"/>
              <a:ext cx="10133" cy="333168"/>
            </a:xfrm>
            <a:custGeom>
              <a:rect b="b" l="l" r="r" t="t"/>
              <a:pathLst>
                <a:path extrusionOk="0" h="13217" w="402">
                  <a:moveTo>
                    <a:pt x="0" y="0"/>
                  </a:moveTo>
                  <a:lnTo>
                    <a:pt x="0" y="13217"/>
                  </a:lnTo>
                  <a:lnTo>
                    <a:pt x="401" y="13217"/>
                  </a:lnTo>
                  <a:lnTo>
                    <a:pt x="4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91"/>
            <p:cNvSpPr/>
            <p:nvPr/>
          </p:nvSpPr>
          <p:spPr>
            <a:xfrm>
              <a:off x="7279384" y="2271409"/>
              <a:ext cx="211037" cy="180713"/>
            </a:xfrm>
            <a:custGeom>
              <a:rect b="b" l="l" r="r" t="t"/>
              <a:pathLst>
                <a:path extrusionOk="0" h="7169" w="8372">
                  <a:moveTo>
                    <a:pt x="0" y="0"/>
                  </a:moveTo>
                  <a:lnTo>
                    <a:pt x="0" y="7168"/>
                  </a:lnTo>
                  <a:lnTo>
                    <a:pt x="8371" y="7168"/>
                  </a:lnTo>
                  <a:lnTo>
                    <a:pt x="83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91"/>
            <p:cNvSpPr/>
            <p:nvPr/>
          </p:nvSpPr>
          <p:spPr>
            <a:xfrm>
              <a:off x="7510216" y="2271409"/>
              <a:ext cx="211037" cy="180713"/>
            </a:xfrm>
            <a:custGeom>
              <a:rect b="b" l="l" r="r" t="t"/>
              <a:pathLst>
                <a:path extrusionOk="0" h="7169" w="8372">
                  <a:moveTo>
                    <a:pt x="0" y="0"/>
                  </a:moveTo>
                  <a:lnTo>
                    <a:pt x="0" y="7168"/>
                  </a:lnTo>
                  <a:lnTo>
                    <a:pt x="8371" y="7168"/>
                  </a:lnTo>
                  <a:lnTo>
                    <a:pt x="83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91"/>
            <p:cNvSpPr/>
            <p:nvPr/>
          </p:nvSpPr>
          <p:spPr>
            <a:xfrm>
              <a:off x="7741049" y="2271409"/>
              <a:ext cx="211037" cy="180713"/>
            </a:xfrm>
            <a:custGeom>
              <a:rect b="b" l="l" r="r" t="t"/>
              <a:pathLst>
                <a:path extrusionOk="0" h="7169" w="8372">
                  <a:moveTo>
                    <a:pt x="1" y="0"/>
                  </a:moveTo>
                  <a:lnTo>
                    <a:pt x="1" y="7168"/>
                  </a:lnTo>
                  <a:lnTo>
                    <a:pt x="8372" y="7168"/>
                  </a:lnTo>
                  <a:lnTo>
                    <a:pt x="83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91"/>
            <p:cNvSpPr/>
            <p:nvPr/>
          </p:nvSpPr>
          <p:spPr>
            <a:xfrm>
              <a:off x="7741050" y="3052375"/>
              <a:ext cx="2181617" cy="786373"/>
            </a:xfrm>
            <a:custGeom>
              <a:rect b="b" l="l" r="r" t="t"/>
              <a:pathLst>
                <a:path extrusionOk="0" h="31196" w="73803">
                  <a:moveTo>
                    <a:pt x="0" y="1"/>
                  </a:moveTo>
                  <a:lnTo>
                    <a:pt x="0" y="31196"/>
                  </a:lnTo>
                  <a:lnTo>
                    <a:pt x="73802" y="31196"/>
                  </a:lnTo>
                  <a:lnTo>
                    <a:pt x="73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91"/>
            <p:cNvSpPr/>
            <p:nvPr/>
          </p:nvSpPr>
          <p:spPr>
            <a:xfrm>
              <a:off x="7944527" y="3167156"/>
              <a:ext cx="569437" cy="243479"/>
            </a:xfrm>
            <a:custGeom>
              <a:rect b="b" l="l" r="r" t="t"/>
              <a:pathLst>
                <a:path extrusionOk="0" h="9659" w="22590">
                  <a:moveTo>
                    <a:pt x="0" y="1"/>
                  </a:moveTo>
                  <a:lnTo>
                    <a:pt x="0" y="9658"/>
                  </a:lnTo>
                  <a:lnTo>
                    <a:pt x="22590" y="9658"/>
                  </a:lnTo>
                  <a:lnTo>
                    <a:pt x="225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91"/>
            <p:cNvSpPr/>
            <p:nvPr/>
          </p:nvSpPr>
          <p:spPr>
            <a:xfrm>
              <a:off x="8543944" y="3167156"/>
              <a:ext cx="569463" cy="243479"/>
            </a:xfrm>
            <a:custGeom>
              <a:rect b="b" l="l" r="r" t="t"/>
              <a:pathLst>
                <a:path extrusionOk="0" h="9659" w="22591">
                  <a:moveTo>
                    <a:pt x="0" y="1"/>
                  </a:moveTo>
                  <a:lnTo>
                    <a:pt x="0" y="9658"/>
                  </a:lnTo>
                  <a:lnTo>
                    <a:pt x="22590" y="9658"/>
                  </a:lnTo>
                  <a:lnTo>
                    <a:pt x="225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91"/>
            <p:cNvSpPr/>
            <p:nvPr/>
          </p:nvSpPr>
          <p:spPr>
            <a:xfrm>
              <a:off x="9143362" y="3167156"/>
              <a:ext cx="569034" cy="243479"/>
            </a:xfrm>
            <a:custGeom>
              <a:rect b="b" l="l" r="r" t="t"/>
              <a:pathLst>
                <a:path extrusionOk="0" h="9659" w="22574">
                  <a:moveTo>
                    <a:pt x="1" y="1"/>
                  </a:moveTo>
                  <a:lnTo>
                    <a:pt x="1" y="9658"/>
                  </a:lnTo>
                  <a:lnTo>
                    <a:pt x="22574" y="9658"/>
                  </a:lnTo>
                  <a:lnTo>
                    <a:pt x="225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91"/>
            <p:cNvSpPr/>
            <p:nvPr/>
          </p:nvSpPr>
          <p:spPr>
            <a:xfrm>
              <a:off x="7944527" y="3443925"/>
              <a:ext cx="569437" cy="243454"/>
            </a:xfrm>
            <a:custGeom>
              <a:rect b="b" l="l" r="r" t="t"/>
              <a:pathLst>
                <a:path extrusionOk="0" h="9658" w="22590">
                  <a:moveTo>
                    <a:pt x="0" y="0"/>
                  </a:moveTo>
                  <a:lnTo>
                    <a:pt x="0" y="9658"/>
                  </a:lnTo>
                  <a:lnTo>
                    <a:pt x="22590" y="9658"/>
                  </a:lnTo>
                  <a:lnTo>
                    <a:pt x="225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91"/>
            <p:cNvSpPr/>
            <p:nvPr/>
          </p:nvSpPr>
          <p:spPr>
            <a:xfrm>
              <a:off x="8543944" y="3443925"/>
              <a:ext cx="569463" cy="243454"/>
            </a:xfrm>
            <a:custGeom>
              <a:rect b="b" l="l" r="r" t="t"/>
              <a:pathLst>
                <a:path extrusionOk="0" h="9658" w="22591">
                  <a:moveTo>
                    <a:pt x="0" y="0"/>
                  </a:moveTo>
                  <a:lnTo>
                    <a:pt x="0" y="9658"/>
                  </a:lnTo>
                  <a:lnTo>
                    <a:pt x="22590" y="9658"/>
                  </a:lnTo>
                  <a:lnTo>
                    <a:pt x="22590"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91"/>
            <p:cNvSpPr/>
            <p:nvPr/>
          </p:nvSpPr>
          <p:spPr>
            <a:xfrm>
              <a:off x="9143362" y="3443925"/>
              <a:ext cx="569034" cy="243454"/>
            </a:xfrm>
            <a:custGeom>
              <a:rect b="b" l="l" r="r" t="t"/>
              <a:pathLst>
                <a:path extrusionOk="0" h="9658" w="22574">
                  <a:moveTo>
                    <a:pt x="1" y="0"/>
                  </a:moveTo>
                  <a:lnTo>
                    <a:pt x="1" y="9658"/>
                  </a:lnTo>
                  <a:lnTo>
                    <a:pt x="22574" y="9658"/>
                  </a:lnTo>
                  <a:lnTo>
                    <a:pt x="225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91"/>
            <p:cNvSpPr/>
            <p:nvPr/>
          </p:nvSpPr>
          <p:spPr>
            <a:xfrm>
              <a:off x="7741050" y="3838825"/>
              <a:ext cx="5700987" cy="445643"/>
            </a:xfrm>
            <a:custGeom>
              <a:rect b="b" l="l" r="r" t="t"/>
              <a:pathLst>
                <a:path extrusionOk="0" h="17679" w="285299">
                  <a:moveTo>
                    <a:pt x="0" y="1"/>
                  </a:moveTo>
                  <a:lnTo>
                    <a:pt x="0" y="17678"/>
                  </a:lnTo>
                  <a:lnTo>
                    <a:pt x="285299" y="17678"/>
                  </a:lnTo>
                  <a:lnTo>
                    <a:pt x="285299"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92"/>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ALTERNATIVE </a:t>
            </a:r>
            <a:r>
              <a:rPr lang="en"/>
              <a:t>RESOURCES</a:t>
            </a:r>
            <a:endParaRPr/>
          </a:p>
        </p:txBody>
      </p:sp>
      <p:sp>
        <p:nvSpPr>
          <p:cNvPr id="1732" name="Google Shape;1732;p92"/>
          <p:cNvSpPr txBox="1"/>
          <p:nvPr>
            <p:ph idx="4294967295" type="body"/>
          </p:nvPr>
        </p:nvSpPr>
        <p:spPr>
          <a:xfrm>
            <a:off x="582325" y="919975"/>
            <a:ext cx="7813200" cy="37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500">
                <a:latin typeface="Lato Black"/>
                <a:ea typeface="Lato Black"/>
                <a:cs typeface="Lato Black"/>
                <a:sym typeface="Lato Black"/>
              </a:rPr>
              <a:t>VECTORS</a:t>
            </a:r>
            <a:endParaRPr sz="2500">
              <a:latin typeface="Lato Black"/>
              <a:ea typeface="Lato Black"/>
              <a:cs typeface="Lato Black"/>
              <a:sym typeface="Lato Black"/>
            </a:endParaRPr>
          </a:p>
          <a:p>
            <a:pPr indent="-317500" lvl="0" marL="457200" rtl="0" algn="l">
              <a:lnSpc>
                <a:spcPct val="100000"/>
              </a:lnSpc>
              <a:spcBef>
                <a:spcPts val="0"/>
              </a:spcBef>
              <a:spcAft>
                <a:spcPts val="0"/>
              </a:spcAft>
              <a:buSzPts val="1400"/>
              <a:buChar char="●"/>
            </a:pPr>
            <a:r>
              <a:rPr lang="en">
                <a:uFill>
                  <a:noFill/>
                </a:uFill>
                <a:hlinkClick r:id="rId3"/>
              </a:rPr>
              <a:t>Flat travel background </a:t>
            </a:r>
            <a:endParaRPr/>
          </a:p>
          <a:p>
            <a:pPr indent="-317500" lvl="0" marL="457200" rtl="0" algn="l">
              <a:lnSpc>
                <a:spcPct val="100000"/>
              </a:lnSpc>
              <a:spcBef>
                <a:spcPts val="0"/>
              </a:spcBef>
              <a:spcAft>
                <a:spcPts val="0"/>
              </a:spcAft>
              <a:buSzPts val="1400"/>
              <a:buChar char="●"/>
            </a:pPr>
            <a:r>
              <a:rPr lang="en">
                <a:uFill>
                  <a:noFill/>
                </a:uFill>
                <a:hlinkClick r:id="rId4"/>
              </a:rPr>
              <a:t>Flat vintage promotional travel poster</a:t>
            </a:r>
            <a:endParaRPr/>
          </a:p>
          <a:p>
            <a:pPr indent="-317500" lvl="0" marL="457200" rtl="0" algn="l">
              <a:lnSpc>
                <a:spcPct val="100000"/>
              </a:lnSpc>
              <a:spcBef>
                <a:spcPts val="0"/>
              </a:spcBef>
              <a:spcAft>
                <a:spcPts val="0"/>
              </a:spcAft>
              <a:buSzPts val="1400"/>
              <a:buChar char="●"/>
            </a:pPr>
            <a:r>
              <a:rPr lang="en">
                <a:uFill>
                  <a:noFill/>
                </a:uFill>
                <a:hlinkClick r:id="rId5"/>
              </a:rPr>
              <a:t>Flat travel background</a:t>
            </a:r>
            <a:r>
              <a:rPr lang="en"/>
              <a:t> </a:t>
            </a:r>
            <a:endParaRPr/>
          </a:p>
          <a:p>
            <a:pPr indent="-317500" lvl="0" marL="457200" rtl="0" algn="l">
              <a:lnSpc>
                <a:spcPct val="100000"/>
              </a:lnSpc>
              <a:spcBef>
                <a:spcPts val="0"/>
              </a:spcBef>
              <a:spcAft>
                <a:spcPts val="0"/>
              </a:spcAft>
              <a:buSzPts val="1400"/>
              <a:buChar char="●"/>
            </a:pPr>
            <a:r>
              <a:rPr lang="en">
                <a:uFill>
                  <a:noFill/>
                </a:uFill>
                <a:hlinkClick r:id="rId6"/>
              </a:rPr>
              <a:t>Flat vintage promotional travel poster</a:t>
            </a:r>
            <a:endParaRPr/>
          </a:p>
          <a:p>
            <a:pPr indent="-317500" lvl="0" marL="457200" rtl="0" algn="l">
              <a:lnSpc>
                <a:spcPct val="100000"/>
              </a:lnSpc>
              <a:spcBef>
                <a:spcPts val="0"/>
              </a:spcBef>
              <a:spcAft>
                <a:spcPts val="0"/>
              </a:spcAft>
              <a:buSzPts val="1400"/>
              <a:buChar char="●"/>
            </a:pPr>
            <a:r>
              <a:rPr lang="en">
                <a:uFill>
                  <a:noFill/>
                </a:uFill>
                <a:hlinkClick r:id="rId7"/>
              </a:rPr>
              <a:t>Flat vintage travel poster</a:t>
            </a:r>
            <a:endParaRPr/>
          </a:p>
        </p:txBody>
      </p:sp>
      <p:grpSp>
        <p:nvGrpSpPr>
          <p:cNvPr id="1733" name="Google Shape;1733;p92"/>
          <p:cNvGrpSpPr/>
          <p:nvPr/>
        </p:nvGrpSpPr>
        <p:grpSpPr>
          <a:xfrm>
            <a:off x="7351340" y="3398731"/>
            <a:ext cx="1252660" cy="1204643"/>
            <a:chOff x="7384701" y="199425"/>
            <a:chExt cx="1572114" cy="1511851"/>
          </a:xfrm>
        </p:grpSpPr>
        <p:sp>
          <p:nvSpPr>
            <p:cNvPr id="1734" name="Google Shape;1734;p92"/>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92"/>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92"/>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7" name="Google Shape;1737;p92"/>
          <p:cNvSpPr/>
          <p:nvPr/>
        </p:nvSpPr>
        <p:spPr>
          <a:xfrm>
            <a:off x="7717725" y="94716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92"/>
          <p:cNvSpPr/>
          <p:nvPr/>
        </p:nvSpPr>
        <p:spPr>
          <a:xfrm>
            <a:off x="-627350" y="4214988"/>
            <a:ext cx="4804150" cy="1642475"/>
          </a:xfrm>
          <a:custGeom>
            <a:rect b="b" l="l" r="r" t="t"/>
            <a:pathLst>
              <a:path extrusionOk="0" h="65699" w="192166">
                <a:moveTo>
                  <a:pt x="179233" y="54153"/>
                </a:moveTo>
                <a:cubicBezTo>
                  <a:pt x="182341" y="50544"/>
                  <a:pt x="184196" y="45799"/>
                  <a:pt x="184079" y="40636"/>
                </a:cubicBezTo>
                <a:cubicBezTo>
                  <a:pt x="183845" y="30343"/>
                  <a:pt x="175624" y="21739"/>
                  <a:pt x="165315" y="21087"/>
                </a:cubicBezTo>
                <a:cubicBezTo>
                  <a:pt x="153686" y="20352"/>
                  <a:pt x="144011" y="29592"/>
                  <a:pt x="144011" y="41087"/>
                </a:cubicBezTo>
                <a:cubicBezTo>
                  <a:pt x="144011" y="41221"/>
                  <a:pt x="144011" y="41371"/>
                  <a:pt x="144045" y="41521"/>
                </a:cubicBezTo>
                <a:cubicBezTo>
                  <a:pt x="141505" y="38681"/>
                  <a:pt x="137829" y="36860"/>
                  <a:pt x="133719" y="36860"/>
                </a:cubicBezTo>
                <a:cubicBezTo>
                  <a:pt x="132633" y="36860"/>
                  <a:pt x="131580" y="36993"/>
                  <a:pt x="130594" y="37244"/>
                </a:cubicBezTo>
                <a:cubicBezTo>
                  <a:pt x="129709" y="28171"/>
                  <a:pt x="122056" y="21070"/>
                  <a:pt x="112766" y="21070"/>
                </a:cubicBezTo>
                <a:cubicBezTo>
                  <a:pt x="112766" y="20920"/>
                  <a:pt x="112783" y="20753"/>
                  <a:pt x="112783" y="20602"/>
                </a:cubicBezTo>
                <a:cubicBezTo>
                  <a:pt x="112783" y="9525"/>
                  <a:pt x="103811" y="535"/>
                  <a:pt x="92716" y="535"/>
                </a:cubicBezTo>
                <a:cubicBezTo>
                  <a:pt x="83760" y="535"/>
                  <a:pt x="76175" y="6400"/>
                  <a:pt x="73585" y="14504"/>
                </a:cubicBezTo>
                <a:cubicBezTo>
                  <a:pt x="68455" y="5732"/>
                  <a:pt x="58714" y="1"/>
                  <a:pt x="47687" y="586"/>
                </a:cubicBezTo>
                <a:cubicBezTo>
                  <a:pt x="33735" y="1337"/>
                  <a:pt x="22289" y="12465"/>
                  <a:pt x="21170" y="26400"/>
                </a:cubicBezTo>
                <a:cubicBezTo>
                  <a:pt x="20853" y="30260"/>
                  <a:pt x="21337" y="33969"/>
                  <a:pt x="22440" y="37428"/>
                </a:cubicBezTo>
                <a:cubicBezTo>
                  <a:pt x="17828" y="39399"/>
                  <a:pt x="14570" y="43994"/>
                  <a:pt x="14570" y="49341"/>
                </a:cubicBezTo>
                <a:cubicBezTo>
                  <a:pt x="14570" y="52499"/>
                  <a:pt x="15690" y="55406"/>
                  <a:pt x="17578" y="57662"/>
                </a:cubicBezTo>
                <a:cubicBezTo>
                  <a:pt x="7185" y="58497"/>
                  <a:pt x="0" y="60268"/>
                  <a:pt x="0" y="62340"/>
                </a:cubicBezTo>
                <a:cubicBezTo>
                  <a:pt x="0" y="65197"/>
                  <a:pt x="192149" y="65699"/>
                  <a:pt x="192149" y="61121"/>
                </a:cubicBezTo>
                <a:cubicBezTo>
                  <a:pt x="192166" y="58180"/>
                  <a:pt x="187003" y="55623"/>
                  <a:pt x="179233" y="54153"/>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92"/>
          <p:cNvSpPr/>
          <p:nvPr/>
        </p:nvSpPr>
        <p:spPr>
          <a:xfrm>
            <a:off x="3429238" y="3459925"/>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8"/>
          <p:cNvSpPr txBox="1"/>
          <p:nvPr/>
        </p:nvSpPr>
        <p:spPr>
          <a:xfrm>
            <a:off x="698225" y="231825"/>
            <a:ext cx="7532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3000">
                <a:latin typeface="Lato"/>
                <a:ea typeface="Lato"/>
                <a:cs typeface="Lato"/>
                <a:sym typeface="Lato"/>
              </a:rPr>
              <a:t>Exploratory Data Analysis</a:t>
            </a:r>
            <a:endParaRPr i="1" sz="3000">
              <a:latin typeface="Lato"/>
              <a:ea typeface="Lato"/>
              <a:cs typeface="Lato"/>
              <a:sym typeface="Lato"/>
            </a:endParaRPr>
          </a:p>
        </p:txBody>
      </p:sp>
      <p:pic>
        <p:nvPicPr>
          <p:cNvPr id="419" name="Google Shape;419;p48"/>
          <p:cNvPicPr preferRelativeResize="0"/>
          <p:nvPr/>
        </p:nvPicPr>
        <p:blipFill>
          <a:blip r:embed="rId3">
            <a:alphaModFix/>
          </a:blip>
          <a:stretch>
            <a:fillRect/>
          </a:stretch>
        </p:blipFill>
        <p:spPr>
          <a:xfrm>
            <a:off x="381000" y="1335525"/>
            <a:ext cx="3905250" cy="2686050"/>
          </a:xfrm>
          <a:prstGeom prst="rect">
            <a:avLst/>
          </a:prstGeom>
          <a:noFill/>
          <a:ln>
            <a:noFill/>
          </a:ln>
        </p:spPr>
      </p:pic>
      <p:pic>
        <p:nvPicPr>
          <p:cNvPr id="420" name="Google Shape;420;p48"/>
          <p:cNvPicPr preferRelativeResize="0"/>
          <p:nvPr/>
        </p:nvPicPr>
        <p:blipFill>
          <a:blip r:embed="rId4">
            <a:alphaModFix/>
          </a:blip>
          <a:stretch>
            <a:fillRect/>
          </a:stretch>
        </p:blipFill>
        <p:spPr>
          <a:xfrm>
            <a:off x="4438650" y="1335525"/>
            <a:ext cx="3933825" cy="26479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93"/>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ALTERNATIVE RESOURCES</a:t>
            </a:r>
            <a:endParaRPr/>
          </a:p>
        </p:txBody>
      </p:sp>
      <p:grpSp>
        <p:nvGrpSpPr>
          <p:cNvPr id="1745" name="Google Shape;1745;p93"/>
          <p:cNvGrpSpPr/>
          <p:nvPr/>
        </p:nvGrpSpPr>
        <p:grpSpPr>
          <a:xfrm>
            <a:off x="3260000" y="1529361"/>
            <a:ext cx="2314283" cy="832660"/>
            <a:chOff x="2645825" y="1768725"/>
            <a:chExt cx="1931950" cy="695100"/>
          </a:xfrm>
        </p:grpSpPr>
        <p:sp>
          <p:nvSpPr>
            <p:cNvPr id="1746" name="Google Shape;1746;p93"/>
            <p:cNvSpPr/>
            <p:nvPr/>
          </p:nvSpPr>
          <p:spPr>
            <a:xfrm>
              <a:off x="3322525" y="2409075"/>
              <a:ext cx="30925" cy="54750"/>
            </a:xfrm>
            <a:custGeom>
              <a:rect b="b" l="l" r="r" t="t"/>
              <a:pathLst>
                <a:path extrusionOk="0" h="2190" w="1237">
                  <a:moveTo>
                    <a:pt x="752" y="0"/>
                  </a:moveTo>
                  <a:lnTo>
                    <a:pt x="435" y="17"/>
                  </a:lnTo>
                  <a:cubicBezTo>
                    <a:pt x="201" y="17"/>
                    <a:pt x="0" y="218"/>
                    <a:pt x="0" y="468"/>
                  </a:cubicBezTo>
                  <a:lnTo>
                    <a:pt x="34" y="1755"/>
                  </a:lnTo>
                  <a:cubicBezTo>
                    <a:pt x="34" y="1989"/>
                    <a:pt x="234" y="2189"/>
                    <a:pt x="485" y="2189"/>
                  </a:cubicBezTo>
                  <a:lnTo>
                    <a:pt x="785" y="2173"/>
                  </a:lnTo>
                  <a:cubicBezTo>
                    <a:pt x="1036" y="2173"/>
                    <a:pt x="1237" y="1972"/>
                    <a:pt x="1220" y="1721"/>
                  </a:cubicBezTo>
                  <a:lnTo>
                    <a:pt x="1203" y="435"/>
                  </a:lnTo>
                  <a:cubicBezTo>
                    <a:pt x="1203" y="201"/>
                    <a:pt x="1003" y="0"/>
                    <a:pt x="752"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93"/>
            <p:cNvSpPr/>
            <p:nvPr/>
          </p:nvSpPr>
          <p:spPr>
            <a:xfrm>
              <a:off x="3389350" y="2407825"/>
              <a:ext cx="30525" cy="54350"/>
            </a:xfrm>
            <a:custGeom>
              <a:rect b="b" l="l" r="r" t="t"/>
              <a:pathLst>
                <a:path extrusionOk="0" h="2174" w="1221">
                  <a:moveTo>
                    <a:pt x="435" y="0"/>
                  </a:moveTo>
                  <a:cubicBezTo>
                    <a:pt x="184" y="17"/>
                    <a:pt x="0" y="217"/>
                    <a:pt x="0" y="451"/>
                  </a:cubicBezTo>
                  <a:lnTo>
                    <a:pt x="17" y="1738"/>
                  </a:lnTo>
                  <a:cubicBezTo>
                    <a:pt x="33" y="1979"/>
                    <a:pt x="219" y="2173"/>
                    <a:pt x="441" y="2173"/>
                  </a:cubicBezTo>
                  <a:cubicBezTo>
                    <a:pt x="450" y="2173"/>
                    <a:pt x="459" y="2173"/>
                    <a:pt x="468" y="2172"/>
                  </a:cubicBezTo>
                  <a:lnTo>
                    <a:pt x="786" y="2172"/>
                  </a:lnTo>
                  <a:cubicBezTo>
                    <a:pt x="1036" y="2172"/>
                    <a:pt x="1220" y="1972"/>
                    <a:pt x="1220" y="1721"/>
                  </a:cubicBezTo>
                  <a:lnTo>
                    <a:pt x="1187" y="435"/>
                  </a:lnTo>
                  <a:cubicBezTo>
                    <a:pt x="1187" y="184"/>
                    <a:pt x="986" y="0"/>
                    <a:pt x="73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93"/>
            <p:cNvSpPr/>
            <p:nvPr/>
          </p:nvSpPr>
          <p:spPr>
            <a:xfrm>
              <a:off x="3362200" y="2318425"/>
              <a:ext cx="16725" cy="117400"/>
            </a:xfrm>
            <a:custGeom>
              <a:rect b="b" l="l" r="r" t="t"/>
              <a:pathLst>
                <a:path extrusionOk="0" h="4696" w="669">
                  <a:moveTo>
                    <a:pt x="569" y="1"/>
                  </a:moveTo>
                  <a:lnTo>
                    <a:pt x="0" y="17"/>
                  </a:lnTo>
                  <a:lnTo>
                    <a:pt x="101" y="4696"/>
                  </a:lnTo>
                  <a:lnTo>
                    <a:pt x="669" y="4679"/>
                  </a:lnTo>
                  <a:lnTo>
                    <a:pt x="569"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93"/>
            <p:cNvSpPr/>
            <p:nvPr/>
          </p:nvSpPr>
          <p:spPr>
            <a:xfrm>
              <a:off x="3353000" y="2429125"/>
              <a:ext cx="36800" cy="12975"/>
            </a:xfrm>
            <a:custGeom>
              <a:rect b="b" l="l" r="r" t="t"/>
              <a:pathLst>
                <a:path extrusionOk="0" h="519" w="1472">
                  <a:moveTo>
                    <a:pt x="1454" y="0"/>
                  </a:moveTo>
                  <a:lnTo>
                    <a:pt x="1" y="34"/>
                  </a:lnTo>
                  <a:lnTo>
                    <a:pt x="1" y="518"/>
                  </a:lnTo>
                  <a:lnTo>
                    <a:pt x="1471" y="485"/>
                  </a:lnTo>
                  <a:lnTo>
                    <a:pt x="1454"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93"/>
            <p:cNvSpPr/>
            <p:nvPr/>
          </p:nvSpPr>
          <p:spPr>
            <a:xfrm>
              <a:off x="3875975" y="2397800"/>
              <a:ext cx="30525" cy="54750"/>
            </a:xfrm>
            <a:custGeom>
              <a:rect b="b" l="l" r="r" t="t"/>
              <a:pathLst>
                <a:path extrusionOk="0" h="2190" w="1221">
                  <a:moveTo>
                    <a:pt x="736" y="0"/>
                  </a:moveTo>
                  <a:lnTo>
                    <a:pt x="435" y="17"/>
                  </a:lnTo>
                  <a:cubicBezTo>
                    <a:pt x="185" y="17"/>
                    <a:pt x="1" y="217"/>
                    <a:pt x="1" y="468"/>
                  </a:cubicBezTo>
                  <a:lnTo>
                    <a:pt x="18" y="1755"/>
                  </a:lnTo>
                  <a:cubicBezTo>
                    <a:pt x="34" y="1989"/>
                    <a:pt x="235" y="2189"/>
                    <a:pt x="469" y="2189"/>
                  </a:cubicBezTo>
                  <a:lnTo>
                    <a:pt x="786" y="2172"/>
                  </a:lnTo>
                  <a:cubicBezTo>
                    <a:pt x="1037" y="2172"/>
                    <a:pt x="1221" y="1972"/>
                    <a:pt x="1221" y="1721"/>
                  </a:cubicBezTo>
                  <a:lnTo>
                    <a:pt x="1187" y="435"/>
                  </a:lnTo>
                  <a:cubicBezTo>
                    <a:pt x="1187" y="201"/>
                    <a:pt x="987" y="0"/>
                    <a:pt x="73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93"/>
            <p:cNvSpPr/>
            <p:nvPr/>
          </p:nvSpPr>
          <p:spPr>
            <a:xfrm>
              <a:off x="3809150" y="2399050"/>
              <a:ext cx="30950" cy="54750"/>
            </a:xfrm>
            <a:custGeom>
              <a:rect b="b" l="l" r="r" t="t"/>
              <a:pathLst>
                <a:path extrusionOk="0" h="2190" w="1238">
                  <a:moveTo>
                    <a:pt x="752" y="0"/>
                  </a:moveTo>
                  <a:lnTo>
                    <a:pt x="452" y="17"/>
                  </a:lnTo>
                  <a:cubicBezTo>
                    <a:pt x="201" y="17"/>
                    <a:pt x="1" y="218"/>
                    <a:pt x="17" y="468"/>
                  </a:cubicBezTo>
                  <a:lnTo>
                    <a:pt x="34" y="1755"/>
                  </a:lnTo>
                  <a:cubicBezTo>
                    <a:pt x="51" y="1989"/>
                    <a:pt x="251" y="2189"/>
                    <a:pt x="485" y="2189"/>
                  </a:cubicBezTo>
                  <a:lnTo>
                    <a:pt x="803" y="2173"/>
                  </a:lnTo>
                  <a:cubicBezTo>
                    <a:pt x="1037" y="2173"/>
                    <a:pt x="1237" y="1972"/>
                    <a:pt x="1237" y="1721"/>
                  </a:cubicBezTo>
                  <a:lnTo>
                    <a:pt x="1204" y="435"/>
                  </a:lnTo>
                  <a:cubicBezTo>
                    <a:pt x="1204" y="201"/>
                    <a:pt x="1003" y="0"/>
                    <a:pt x="752"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93"/>
            <p:cNvSpPr/>
            <p:nvPr/>
          </p:nvSpPr>
          <p:spPr>
            <a:xfrm>
              <a:off x="3848000" y="2308825"/>
              <a:ext cx="16725" cy="117400"/>
            </a:xfrm>
            <a:custGeom>
              <a:rect b="b" l="l" r="r" t="t"/>
              <a:pathLst>
                <a:path extrusionOk="0" h="4696" w="669">
                  <a:moveTo>
                    <a:pt x="569" y="0"/>
                  </a:moveTo>
                  <a:lnTo>
                    <a:pt x="0" y="17"/>
                  </a:lnTo>
                  <a:lnTo>
                    <a:pt x="101" y="4695"/>
                  </a:lnTo>
                  <a:lnTo>
                    <a:pt x="669" y="4679"/>
                  </a:lnTo>
                  <a:lnTo>
                    <a:pt x="569"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93"/>
            <p:cNvSpPr/>
            <p:nvPr/>
          </p:nvSpPr>
          <p:spPr>
            <a:xfrm>
              <a:off x="3839225" y="2419925"/>
              <a:ext cx="37200" cy="12975"/>
            </a:xfrm>
            <a:custGeom>
              <a:rect b="b" l="l" r="r" t="t"/>
              <a:pathLst>
                <a:path extrusionOk="0" h="519" w="1488">
                  <a:moveTo>
                    <a:pt x="1471" y="1"/>
                  </a:moveTo>
                  <a:lnTo>
                    <a:pt x="1" y="18"/>
                  </a:lnTo>
                  <a:lnTo>
                    <a:pt x="17" y="519"/>
                  </a:lnTo>
                  <a:lnTo>
                    <a:pt x="1488" y="485"/>
                  </a:lnTo>
                  <a:lnTo>
                    <a:pt x="1471"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3"/>
            <p:cNvSpPr/>
            <p:nvPr/>
          </p:nvSpPr>
          <p:spPr>
            <a:xfrm>
              <a:off x="3629125" y="2417825"/>
              <a:ext cx="22575" cy="39300"/>
            </a:xfrm>
            <a:custGeom>
              <a:rect b="b" l="l" r="r" t="t"/>
              <a:pathLst>
                <a:path extrusionOk="0" h="1572" w="903">
                  <a:moveTo>
                    <a:pt x="577" y="0"/>
                  </a:moveTo>
                  <a:cubicBezTo>
                    <a:pt x="569" y="0"/>
                    <a:pt x="560" y="0"/>
                    <a:pt x="552" y="1"/>
                  </a:cubicBezTo>
                  <a:lnTo>
                    <a:pt x="318" y="1"/>
                  </a:lnTo>
                  <a:cubicBezTo>
                    <a:pt x="151" y="1"/>
                    <a:pt x="0" y="152"/>
                    <a:pt x="0" y="335"/>
                  </a:cubicBezTo>
                  <a:lnTo>
                    <a:pt x="34" y="1254"/>
                  </a:lnTo>
                  <a:cubicBezTo>
                    <a:pt x="34" y="1438"/>
                    <a:pt x="184" y="1572"/>
                    <a:pt x="351" y="1572"/>
                  </a:cubicBezTo>
                  <a:lnTo>
                    <a:pt x="585" y="1572"/>
                  </a:lnTo>
                  <a:cubicBezTo>
                    <a:pt x="752" y="1572"/>
                    <a:pt x="902" y="1422"/>
                    <a:pt x="886" y="1238"/>
                  </a:cubicBezTo>
                  <a:lnTo>
                    <a:pt x="869" y="302"/>
                  </a:lnTo>
                  <a:cubicBezTo>
                    <a:pt x="869" y="144"/>
                    <a:pt x="734" y="0"/>
                    <a:pt x="57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93"/>
            <p:cNvSpPr/>
            <p:nvPr/>
          </p:nvSpPr>
          <p:spPr>
            <a:xfrm>
              <a:off x="3580675" y="2418675"/>
              <a:ext cx="22575" cy="39725"/>
            </a:xfrm>
            <a:custGeom>
              <a:rect b="b" l="l" r="r" t="t"/>
              <a:pathLst>
                <a:path extrusionOk="0" h="1589" w="903">
                  <a:moveTo>
                    <a:pt x="551" y="1"/>
                  </a:moveTo>
                  <a:lnTo>
                    <a:pt x="334" y="17"/>
                  </a:lnTo>
                  <a:cubicBezTo>
                    <a:pt x="150" y="17"/>
                    <a:pt x="0" y="151"/>
                    <a:pt x="17" y="335"/>
                  </a:cubicBezTo>
                  <a:lnTo>
                    <a:pt x="33" y="1271"/>
                  </a:lnTo>
                  <a:cubicBezTo>
                    <a:pt x="33" y="1454"/>
                    <a:pt x="184" y="1588"/>
                    <a:pt x="351" y="1588"/>
                  </a:cubicBezTo>
                  <a:lnTo>
                    <a:pt x="585" y="1588"/>
                  </a:lnTo>
                  <a:cubicBezTo>
                    <a:pt x="752" y="1571"/>
                    <a:pt x="902" y="1438"/>
                    <a:pt x="902" y="1254"/>
                  </a:cubicBezTo>
                  <a:lnTo>
                    <a:pt x="886" y="318"/>
                  </a:lnTo>
                  <a:cubicBezTo>
                    <a:pt x="869" y="134"/>
                    <a:pt x="735" y="1"/>
                    <a:pt x="55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93"/>
            <p:cNvSpPr/>
            <p:nvPr/>
          </p:nvSpPr>
          <p:spPr>
            <a:xfrm>
              <a:off x="3609475" y="2373150"/>
              <a:ext cx="11725" cy="65175"/>
            </a:xfrm>
            <a:custGeom>
              <a:rect b="b" l="l" r="r" t="t"/>
              <a:pathLst>
                <a:path extrusionOk="0" h="2607" w="469">
                  <a:moveTo>
                    <a:pt x="1" y="0"/>
                  </a:moveTo>
                  <a:lnTo>
                    <a:pt x="51" y="2607"/>
                  </a:lnTo>
                  <a:lnTo>
                    <a:pt x="469" y="2607"/>
                  </a:lnTo>
                  <a:lnTo>
                    <a:pt x="419"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93"/>
            <p:cNvSpPr/>
            <p:nvPr/>
          </p:nvSpPr>
          <p:spPr>
            <a:xfrm>
              <a:off x="3602375" y="2432050"/>
              <a:ext cx="27175" cy="12550"/>
            </a:xfrm>
            <a:custGeom>
              <a:rect b="b" l="l" r="r" t="t"/>
              <a:pathLst>
                <a:path extrusionOk="0" h="502" w="1087">
                  <a:moveTo>
                    <a:pt x="1070" y="0"/>
                  </a:moveTo>
                  <a:lnTo>
                    <a:pt x="1" y="17"/>
                  </a:lnTo>
                  <a:lnTo>
                    <a:pt x="18" y="502"/>
                  </a:lnTo>
                  <a:lnTo>
                    <a:pt x="1087" y="485"/>
                  </a:lnTo>
                  <a:lnTo>
                    <a:pt x="1070"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93"/>
            <p:cNvSpPr/>
            <p:nvPr/>
          </p:nvSpPr>
          <p:spPr>
            <a:xfrm>
              <a:off x="3746075" y="2149675"/>
              <a:ext cx="217650" cy="48475"/>
            </a:xfrm>
            <a:custGeom>
              <a:rect b="b" l="l" r="r" t="t"/>
              <a:pathLst>
                <a:path extrusionOk="0" h="1939" w="8706">
                  <a:moveTo>
                    <a:pt x="1" y="685"/>
                  </a:moveTo>
                  <a:lnTo>
                    <a:pt x="8489" y="17"/>
                  </a:lnTo>
                  <a:cubicBezTo>
                    <a:pt x="8672" y="0"/>
                    <a:pt x="8706" y="268"/>
                    <a:pt x="8522" y="318"/>
                  </a:cubicBezTo>
                  <a:lnTo>
                    <a:pt x="368" y="193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93"/>
            <p:cNvSpPr/>
            <p:nvPr/>
          </p:nvSpPr>
          <p:spPr>
            <a:xfrm>
              <a:off x="3257775" y="2163050"/>
              <a:ext cx="218075" cy="40125"/>
            </a:xfrm>
            <a:custGeom>
              <a:rect b="b" l="l" r="r" t="t"/>
              <a:pathLst>
                <a:path extrusionOk="0" h="1605" w="8723">
                  <a:moveTo>
                    <a:pt x="8722" y="368"/>
                  </a:moveTo>
                  <a:lnTo>
                    <a:pt x="217" y="17"/>
                  </a:lnTo>
                  <a:cubicBezTo>
                    <a:pt x="34" y="0"/>
                    <a:pt x="0" y="284"/>
                    <a:pt x="184" y="318"/>
                  </a:cubicBezTo>
                  <a:lnTo>
                    <a:pt x="8405" y="160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93"/>
            <p:cNvSpPr/>
            <p:nvPr/>
          </p:nvSpPr>
          <p:spPr>
            <a:xfrm>
              <a:off x="3583175" y="1768725"/>
              <a:ext cx="53475" cy="311225"/>
            </a:xfrm>
            <a:custGeom>
              <a:rect b="b" l="l" r="r" t="t"/>
              <a:pathLst>
                <a:path extrusionOk="0" h="12449" w="2139">
                  <a:moveTo>
                    <a:pt x="2139" y="12398"/>
                  </a:moveTo>
                  <a:lnTo>
                    <a:pt x="1454" y="669"/>
                  </a:lnTo>
                  <a:cubicBezTo>
                    <a:pt x="1437" y="535"/>
                    <a:pt x="1404" y="418"/>
                    <a:pt x="1320" y="318"/>
                  </a:cubicBezTo>
                  <a:lnTo>
                    <a:pt x="1320" y="318"/>
                  </a:lnTo>
                  <a:cubicBezTo>
                    <a:pt x="1070" y="0"/>
                    <a:pt x="585" y="17"/>
                    <a:pt x="334" y="334"/>
                  </a:cubicBezTo>
                  <a:lnTo>
                    <a:pt x="334" y="334"/>
                  </a:lnTo>
                  <a:cubicBezTo>
                    <a:pt x="251" y="435"/>
                    <a:pt x="217" y="568"/>
                    <a:pt x="217" y="685"/>
                  </a:cubicBezTo>
                  <a:lnTo>
                    <a:pt x="0" y="1244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93"/>
            <p:cNvSpPr/>
            <p:nvPr/>
          </p:nvSpPr>
          <p:spPr>
            <a:xfrm>
              <a:off x="3713925" y="2185600"/>
              <a:ext cx="863850" cy="144125"/>
            </a:xfrm>
            <a:custGeom>
              <a:rect b="b" l="l" r="r" t="t"/>
              <a:pathLst>
                <a:path extrusionOk="0" h="5765" w="34554">
                  <a:moveTo>
                    <a:pt x="1671" y="2473"/>
                  </a:moveTo>
                  <a:lnTo>
                    <a:pt x="34086" y="17"/>
                  </a:lnTo>
                  <a:cubicBezTo>
                    <a:pt x="34319" y="0"/>
                    <a:pt x="34520" y="167"/>
                    <a:pt x="34537" y="401"/>
                  </a:cubicBezTo>
                  <a:lnTo>
                    <a:pt x="34537" y="401"/>
                  </a:lnTo>
                  <a:cubicBezTo>
                    <a:pt x="34553" y="619"/>
                    <a:pt x="34403" y="819"/>
                    <a:pt x="34186" y="852"/>
                  </a:cubicBezTo>
                  <a:lnTo>
                    <a:pt x="0" y="576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93"/>
            <p:cNvSpPr/>
            <p:nvPr/>
          </p:nvSpPr>
          <p:spPr>
            <a:xfrm>
              <a:off x="2645825" y="2222775"/>
              <a:ext cx="868450" cy="110725"/>
            </a:xfrm>
            <a:custGeom>
              <a:rect b="b" l="l" r="r" t="t"/>
              <a:pathLst>
                <a:path extrusionOk="0" h="4429" w="34738">
                  <a:moveTo>
                    <a:pt x="32933" y="1203"/>
                  </a:moveTo>
                  <a:lnTo>
                    <a:pt x="451" y="17"/>
                  </a:lnTo>
                  <a:cubicBezTo>
                    <a:pt x="217" y="0"/>
                    <a:pt x="17" y="184"/>
                    <a:pt x="17" y="418"/>
                  </a:cubicBezTo>
                  <a:lnTo>
                    <a:pt x="17" y="418"/>
                  </a:lnTo>
                  <a:cubicBezTo>
                    <a:pt x="0" y="635"/>
                    <a:pt x="167" y="836"/>
                    <a:pt x="401" y="853"/>
                  </a:cubicBezTo>
                  <a:lnTo>
                    <a:pt x="34737" y="442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93"/>
            <p:cNvSpPr/>
            <p:nvPr/>
          </p:nvSpPr>
          <p:spPr>
            <a:xfrm>
              <a:off x="3916500" y="2275400"/>
              <a:ext cx="141225" cy="141225"/>
            </a:xfrm>
            <a:custGeom>
              <a:rect b="b" l="l" r="r" t="t"/>
              <a:pathLst>
                <a:path extrusionOk="0" h="5649" w="5649">
                  <a:moveTo>
                    <a:pt x="5648" y="2824"/>
                  </a:moveTo>
                  <a:cubicBezTo>
                    <a:pt x="5648" y="4395"/>
                    <a:pt x="4395" y="5648"/>
                    <a:pt x="2824" y="5648"/>
                  </a:cubicBezTo>
                  <a:cubicBezTo>
                    <a:pt x="1271" y="5648"/>
                    <a:pt x="1" y="4395"/>
                    <a:pt x="1" y="2824"/>
                  </a:cubicBezTo>
                  <a:cubicBezTo>
                    <a:pt x="1" y="1271"/>
                    <a:pt x="1271" y="1"/>
                    <a:pt x="2824" y="1"/>
                  </a:cubicBezTo>
                  <a:cubicBezTo>
                    <a:pt x="4395" y="1"/>
                    <a:pt x="5648" y="1271"/>
                    <a:pt x="5648" y="282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93"/>
            <p:cNvSpPr/>
            <p:nvPr/>
          </p:nvSpPr>
          <p:spPr>
            <a:xfrm>
              <a:off x="3912575" y="2290300"/>
              <a:ext cx="130950" cy="111700"/>
            </a:xfrm>
            <a:custGeom>
              <a:rect b="b" l="l" r="r" t="t"/>
              <a:pathLst>
                <a:path extrusionOk="0" h="4468" w="5238">
                  <a:moveTo>
                    <a:pt x="2964" y="1"/>
                  </a:moveTo>
                  <a:cubicBezTo>
                    <a:pt x="2403" y="1"/>
                    <a:pt x="1832" y="214"/>
                    <a:pt x="1377" y="691"/>
                  </a:cubicBezTo>
                  <a:cubicBezTo>
                    <a:pt x="0" y="2102"/>
                    <a:pt x="1029" y="4468"/>
                    <a:pt x="2990" y="4468"/>
                  </a:cubicBezTo>
                  <a:cubicBezTo>
                    <a:pt x="3004" y="4468"/>
                    <a:pt x="3018" y="4468"/>
                    <a:pt x="3032" y="4467"/>
                  </a:cubicBezTo>
                  <a:cubicBezTo>
                    <a:pt x="4251" y="4434"/>
                    <a:pt x="5237" y="3415"/>
                    <a:pt x="5220" y="2195"/>
                  </a:cubicBezTo>
                  <a:cubicBezTo>
                    <a:pt x="5187" y="867"/>
                    <a:pt x="4094" y="1"/>
                    <a:pt x="2964"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93"/>
            <p:cNvSpPr/>
            <p:nvPr/>
          </p:nvSpPr>
          <p:spPr>
            <a:xfrm>
              <a:off x="3965375" y="2324275"/>
              <a:ext cx="43475" cy="43475"/>
            </a:xfrm>
            <a:custGeom>
              <a:rect b="b" l="l" r="r" t="t"/>
              <a:pathLst>
                <a:path extrusionOk="0" h="1739" w="1739">
                  <a:moveTo>
                    <a:pt x="869" y="1"/>
                  </a:moveTo>
                  <a:cubicBezTo>
                    <a:pt x="385" y="1"/>
                    <a:pt x="1" y="385"/>
                    <a:pt x="1" y="869"/>
                  </a:cubicBezTo>
                  <a:cubicBezTo>
                    <a:pt x="1" y="1354"/>
                    <a:pt x="385" y="1738"/>
                    <a:pt x="869" y="1738"/>
                  </a:cubicBezTo>
                  <a:cubicBezTo>
                    <a:pt x="1354" y="1738"/>
                    <a:pt x="1738" y="1354"/>
                    <a:pt x="1738" y="869"/>
                  </a:cubicBezTo>
                  <a:cubicBezTo>
                    <a:pt x="1738" y="385"/>
                    <a:pt x="1354" y="1"/>
                    <a:pt x="869"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93"/>
            <p:cNvSpPr/>
            <p:nvPr/>
          </p:nvSpPr>
          <p:spPr>
            <a:xfrm>
              <a:off x="3171300" y="2290025"/>
              <a:ext cx="141225" cy="141200"/>
            </a:xfrm>
            <a:custGeom>
              <a:rect b="b" l="l" r="r" t="t"/>
              <a:pathLst>
                <a:path extrusionOk="0" h="5648" w="5649">
                  <a:moveTo>
                    <a:pt x="5648" y="2824"/>
                  </a:moveTo>
                  <a:cubicBezTo>
                    <a:pt x="5648" y="4378"/>
                    <a:pt x="4378" y="5648"/>
                    <a:pt x="2824" y="5648"/>
                  </a:cubicBezTo>
                  <a:cubicBezTo>
                    <a:pt x="1254" y="5648"/>
                    <a:pt x="1" y="4378"/>
                    <a:pt x="1" y="2824"/>
                  </a:cubicBezTo>
                  <a:cubicBezTo>
                    <a:pt x="1" y="1254"/>
                    <a:pt x="1254" y="0"/>
                    <a:pt x="2824" y="0"/>
                  </a:cubicBezTo>
                  <a:cubicBezTo>
                    <a:pt x="4378" y="0"/>
                    <a:pt x="5648" y="1254"/>
                    <a:pt x="5648" y="282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3"/>
            <p:cNvSpPr/>
            <p:nvPr/>
          </p:nvSpPr>
          <p:spPr>
            <a:xfrm>
              <a:off x="3185350" y="2304725"/>
              <a:ext cx="130925" cy="111900"/>
            </a:xfrm>
            <a:custGeom>
              <a:rect b="b" l="l" r="r" t="t"/>
              <a:pathLst>
                <a:path extrusionOk="0" h="4476" w="5237">
                  <a:moveTo>
                    <a:pt x="2276" y="1"/>
                  </a:moveTo>
                  <a:cubicBezTo>
                    <a:pt x="1115" y="1"/>
                    <a:pt x="0" y="924"/>
                    <a:pt x="23" y="2286"/>
                  </a:cubicBezTo>
                  <a:cubicBezTo>
                    <a:pt x="57" y="3496"/>
                    <a:pt x="1043" y="4475"/>
                    <a:pt x="2265" y="4475"/>
                  </a:cubicBezTo>
                  <a:cubicBezTo>
                    <a:pt x="2275" y="4475"/>
                    <a:pt x="2285" y="4475"/>
                    <a:pt x="2296" y="4475"/>
                  </a:cubicBezTo>
                  <a:cubicBezTo>
                    <a:pt x="4284" y="4425"/>
                    <a:pt x="5236" y="2002"/>
                    <a:pt x="3800" y="632"/>
                  </a:cubicBezTo>
                  <a:cubicBezTo>
                    <a:pt x="3352" y="196"/>
                    <a:pt x="2809" y="1"/>
                    <a:pt x="2276"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93"/>
            <p:cNvSpPr/>
            <p:nvPr/>
          </p:nvSpPr>
          <p:spPr>
            <a:xfrm>
              <a:off x="3219750" y="2338900"/>
              <a:ext cx="43900" cy="43475"/>
            </a:xfrm>
            <a:custGeom>
              <a:rect b="b" l="l" r="r" t="t"/>
              <a:pathLst>
                <a:path extrusionOk="0" h="1739" w="1756">
                  <a:moveTo>
                    <a:pt x="886" y="0"/>
                  </a:moveTo>
                  <a:cubicBezTo>
                    <a:pt x="402" y="0"/>
                    <a:pt x="1" y="385"/>
                    <a:pt x="1" y="869"/>
                  </a:cubicBezTo>
                  <a:cubicBezTo>
                    <a:pt x="1" y="1354"/>
                    <a:pt x="402" y="1738"/>
                    <a:pt x="886" y="1738"/>
                  </a:cubicBezTo>
                  <a:cubicBezTo>
                    <a:pt x="1354" y="1738"/>
                    <a:pt x="1755" y="1354"/>
                    <a:pt x="1755" y="869"/>
                  </a:cubicBezTo>
                  <a:cubicBezTo>
                    <a:pt x="1755" y="385"/>
                    <a:pt x="1354" y="0"/>
                    <a:pt x="886"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93"/>
            <p:cNvSpPr/>
            <p:nvPr/>
          </p:nvSpPr>
          <p:spPr>
            <a:xfrm>
              <a:off x="3444075" y="2062800"/>
              <a:ext cx="317475" cy="203850"/>
            </a:xfrm>
            <a:custGeom>
              <a:rect b="b" l="l" r="r" t="t"/>
              <a:pathLst>
                <a:path extrusionOk="0" h="8154" w="12699">
                  <a:moveTo>
                    <a:pt x="12699" y="6349"/>
                  </a:moveTo>
                  <a:cubicBezTo>
                    <a:pt x="12632" y="2724"/>
                    <a:pt x="9391" y="0"/>
                    <a:pt x="5832" y="551"/>
                  </a:cubicBezTo>
                  <a:cubicBezTo>
                    <a:pt x="2256" y="1103"/>
                    <a:pt x="0" y="4678"/>
                    <a:pt x="1020" y="8154"/>
                  </a:cubicBezTo>
                  <a:lnTo>
                    <a:pt x="12515" y="7920"/>
                  </a:lnTo>
                  <a:cubicBezTo>
                    <a:pt x="12649" y="7402"/>
                    <a:pt x="12699" y="6867"/>
                    <a:pt x="12699" y="634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93"/>
            <p:cNvSpPr/>
            <p:nvPr/>
          </p:nvSpPr>
          <p:spPr>
            <a:xfrm>
              <a:off x="3469550" y="2260775"/>
              <a:ext cx="287425" cy="112425"/>
            </a:xfrm>
            <a:custGeom>
              <a:rect b="b" l="l" r="r" t="t"/>
              <a:pathLst>
                <a:path extrusionOk="0" h="4497" w="11497">
                  <a:moveTo>
                    <a:pt x="11496" y="1"/>
                  </a:moveTo>
                  <a:lnTo>
                    <a:pt x="1" y="235"/>
                  </a:lnTo>
                  <a:cubicBezTo>
                    <a:pt x="758" y="2756"/>
                    <a:pt x="3092" y="4497"/>
                    <a:pt x="5720" y="4497"/>
                  </a:cubicBezTo>
                  <a:cubicBezTo>
                    <a:pt x="5757" y="4497"/>
                    <a:pt x="5795" y="4496"/>
                    <a:pt x="5832" y="4495"/>
                  </a:cubicBezTo>
                  <a:cubicBezTo>
                    <a:pt x="8522" y="4445"/>
                    <a:pt x="10828" y="2607"/>
                    <a:pt x="11496"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93"/>
            <p:cNvSpPr/>
            <p:nvPr/>
          </p:nvSpPr>
          <p:spPr>
            <a:xfrm>
              <a:off x="3504675" y="2132100"/>
              <a:ext cx="223475" cy="70250"/>
            </a:xfrm>
            <a:custGeom>
              <a:rect b="b" l="l" r="r" t="t"/>
              <a:pathLst>
                <a:path extrusionOk="0" h="2810" w="8939">
                  <a:moveTo>
                    <a:pt x="6724" y="0"/>
                  </a:moveTo>
                  <a:cubicBezTo>
                    <a:pt x="6705" y="0"/>
                    <a:pt x="6685" y="1"/>
                    <a:pt x="6666" y="2"/>
                  </a:cubicBezTo>
                  <a:lnTo>
                    <a:pt x="2138" y="85"/>
                  </a:lnTo>
                  <a:cubicBezTo>
                    <a:pt x="1753" y="102"/>
                    <a:pt x="1403" y="252"/>
                    <a:pt x="1135" y="536"/>
                  </a:cubicBezTo>
                  <a:cubicBezTo>
                    <a:pt x="601" y="1088"/>
                    <a:pt x="233" y="1756"/>
                    <a:pt x="32" y="2508"/>
                  </a:cubicBezTo>
                  <a:cubicBezTo>
                    <a:pt x="1" y="2651"/>
                    <a:pt x="105" y="2810"/>
                    <a:pt x="275" y="2810"/>
                  </a:cubicBezTo>
                  <a:cubicBezTo>
                    <a:pt x="283" y="2810"/>
                    <a:pt x="291" y="2809"/>
                    <a:pt x="300" y="2809"/>
                  </a:cubicBezTo>
                  <a:lnTo>
                    <a:pt x="8654" y="2642"/>
                  </a:lnTo>
                  <a:cubicBezTo>
                    <a:pt x="8821" y="2642"/>
                    <a:pt x="8938" y="2475"/>
                    <a:pt x="8888" y="2324"/>
                  </a:cubicBezTo>
                  <a:cubicBezTo>
                    <a:pt x="8654" y="1589"/>
                    <a:pt x="8253" y="921"/>
                    <a:pt x="7702" y="386"/>
                  </a:cubicBezTo>
                  <a:cubicBezTo>
                    <a:pt x="7448" y="148"/>
                    <a:pt x="7089" y="0"/>
                    <a:pt x="6724"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2" name="Google Shape;1772;p93"/>
          <p:cNvSpPr/>
          <p:nvPr/>
        </p:nvSpPr>
        <p:spPr>
          <a:xfrm>
            <a:off x="1835884" y="2411316"/>
            <a:ext cx="210172" cy="115957"/>
          </a:xfrm>
          <a:custGeom>
            <a:rect b="b" l="l" r="r" t="t"/>
            <a:pathLst>
              <a:path extrusionOk="0" h="3872" w="7018">
                <a:moveTo>
                  <a:pt x="3849" y="0"/>
                </a:moveTo>
                <a:cubicBezTo>
                  <a:pt x="3785" y="0"/>
                  <a:pt x="3699" y="129"/>
                  <a:pt x="3592" y="129"/>
                </a:cubicBezTo>
                <a:cubicBezTo>
                  <a:pt x="3492" y="129"/>
                  <a:pt x="3392" y="129"/>
                  <a:pt x="3292" y="145"/>
                </a:cubicBezTo>
                <a:cubicBezTo>
                  <a:pt x="3191" y="162"/>
                  <a:pt x="3108" y="196"/>
                  <a:pt x="3041" y="246"/>
                </a:cubicBezTo>
                <a:cubicBezTo>
                  <a:pt x="3008" y="279"/>
                  <a:pt x="2974" y="296"/>
                  <a:pt x="2941" y="313"/>
                </a:cubicBezTo>
                <a:cubicBezTo>
                  <a:pt x="2807" y="379"/>
                  <a:pt x="2607" y="446"/>
                  <a:pt x="2423" y="530"/>
                </a:cubicBezTo>
                <a:cubicBezTo>
                  <a:pt x="2139" y="680"/>
                  <a:pt x="1855" y="797"/>
                  <a:pt x="1554" y="881"/>
                </a:cubicBezTo>
                <a:cubicBezTo>
                  <a:pt x="1521" y="881"/>
                  <a:pt x="1404" y="814"/>
                  <a:pt x="1220" y="764"/>
                </a:cubicBezTo>
                <a:cubicBezTo>
                  <a:pt x="1042" y="711"/>
                  <a:pt x="858" y="685"/>
                  <a:pt x="672" y="685"/>
                </a:cubicBezTo>
                <a:cubicBezTo>
                  <a:pt x="560" y="685"/>
                  <a:pt x="447" y="695"/>
                  <a:pt x="334" y="714"/>
                </a:cubicBezTo>
                <a:cubicBezTo>
                  <a:pt x="217" y="730"/>
                  <a:pt x="100" y="764"/>
                  <a:pt x="0" y="780"/>
                </a:cubicBezTo>
                <a:cubicBezTo>
                  <a:pt x="2022" y="2234"/>
                  <a:pt x="4311" y="3287"/>
                  <a:pt x="6734" y="3871"/>
                </a:cubicBezTo>
                <a:lnTo>
                  <a:pt x="6734" y="3838"/>
                </a:lnTo>
                <a:cubicBezTo>
                  <a:pt x="6700" y="3755"/>
                  <a:pt x="6416" y="3504"/>
                  <a:pt x="6500" y="3437"/>
                </a:cubicBezTo>
                <a:cubicBezTo>
                  <a:pt x="6600" y="3370"/>
                  <a:pt x="6667" y="3270"/>
                  <a:pt x="6667" y="3153"/>
                </a:cubicBezTo>
                <a:cubicBezTo>
                  <a:pt x="6667" y="3019"/>
                  <a:pt x="6951" y="3053"/>
                  <a:pt x="6917" y="2969"/>
                </a:cubicBezTo>
                <a:cubicBezTo>
                  <a:pt x="6884" y="2886"/>
                  <a:pt x="6684" y="2802"/>
                  <a:pt x="6750" y="2735"/>
                </a:cubicBezTo>
                <a:cubicBezTo>
                  <a:pt x="6767" y="2719"/>
                  <a:pt x="6800" y="2685"/>
                  <a:pt x="6817" y="2652"/>
                </a:cubicBezTo>
                <a:cubicBezTo>
                  <a:pt x="6851" y="2585"/>
                  <a:pt x="6867" y="2535"/>
                  <a:pt x="6800" y="2535"/>
                </a:cubicBezTo>
                <a:cubicBezTo>
                  <a:pt x="6684" y="2535"/>
                  <a:pt x="6684" y="2401"/>
                  <a:pt x="6817" y="2351"/>
                </a:cubicBezTo>
                <a:cubicBezTo>
                  <a:pt x="6951" y="2318"/>
                  <a:pt x="7001" y="2167"/>
                  <a:pt x="6934" y="2050"/>
                </a:cubicBezTo>
                <a:lnTo>
                  <a:pt x="6934" y="2034"/>
                </a:lnTo>
                <a:cubicBezTo>
                  <a:pt x="6884" y="1933"/>
                  <a:pt x="6984" y="1733"/>
                  <a:pt x="7018" y="1649"/>
                </a:cubicBezTo>
                <a:cubicBezTo>
                  <a:pt x="7018" y="1482"/>
                  <a:pt x="6984" y="1332"/>
                  <a:pt x="6884" y="1198"/>
                </a:cubicBezTo>
                <a:cubicBezTo>
                  <a:pt x="6873" y="1193"/>
                  <a:pt x="6860" y="1191"/>
                  <a:pt x="6844" y="1191"/>
                </a:cubicBezTo>
                <a:cubicBezTo>
                  <a:pt x="6803" y="1191"/>
                  <a:pt x="6749" y="1203"/>
                  <a:pt x="6694" y="1203"/>
                </a:cubicBezTo>
                <a:cubicBezTo>
                  <a:pt x="6636" y="1203"/>
                  <a:pt x="6577" y="1189"/>
                  <a:pt x="6533" y="1131"/>
                </a:cubicBezTo>
                <a:cubicBezTo>
                  <a:pt x="6500" y="1031"/>
                  <a:pt x="6433" y="948"/>
                  <a:pt x="6349" y="881"/>
                </a:cubicBezTo>
                <a:cubicBezTo>
                  <a:pt x="6341" y="872"/>
                  <a:pt x="6328" y="868"/>
                  <a:pt x="6316" y="868"/>
                </a:cubicBezTo>
                <a:cubicBezTo>
                  <a:pt x="6303" y="868"/>
                  <a:pt x="6291" y="872"/>
                  <a:pt x="6282" y="881"/>
                </a:cubicBezTo>
                <a:cubicBezTo>
                  <a:pt x="6199" y="948"/>
                  <a:pt x="5798" y="948"/>
                  <a:pt x="5681" y="948"/>
                </a:cubicBezTo>
                <a:cubicBezTo>
                  <a:pt x="5581" y="948"/>
                  <a:pt x="5395" y="1058"/>
                  <a:pt x="5280" y="1058"/>
                </a:cubicBezTo>
                <a:cubicBezTo>
                  <a:pt x="5261" y="1058"/>
                  <a:pt x="5244" y="1055"/>
                  <a:pt x="5230" y="1048"/>
                </a:cubicBezTo>
                <a:cubicBezTo>
                  <a:pt x="5096" y="948"/>
                  <a:pt x="5013" y="814"/>
                  <a:pt x="4979" y="663"/>
                </a:cubicBezTo>
                <a:cubicBezTo>
                  <a:pt x="4929" y="446"/>
                  <a:pt x="4779" y="279"/>
                  <a:pt x="4562" y="196"/>
                </a:cubicBezTo>
                <a:cubicBezTo>
                  <a:pt x="4361" y="145"/>
                  <a:pt x="3977" y="129"/>
                  <a:pt x="3893" y="29"/>
                </a:cubicBezTo>
                <a:cubicBezTo>
                  <a:pt x="3880" y="8"/>
                  <a:pt x="3865" y="0"/>
                  <a:pt x="3849"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93"/>
          <p:cNvSpPr/>
          <p:nvPr/>
        </p:nvSpPr>
        <p:spPr>
          <a:xfrm>
            <a:off x="2319987" y="2494963"/>
            <a:ext cx="39561" cy="22940"/>
          </a:xfrm>
          <a:custGeom>
            <a:rect b="b" l="l" r="r" t="t"/>
            <a:pathLst>
              <a:path extrusionOk="0" h="766" w="1321">
                <a:moveTo>
                  <a:pt x="663" y="0"/>
                </a:moveTo>
                <a:cubicBezTo>
                  <a:pt x="578" y="0"/>
                  <a:pt x="496" y="10"/>
                  <a:pt x="419" y="31"/>
                </a:cubicBezTo>
                <a:cubicBezTo>
                  <a:pt x="268" y="81"/>
                  <a:pt x="151" y="281"/>
                  <a:pt x="68" y="515"/>
                </a:cubicBezTo>
                <a:cubicBezTo>
                  <a:pt x="34" y="599"/>
                  <a:pt x="18" y="682"/>
                  <a:pt x="1" y="766"/>
                </a:cubicBezTo>
                <a:cubicBezTo>
                  <a:pt x="335" y="665"/>
                  <a:pt x="669" y="565"/>
                  <a:pt x="1003" y="448"/>
                </a:cubicBezTo>
                <a:cubicBezTo>
                  <a:pt x="1037" y="281"/>
                  <a:pt x="1287" y="315"/>
                  <a:pt x="1304" y="214"/>
                </a:cubicBezTo>
                <a:cubicBezTo>
                  <a:pt x="1321" y="164"/>
                  <a:pt x="1187" y="97"/>
                  <a:pt x="1020" y="47"/>
                </a:cubicBezTo>
                <a:cubicBezTo>
                  <a:pt x="904" y="18"/>
                  <a:pt x="781" y="0"/>
                  <a:pt x="663"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93"/>
          <p:cNvSpPr/>
          <p:nvPr/>
        </p:nvSpPr>
        <p:spPr>
          <a:xfrm>
            <a:off x="2528678" y="2084428"/>
            <a:ext cx="12308" cy="6588"/>
          </a:xfrm>
          <a:custGeom>
            <a:rect b="b" l="l" r="r" t="t"/>
            <a:pathLst>
              <a:path extrusionOk="0" h="220" w="411">
                <a:moveTo>
                  <a:pt x="125" y="0"/>
                </a:moveTo>
                <a:cubicBezTo>
                  <a:pt x="49" y="0"/>
                  <a:pt x="1" y="17"/>
                  <a:pt x="10" y="53"/>
                </a:cubicBezTo>
                <a:cubicBezTo>
                  <a:pt x="43" y="103"/>
                  <a:pt x="243" y="186"/>
                  <a:pt x="411" y="220"/>
                </a:cubicBezTo>
                <a:cubicBezTo>
                  <a:pt x="394" y="153"/>
                  <a:pt x="377" y="86"/>
                  <a:pt x="360" y="36"/>
                </a:cubicBezTo>
                <a:cubicBezTo>
                  <a:pt x="275" y="13"/>
                  <a:pt x="190" y="0"/>
                  <a:pt x="125"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93"/>
          <p:cNvSpPr/>
          <p:nvPr/>
        </p:nvSpPr>
        <p:spPr>
          <a:xfrm>
            <a:off x="2680488" y="2219318"/>
            <a:ext cx="4552" cy="9523"/>
          </a:xfrm>
          <a:custGeom>
            <a:rect b="b" l="l" r="r" t="t"/>
            <a:pathLst>
              <a:path extrusionOk="0" h="318" w="152">
                <a:moveTo>
                  <a:pt x="151" y="0"/>
                </a:moveTo>
                <a:cubicBezTo>
                  <a:pt x="68" y="17"/>
                  <a:pt x="17" y="167"/>
                  <a:pt x="1" y="318"/>
                </a:cubicBezTo>
                <a:cubicBezTo>
                  <a:pt x="51" y="201"/>
                  <a:pt x="101" y="101"/>
                  <a:pt x="151"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93"/>
          <p:cNvSpPr/>
          <p:nvPr/>
        </p:nvSpPr>
        <p:spPr>
          <a:xfrm>
            <a:off x="1937528" y="2729961"/>
            <a:ext cx="509" cy="1527"/>
          </a:xfrm>
          <a:custGeom>
            <a:rect b="b" l="l" r="r" t="t"/>
            <a:pathLst>
              <a:path extrusionOk="0" h="51" w="17">
                <a:moveTo>
                  <a:pt x="0" y="51"/>
                </a:moveTo>
                <a:cubicBezTo>
                  <a:pt x="0" y="34"/>
                  <a:pt x="17" y="17"/>
                  <a:pt x="17" y="1"/>
                </a:cubicBezTo>
                <a:cubicBezTo>
                  <a:pt x="17" y="17"/>
                  <a:pt x="0" y="34"/>
                  <a:pt x="0" y="5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3"/>
          <p:cNvSpPr/>
          <p:nvPr/>
        </p:nvSpPr>
        <p:spPr>
          <a:xfrm>
            <a:off x="2078128" y="2687437"/>
            <a:ext cx="3025" cy="8535"/>
          </a:xfrm>
          <a:custGeom>
            <a:rect b="b" l="l" r="r" t="t"/>
            <a:pathLst>
              <a:path extrusionOk="0" h="285" w="101">
                <a:moveTo>
                  <a:pt x="0" y="0"/>
                </a:moveTo>
                <a:lnTo>
                  <a:pt x="100" y="284"/>
                </a:lnTo>
                <a:lnTo>
                  <a:pt x="100" y="268"/>
                </a:lnTo>
                <a:lnTo>
                  <a:pt x="0"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93"/>
          <p:cNvSpPr/>
          <p:nvPr/>
        </p:nvSpPr>
        <p:spPr>
          <a:xfrm>
            <a:off x="2304475" y="2511373"/>
            <a:ext cx="6559" cy="2036"/>
          </a:xfrm>
          <a:custGeom>
            <a:rect b="b" l="l" r="r" t="t"/>
            <a:pathLst>
              <a:path extrusionOk="0" h="68" w="219">
                <a:moveTo>
                  <a:pt x="218" y="0"/>
                </a:moveTo>
                <a:lnTo>
                  <a:pt x="1" y="67"/>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3"/>
          <p:cNvSpPr/>
          <p:nvPr/>
        </p:nvSpPr>
        <p:spPr>
          <a:xfrm>
            <a:off x="1929023" y="2663929"/>
            <a:ext cx="1018" cy="1527"/>
          </a:xfrm>
          <a:custGeom>
            <a:rect b="b" l="l" r="r" t="t"/>
            <a:pathLst>
              <a:path extrusionOk="0" h="51" w="34">
                <a:moveTo>
                  <a:pt x="0" y="0"/>
                </a:moveTo>
                <a:cubicBezTo>
                  <a:pt x="17" y="17"/>
                  <a:pt x="17" y="34"/>
                  <a:pt x="33" y="50"/>
                </a:cubicBezTo>
                <a:cubicBezTo>
                  <a:pt x="17" y="34"/>
                  <a:pt x="17" y="17"/>
                  <a:pt x="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93"/>
          <p:cNvSpPr/>
          <p:nvPr/>
        </p:nvSpPr>
        <p:spPr>
          <a:xfrm>
            <a:off x="2691089" y="1825517"/>
            <a:ext cx="34470" cy="36416"/>
          </a:xfrm>
          <a:custGeom>
            <a:rect b="b" l="l" r="r" t="t"/>
            <a:pathLst>
              <a:path extrusionOk="0" h="1216" w="1151">
                <a:moveTo>
                  <a:pt x="733" y="1"/>
                </a:moveTo>
                <a:cubicBezTo>
                  <a:pt x="595" y="1"/>
                  <a:pt x="597" y="224"/>
                  <a:pt x="561" y="224"/>
                </a:cubicBezTo>
                <a:cubicBezTo>
                  <a:pt x="557" y="224"/>
                  <a:pt x="553" y="222"/>
                  <a:pt x="549" y="218"/>
                </a:cubicBezTo>
                <a:cubicBezTo>
                  <a:pt x="506" y="186"/>
                  <a:pt x="407" y="98"/>
                  <a:pt x="302" y="98"/>
                </a:cubicBezTo>
                <a:cubicBezTo>
                  <a:pt x="244" y="98"/>
                  <a:pt x="185" y="124"/>
                  <a:pt x="131" y="201"/>
                </a:cubicBezTo>
                <a:cubicBezTo>
                  <a:pt x="115" y="218"/>
                  <a:pt x="98" y="251"/>
                  <a:pt x="98" y="285"/>
                </a:cubicBezTo>
                <a:cubicBezTo>
                  <a:pt x="1" y="527"/>
                  <a:pt x="45" y="988"/>
                  <a:pt x="153" y="988"/>
                </a:cubicBezTo>
                <a:cubicBezTo>
                  <a:pt x="157" y="988"/>
                  <a:pt x="161" y="988"/>
                  <a:pt x="165" y="986"/>
                </a:cubicBezTo>
                <a:cubicBezTo>
                  <a:pt x="298" y="936"/>
                  <a:pt x="181" y="318"/>
                  <a:pt x="348" y="318"/>
                </a:cubicBezTo>
                <a:cubicBezTo>
                  <a:pt x="516" y="318"/>
                  <a:pt x="516" y="669"/>
                  <a:pt x="399" y="970"/>
                </a:cubicBezTo>
                <a:cubicBezTo>
                  <a:pt x="342" y="1129"/>
                  <a:pt x="418" y="1215"/>
                  <a:pt x="554" y="1215"/>
                </a:cubicBezTo>
                <a:cubicBezTo>
                  <a:pt x="660" y="1215"/>
                  <a:pt x="804" y="1163"/>
                  <a:pt x="950" y="1053"/>
                </a:cubicBezTo>
                <a:cubicBezTo>
                  <a:pt x="1017" y="1003"/>
                  <a:pt x="1067" y="936"/>
                  <a:pt x="1084" y="870"/>
                </a:cubicBezTo>
                <a:cubicBezTo>
                  <a:pt x="1150" y="602"/>
                  <a:pt x="933" y="268"/>
                  <a:pt x="833" y="268"/>
                </a:cubicBezTo>
                <a:cubicBezTo>
                  <a:pt x="749" y="268"/>
                  <a:pt x="900" y="17"/>
                  <a:pt x="733"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3"/>
          <p:cNvSpPr/>
          <p:nvPr/>
        </p:nvSpPr>
        <p:spPr>
          <a:xfrm>
            <a:off x="1898477" y="2736460"/>
            <a:ext cx="6049" cy="30"/>
          </a:xfrm>
          <a:custGeom>
            <a:rect b="b" l="l" r="r" t="t"/>
            <a:pathLst>
              <a:path extrusionOk="0" h="1" w="202">
                <a:moveTo>
                  <a:pt x="34" y="1"/>
                </a:moveTo>
                <a:lnTo>
                  <a:pt x="201" y="1"/>
                </a:lnTo>
                <a:lnTo>
                  <a:pt x="1"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93"/>
          <p:cNvSpPr/>
          <p:nvPr/>
        </p:nvSpPr>
        <p:spPr>
          <a:xfrm>
            <a:off x="1873471" y="2735981"/>
            <a:ext cx="5540" cy="1527"/>
          </a:xfrm>
          <a:custGeom>
            <a:rect b="b" l="l" r="r" t="t"/>
            <a:pathLst>
              <a:path extrusionOk="0" h="51" w="185">
                <a:moveTo>
                  <a:pt x="184" y="0"/>
                </a:moveTo>
                <a:lnTo>
                  <a:pt x="101" y="17"/>
                </a:lnTo>
                <a:lnTo>
                  <a:pt x="0" y="50"/>
                </a:lnTo>
                <a:lnTo>
                  <a:pt x="184"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3"/>
          <p:cNvSpPr/>
          <p:nvPr/>
        </p:nvSpPr>
        <p:spPr>
          <a:xfrm>
            <a:off x="1566726" y="2599363"/>
            <a:ext cx="30" cy="1527"/>
          </a:xfrm>
          <a:custGeom>
            <a:rect b="b" l="l" r="r" t="t"/>
            <a:pathLst>
              <a:path extrusionOk="0" h="51" w="1">
                <a:moveTo>
                  <a:pt x="1" y="1"/>
                </a:moveTo>
                <a:lnTo>
                  <a:pt x="1" y="5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93"/>
          <p:cNvSpPr/>
          <p:nvPr/>
        </p:nvSpPr>
        <p:spPr>
          <a:xfrm>
            <a:off x="1608262" y="2666414"/>
            <a:ext cx="30" cy="30"/>
          </a:xfrm>
          <a:custGeom>
            <a:rect b="b" l="l" r="r" t="t"/>
            <a:pathLst>
              <a:path extrusionOk="0" h="1" w="1">
                <a:moveTo>
                  <a:pt x="1" y="1"/>
                </a:move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3"/>
          <p:cNvSpPr/>
          <p:nvPr/>
        </p:nvSpPr>
        <p:spPr>
          <a:xfrm>
            <a:off x="1682830" y="2634401"/>
            <a:ext cx="539" cy="30"/>
          </a:xfrm>
          <a:custGeom>
            <a:rect b="b" l="l" r="r" t="t"/>
            <a:pathLst>
              <a:path extrusionOk="0" h="1" w="18">
                <a:moveTo>
                  <a:pt x="17" y="0"/>
                </a:moveTo>
                <a:lnTo>
                  <a:pt x="0"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93"/>
          <p:cNvSpPr/>
          <p:nvPr/>
        </p:nvSpPr>
        <p:spPr>
          <a:xfrm>
            <a:off x="1717359" y="2617870"/>
            <a:ext cx="1018" cy="1557"/>
          </a:xfrm>
          <a:custGeom>
            <a:rect b="b" l="l" r="r" t="t"/>
            <a:pathLst>
              <a:path extrusionOk="0" h="52" w="34">
                <a:moveTo>
                  <a:pt x="0" y="51"/>
                </a:moveTo>
                <a:cubicBezTo>
                  <a:pt x="17" y="34"/>
                  <a:pt x="17" y="18"/>
                  <a:pt x="34" y="1"/>
                </a:cubicBezTo>
                <a:cubicBezTo>
                  <a:pt x="17" y="18"/>
                  <a:pt x="17" y="34"/>
                  <a:pt x="0" y="5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93"/>
          <p:cNvSpPr/>
          <p:nvPr/>
        </p:nvSpPr>
        <p:spPr>
          <a:xfrm>
            <a:off x="1769885" y="2604874"/>
            <a:ext cx="30" cy="30"/>
          </a:xfrm>
          <a:custGeom>
            <a:rect b="b" l="l" r="r" t="t"/>
            <a:pathLst>
              <a:path extrusionOk="0" h="1" w="1">
                <a:moveTo>
                  <a:pt x="1" y="1"/>
                </a:move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93"/>
          <p:cNvSpPr/>
          <p:nvPr/>
        </p:nvSpPr>
        <p:spPr>
          <a:xfrm>
            <a:off x="1731853" y="2617391"/>
            <a:ext cx="2036" cy="30"/>
          </a:xfrm>
          <a:custGeom>
            <a:rect b="b" l="l" r="r" t="t"/>
            <a:pathLst>
              <a:path extrusionOk="0" h="1" w="68">
                <a:moveTo>
                  <a:pt x="1" y="0"/>
                </a:moveTo>
                <a:lnTo>
                  <a:pt x="68"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93"/>
          <p:cNvSpPr/>
          <p:nvPr/>
        </p:nvSpPr>
        <p:spPr>
          <a:xfrm>
            <a:off x="1719365" y="2615894"/>
            <a:ext cx="509" cy="509"/>
          </a:xfrm>
          <a:custGeom>
            <a:rect b="b" l="l" r="r" t="t"/>
            <a:pathLst>
              <a:path extrusionOk="0" h="17" w="17">
                <a:moveTo>
                  <a:pt x="0" y="17"/>
                </a:moveTo>
                <a:lnTo>
                  <a:pt x="17"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93"/>
          <p:cNvSpPr/>
          <p:nvPr/>
        </p:nvSpPr>
        <p:spPr>
          <a:xfrm>
            <a:off x="1718347" y="2616882"/>
            <a:ext cx="539" cy="1018"/>
          </a:xfrm>
          <a:custGeom>
            <a:rect b="b" l="l" r="r" t="t"/>
            <a:pathLst>
              <a:path extrusionOk="0" h="34" w="18">
                <a:moveTo>
                  <a:pt x="17" y="1"/>
                </a:moveTo>
                <a:cubicBezTo>
                  <a:pt x="17" y="1"/>
                  <a:pt x="1" y="17"/>
                  <a:pt x="1" y="34"/>
                </a:cubicBezTo>
                <a:cubicBezTo>
                  <a:pt x="1" y="17"/>
                  <a:pt x="17" y="1"/>
                  <a:pt x="17"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1" name="Google Shape;1791;p93"/>
          <p:cNvGrpSpPr/>
          <p:nvPr/>
        </p:nvGrpSpPr>
        <p:grpSpPr>
          <a:xfrm>
            <a:off x="1564702" y="1388248"/>
            <a:ext cx="1189425" cy="1152410"/>
            <a:chOff x="1230600" y="1650925"/>
            <a:chExt cx="992925" cy="962025"/>
          </a:xfrm>
        </p:grpSpPr>
        <p:sp>
          <p:nvSpPr>
            <p:cNvPr id="1792" name="Google Shape;1792;p93"/>
            <p:cNvSpPr/>
            <p:nvPr/>
          </p:nvSpPr>
          <p:spPr>
            <a:xfrm>
              <a:off x="1742300" y="2066975"/>
              <a:ext cx="3375" cy="2100"/>
            </a:xfrm>
            <a:custGeom>
              <a:rect b="b" l="l" r="r" t="t"/>
              <a:pathLst>
                <a:path extrusionOk="0" h="84" w="135">
                  <a:moveTo>
                    <a:pt x="1" y="0"/>
                  </a:moveTo>
                  <a:cubicBezTo>
                    <a:pt x="34" y="34"/>
                    <a:pt x="84" y="50"/>
                    <a:pt x="101" y="67"/>
                  </a:cubicBezTo>
                  <a:lnTo>
                    <a:pt x="134" y="84"/>
                  </a:lnTo>
                  <a:lnTo>
                    <a:pt x="1"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93"/>
            <p:cNvSpPr/>
            <p:nvPr/>
          </p:nvSpPr>
          <p:spPr>
            <a:xfrm>
              <a:off x="1698850" y="2008075"/>
              <a:ext cx="875" cy="850"/>
            </a:xfrm>
            <a:custGeom>
              <a:rect b="b" l="l" r="r" t="t"/>
              <a:pathLst>
                <a:path extrusionOk="0" h="34" w="35">
                  <a:moveTo>
                    <a:pt x="34" y="0"/>
                  </a:moveTo>
                  <a:lnTo>
                    <a:pt x="1" y="34"/>
                  </a:lnTo>
                  <a:lnTo>
                    <a:pt x="1" y="34"/>
                  </a:lnTo>
                  <a:lnTo>
                    <a:pt x="34" y="17"/>
                  </a:lnTo>
                  <a:lnTo>
                    <a:pt x="34"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93"/>
            <p:cNvSpPr/>
            <p:nvPr/>
          </p:nvSpPr>
          <p:spPr>
            <a:xfrm>
              <a:off x="1725175" y="1964200"/>
              <a:ext cx="1675" cy="1700"/>
            </a:xfrm>
            <a:custGeom>
              <a:rect b="b" l="l" r="r" t="t"/>
              <a:pathLst>
                <a:path extrusionOk="0" h="68" w="67">
                  <a:moveTo>
                    <a:pt x="1" y="1"/>
                  </a:moveTo>
                  <a:lnTo>
                    <a:pt x="1" y="18"/>
                  </a:lnTo>
                  <a:cubicBezTo>
                    <a:pt x="17" y="34"/>
                    <a:pt x="50" y="51"/>
                    <a:pt x="67" y="67"/>
                  </a:cubicBezTo>
                  <a:lnTo>
                    <a:pt x="67" y="67"/>
                  </a:lnTo>
                  <a:cubicBezTo>
                    <a:pt x="50" y="51"/>
                    <a:pt x="17" y="34"/>
                    <a:pt x="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93"/>
            <p:cNvSpPr/>
            <p:nvPr/>
          </p:nvSpPr>
          <p:spPr>
            <a:xfrm>
              <a:off x="1586500" y="1955425"/>
              <a:ext cx="425" cy="875"/>
            </a:xfrm>
            <a:custGeom>
              <a:rect b="b" l="l" r="r" t="t"/>
              <a:pathLst>
                <a:path extrusionOk="0" h="35" w="17">
                  <a:moveTo>
                    <a:pt x="17" y="1"/>
                  </a:moveTo>
                  <a:lnTo>
                    <a:pt x="9" y="18"/>
                  </a:lnTo>
                  <a:lnTo>
                    <a:pt x="9" y="18"/>
                  </a:lnTo>
                  <a:cubicBezTo>
                    <a:pt x="13" y="13"/>
                    <a:pt x="17" y="9"/>
                    <a:pt x="17" y="1"/>
                  </a:cubicBezTo>
                  <a:close/>
                  <a:moveTo>
                    <a:pt x="9" y="18"/>
                  </a:moveTo>
                  <a:cubicBezTo>
                    <a:pt x="4" y="22"/>
                    <a:pt x="0" y="26"/>
                    <a:pt x="0" y="34"/>
                  </a:cubicBezTo>
                  <a:lnTo>
                    <a:pt x="9" y="18"/>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93"/>
            <p:cNvSpPr/>
            <p:nvPr/>
          </p:nvSpPr>
          <p:spPr>
            <a:xfrm>
              <a:off x="1586075" y="1957100"/>
              <a:ext cx="25" cy="450"/>
            </a:xfrm>
            <a:custGeom>
              <a:rect b="b" l="l" r="r" t="t"/>
              <a:pathLst>
                <a:path extrusionOk="0" h="18" w="1">
                  <a:moveTo>
                    <a:pt x="1" y="17"/>
                  </a:moveTo>
                  <a:lnTo>
                    <a:pt x="1"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93"/>
            <p:cNvSpPr/>
            <p:nvPr/>
          </p:nvSpPr>
          <p:spPr>
            <a:xfrm>
              <a:off x="1602375" y="1993450"/>
              <a:ext cx="25" cy="25"/>
            </a:xfrm>
            <a:custGeom>
              <a:rect b="b" l="l" r="r" t="t"/>
              <a:pathLst>
                <a:path extrusionOk="0" h="1" w="1">
                  <a:moveTo>
                    <a:pt x="0" y="0"/>
                  </a:move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93"/>
            <p:cNvSpPr/>
            <p:nvPr/>
          </p:nvSpPr>
          <p:spPr>
            <a:xfrm>
              <a:off x="1595475" y="2018500"/>
              <a:ext cx="1900" cy="5475"/>
            </a:xfrm>
            <a:custGeom>
              <a:rect b="b" l="l" r="r" t="t"/>
              <a:pathLst>
                <a:path extrusionOk="0" h="219" w="76">
                  <a:moveTo>
                    <a:pt x="26" y="1"/>
                  </a:moveTo>
                  <a:lnTo>
                    <a:pt x="26" y="1"/>
                  </a:lnTo>
                  <a:cubicBezTo>
                    <a:pt x="21" y="18"/>
                    <a:pt x="18" y="33"/>
                    <a:pt x="16" y="48"/>
                  </a:cubicBezTo>
                  <a:lnTo>
                    <a:pt x="16" y="48"/>
                  </a:lnTo>
                  <a:cubicBezTo>
                    <a:pt x="18" y="33"/>
                    <a:pt x="21" y="18"/>
                    <a:pt x="26" y="1"/>
                  </a:cubicBezTo>
                  <a:close/>
                  <a:moveTo>
                    <a:pt x="16" y="48"/>
                  </a:moveTo>
                  <a:cubicBezTo>
                    <a:pt x="1" y="150"/>
                    <a:pt x="32" y="204"/>
                    <a:pt x="76" y="218"/>
                  </a:cubicBezTo>
                  <a:cubicBezTo>
                    <a:pt x="47" y="189"/>
                    <a:pt x="6" y="136"/>
                    <a:pt x="16" y="48"/>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93"/>
            <p:cNvSpPr/>
            <p:nvPr/>
          </p:nvSpPr>
          <p:spPr>
            <a:xfrm>
              <a:off x="2018825" y="2108325"/>
              <a:ext cx="1275" cy="1275"/>
            </a:xfrm>
            <a:custGeom>
              <a:rect b="b" l="l" r="r" t="t"/>
              <a:pathLst>
                <a:path extrusionOk="0" h="51" w="51">
                  <a:moveTo>
                    <a:pt x="1" y="0"/>
                  </a:moveTo>
                  <a:lnTo>
                    <a:pt x="51" y="5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93"/>
            <p:cNvSpPr/>
            <p:nvPr/>
          </p:nvSpPr>
          <p:spPr>
            <a:xfrm>
              <a:off x="1764850" y="2066550"/>
              <a:ext cx="25" cy="1275"/>
            </a:xfrm>
            <a:custGeom>
              <a:rect b="b" l="l" r="r" t="t"/>
              <a:pathLst>
                <a:path extrusionOk="0" h="51" w="1">
                  <a:moveTo>
                    <a:pt x="1" y="17"/>
                  </a:moveTo>
                  <a:lnTo>
                    <a:pt x="1" y="17"/>
                  </a:lnTo>
                  <a:lnTo>
                    <a:pt x="1" y="51"/>
                  </a:lnTo>
                  <a:lnTo>
                    <a:pt x="1"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93"/>
            <p:cNvSpPr/>
            <p:nvPr/>
          </p:nvSpPr>
          <p:spPr>
            <a:xfrm>
              <a:off x="1767375" y="1964200"/>
              <a:ext cx="850" cy="3800"/>
            </a:xfrm>
            <a:custGeom>
              <a:rect b="b" l="l" r="r" t="t"/>
              <a:pathLst>
                <a:path extrusionOk="0" h="152" w="34">
                  <a:moveTo>
                    <a:pt x="0" y="1"/>
                  </a:moveTo>
                  <a:cubicBezTo>
                    <a:pt x="0" y="34"/>
                    <a:pt x="17" y="84"/>
                    <a:pt x="34" y="151"/>
                  </a:cubicBezTo>
                  <a:cubicBezTo>
                    <a:pt x="34" y="84"/>
                    <a:pt x="17" y="34"/>
                    <a:pt x="0"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93"/>
            <p:cNvSpPr/>
            <p:nvPr/>
          </p:nvSpPr>
          <p:spPr>
            <a:xfrm>
              <a:off x="1769450" y="1985925"/>
              <a:ext cx="450" cy="450"/>
            </a:xfrm>
            <a:custGeom>
              <a:rect b="b" l="l" r="r" t="t"/>
              <a:pathLst>
                <a:path extrusionOk="0" h="18" w="18">
                  <a:moveTo>
                    <a:pt x="17" y="17"/>
                  </a:moveTo>
                  <a:cubicBezTo>
                    <a:pt x="1" y="17"/>
                    <a:pt x="1" y="1"/>
                    <a:pt x="1" y="1"/>
                  </a:cubicBezTo>
                  <a:cubicBezTo>
                    <a:pt x="1" y="1"/>
                    <a:pt x="1" y="17"/>
                    <a:pt x="17" y="17"/>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3"/>
            <p:cNvSpPr/>
            <p:nvPr/>
          </p:nvSpPr>
          <p:spPr>
            <a:xfrm>
              <a:off x="1743975" y="2014750"/>
              <a:ext cx="450" cy="25"/>
            </a:xfrm>
            <a:custGeom>
              <a:rect b="b" l="l" r="r" t="t"/>
              <a:pathLst>
                <a:path extrusionOk="0" h="1" w="18">
                  <a:moveTo>
                    <a:pt x="17" y="1"/>
                  </a:moveTo>
                  <a:lnTo>
                    <a:pt x="0" y="1"/>
                  </a:lnTo>
                  <a:lnTo>
                    <a:pt x="0"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93"/>
            <p:cNvSpPr/>
            <p:nvPr/>
          </p:nvSpPr>
          <p:spPr>
            <a:xfrm>
              <a:off x="1905625" y="2185600"/>
              <a:ext cx="5875" cy="2525"/>
            </a:xfrm>
            <a:custGeom>
              <a:rect b="b" l="l" r="r" t="t"/>
              <a:pathLst>
                <a:path extrusionOk="0" h="101" w="235">
                  <a:moveTo>
                    <a:pt x="1" y="0"/>
                  </a:moveTo>
                  <a:lnTo>
                    <a:pt x="218" y="101"/>
                  </a:lnTo>
                  <a:lnTo>
                    <a:pt x="235" y="101"/>
                  </a:lnTo>
                  <a:lnTo>
                    <a:pt x="1"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3"/>
            <p:cNvSpPr/>
            <p:nvPr/>
          </p:nvSpPr>
          <p:spPr>
            <a:xfrm>
              <a:off x="1984150" y="2135900"/>
              <a:ext cx="4200" cy="1275"/>
            </a:xfrm>
            <a:custGeom>
              <a:rect b="b" l="l" r="r" t="t"/>
              <a:pathLst>
                <a:path extrusionOk="0" h="51" w="168">
                  <a:moveTo>
                    <a:pt x="168" y="50"/>
                  </a:moveTo>
                  <a:lnTo>
                    <a:pt x="1"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93"/>
            <p:cNvSpPr/>
            <p:nvPr/>
          </p:nvSpPr>
          <p:spPr>
            <a:xfrm>
              <a:off x="1230600" y="1652600"/>
              <a:ext cx="752750" cy="735200"/>
            </a:xfrm>
            <a:custGeom>
              <a:rect b="b" l="l" r="r" t="t"/>
              <a:pathLst>
                <a:path extrusionOk="0" h="29408" w="30110">
                  <a:moveTo>
                    <a:pt x="10922" y="5427"/>
                  </a:moveTo>
                  <a:cubicBezTo>
                    <a:pt x="11064" y="5427"/>
                    <a:pt x="10938" y="5821"/>
                    <a:pt x="10828" y="5932"/>
                  </a:cubicBezTo>
                  <a:cubicBezTo>
                    <a:pt x="10826" y="5934"/>
                    <a:pt x="10825" y="5935"/>
                    <a:pt x="10823" y="5935"/>
                  </a:cubicBezTo>
                  <a:cubicBezTo>
                    <a:pt x="10790" y="5935"/>
                    <a:pt x="10752" y="5478"/>
                    <a:pt x="10911" y="5431"/>
                  </a:cubicBezTo>
                  <a:lnTo>
                    <a:pt x="10895" y="5431"/>
                  </a:lnTo>
                  <a:cubicBezTo>
                    <a:pt x="10905" y="5428"/>
                    <a:pt x="10914" y="5427"/>
                    <a:pt x="10922" y="5427"/>
                  </a:cubicBezTo>
                  <a:close/>
                  <a:moveTo>
                    <a:pt x="21511" y="6556"/>
                  </a:moveTo>
                  <a:cubicBezTo>
                    <a:pt x="21587" y="6556"/>
                    <a:pt x="21649" y="6575"/>
                    <a:pt x="21621" y="6617"/>
                  </a:cubicBezTo>
                  <a:cubicBezTo>
                    <a:pt x="21584" y="6674"/>
                    <a:pt x="21524" y="6704"/>
                    <a:pt x="21464" y="6704"/>
                  </a:cubicBezTo>
                  <a:cubicBezTo>
                    <a:pt x="21419" y="6704"/>
                    <a:pt x="21374" y="6686"/>
                    <a:pt x="21337" y="6650"/>
                  </a:cubicBezTo>
                  <a:cubicBezTo>
                    <a:pt x="21279" y="6592"/>
                    <a:pt x="21407" y="6556"/>
                    <a:pt x="21511" y="6556"/>
                  </a:cubicBezTo>
                  <a:close/>
                  <a:moveTo>
                    <a:pt x="21591" y="6790"/>
                  </a:moveTo>
                  <a:cubicBezTo>
                    <a:pt x="21707" y="6790"/>
                    <a:pt x="21753" y="6841"/>
                    <a:pt x="21705" y="6901"/>
                  </a:cubicBezTo>
                  <a:cubicBezTo>
                    <a:pt x="21571" y="7035"/>
                    <a:pt x="21421" y="7135"/>
                    <a:pt x="21237" y="7202"/>
                  </a:cubicBezTo>
                  <a:cubicBezTo>
                    <a:pt x="21154" y="7202"/>
                    <a:pt x="21187" y="6867"/>
                    <a:pt x="21421" y="6801"/>
                  </a:cubicBezTo>
                  <a:lnTo>
                    <a:pt x="21421" y="6817"/>
                  </a:lnTo>
                  <a:cubicBezTo>
                    <a:pt x="21488" y="6798"/>
                    <a:pt x="21545" y="6790"/>
                    <a:pt x="21591" y="6790"/>
                  </a:cubicBezTo>
                  <a:close/>
                  <a:moveTo>
                    <a:pt x="8531" y="6958"/>
                  </a:moveTo>
                  <a:cubicBezTo>
                    <a:pt x="8541" y="6958"/>
                    <a:pt x="8549" y="6961"/>
                    <a:pt x="8555" y="6968"/>
                  </a:cubicBezTo>
                  <a:lnTo>
                    <a:pt x="8555" y="6984"/>
                  </a:lnTo>
                  <a:cubicBezTo>
                    <a:pt x="8639" y="7068"/>
                    <a:pt x="8438" y="7369"/>
                    <a:pt x="8255" y="7385"/>
                  </a:cubicBezTo>
                  <a:cubicBezTo>
                    <a:pt x="8147" y="7370"/>
                    <a:pt x="8422" y="6958"/>
                    <a:pt x="8531" y="6958"/>
                  </a:cubicBezTo>
                  <a:close/>
                  <a:moveTo>
                    <a:pt x="19834" y="7335"/>
                  </a:moveTo>
                  <a:cubicBezTo>
                    <a:pt x="20072" y="7335"/>
                    <a:pt x="19630" y="7925"/>
                    <a:pt x="19529" y="7925"/>
                  </a:cubicBezTo>
                  <a:cubicBezTo>
                    <a:pt x="19524" y="7925"/>
                    <a:pt x="19519" y="7923"/>
                    <a:pt x="19516" y="7920"/>
                  </a:cubicBezTo>
                  <a:cubicBezTo>
                    <a:pt x="19466" y="7853"/>
                    <a:pt x="19583" y="7335"/>
                    <a:pt x="19834" y="7335"/>
                  </a:cubicBezTo>
                  <a:close/>
                  <a:moveTo>
                    <a:pt x="16867" y="8517"/>
                  </a:moveTo>
                  <a:cubicBezTo>
                    <a:pt x="16901" y="8517"/>
                    <a:pt x="16949" y="8673"/>
                    <a:pt x="16989" y="8673"/>
                  </a:cubicBezTo>
                  <a:cubicBezTo>
                    <a:pt x="16990" y="8673"/>
                    <a:pt x="16992" y="8673"/>
                    <a:pt x="16993" y="8672"/>
                  </a:cubicBezTo>
                  <a:cubicBezTo>
                    <a:pt x="17053" y="8657"/>
                    <a:pt x="17086" y="8550"/>
                    <a:pt x="17139" y="8550"/>
                  </a:cubicBezTo>
                  <a:cubicBezTo>
                    <a:pt x="17146" y="8550"/>
                    <a:pt x="17153" y="8551"/>
                    <a:pt x="17160" y="8555"/>
                  </a:cubicBezTo>
                  <a:cubicBezTo>
                    <a:pt x="17210" y="8588"/>
                    <a:pt x="17027" y="8973"/>
                    <a:pt x="17043" y="9056"/>
                  </a:cubicBezTo>
                  <a:cubicBezTo>
                    <a:pt x="17060" y="9121"/>
                    <a:pt x="16901" y="9425"/>
                    <a:pt x="16739" y="9425"/>
                  </a:cubicBezTo>
                  <a:cubicBezTo>
                    <a:pt x="16734" y="9425"/>
                    <a:pt x="16730" y="9424"/>
                    <a:pt x="16726" y="9424"/>
                  </a:cubicBezTo>
                  <a:cubicBezTo>
                    <a:pt x="16572" y="9393"/>
                    <a:pt x="16488" y="9220"/>
                    <a:pt x="16582" y="9220"/>
                  </a:cubicBezTo>
                  <a:cubicBezTo>
                    <a:pt x="16590" y="9220"/>
                    <a:pt x="16599" y="9221"/>
                    <a:pt x="16609" y="9223"/>
                  </a:cubicBezTo>
                  <a:cubicBezTo>
                    <a:pt x="16625" y="9228"/>
                    <a:pt x="16641" y="9230"/>
                    <a:pt x="16655" y="9230"/>
                  </a:cubicBezTo>
                  <a:cubicBezTo>
                    <a:pt x="16746" y="9230"/>
                    <a:pt x="16798" y="9150"/>
                    <a:pt x="16726" y="9106"/>
                  </a:cubicBezTo>
                  <a:cubicBezTo>
                    <a:pt x="16642" y="9040"/>
                    <a:pt x="16425" y="8873"/>
                    <a:pt x="16559" y="8689"/>
                  </a:cubicBezTo>
                  <a:cubicBezTo>
                    <a:pt x="16608" y="8621"/>
                    <a:pt x="16658" y="8605"/>
                    <a:pt x="16701" y="8605"/>
                  </a:cubicBezTo>
                  <a:cubicBezTo>
                    <a:pt x="16737" y="8605"/>
                    <a:pt x="16769" y="8616"/>
                    <a:pt x="16794" y="8616"/>
                  </a:cubicBezTo>
                  <a:cubicBezTo>
                    <a:pt x="16820" y="8616"/>
                    <a:pt x="16837" y="8604"/>
                    <a:pt x="16843" y="8555"/>
                  </a:cubicBezTo>
                  <a:cubicBezTo>
                    <a:pt x="16850" y="8528"/>
                    <a:pt x="16858" y="8517"/>
                    <a:pt x="16867" y="8517"/>
                  </a:cubicBezTo>
                  <a:close/>
                  <a:moveTo>
                    <a:pt x="8479" y="9016"/>
                  </a:moveTo>
                  <a:cubicBezTo>
                    <a:pt x="8528" y="9016"/>
                    <a:pt x="8576" y="9031"/>
                    <a:pt x="8622" y="9073"/>
                  </a:cubicBezTo>
                  <a:cubicBezTo>
                    <a:pt x="8789" y="9240"/>
                    <a:pt x="9006" y="9441"/>
                    <a:pt x="8873" y="9574"/>
                  </a:cubicBezTo>
                  <a:cubicBezTo>
                    <a:pt x="8739" y="9708"/>
                    <a:pt x="8555" y="9708"/>
                    <a:pt x="8522" y="9791"/>
                  </a:cubicBezTo>
                  <a:cubicBezTo>
                    <a:pt x="8505" y="9808"/>
                    <a:pt x="8505" y="9842"/>
                    <a:pt x="8522" y="9858"/>
                  </a:cubicBezTo>
                  <a:cubicBezTo>
                    <a:pt x="8605" y="10025"/>
                    <a:pt x="8722" y="10794"/>
                    <a:pt x="8522" y="10911"/>
                  </a:cubicBezTo>
                  <a:cubicBezTo>
                    <a:pt x="8473" y="10934"/>
                    <a:pt x="8429" y="10941"/>
                    <a:pt x="8387" y="10941"/>
                  </a:cubicBezTo>
                  <a:cubicBezTo>
                    <a:pt x="8314" y="10941"/>
                    <a:pt x="8249" y="10918"/>
                    <a:pt x="8180" y="10918"/>
                  </a:cubicBezTo>
                  <a:cubicBezTo>
                    <a:pt x="8117" y="10918"/>
                    <a:pt x="8051" y="10937"/>
                    <a:pt x="7971" y="11011"/>
                  </a:cubicBezTo>
                  <a:cubicBezTo>
                    <a:pt x="7753" y="11195"/>
                    <a:pt x="7486" y="11312"/>
                    <a:pt x="7185" y="11329"/>
                  </a:cubicBezTo>
                  <a:cubicBezTo>
                    <a:pt x="7178" y="11329"/>
                    <a:pt x="7171" y="11329"/>
                    <a:pt x="7164" y="11329"/>
                  </a:cubicBezTo>
                  <a:cubicBezTo>
                    <a:pt x="6951" y="11329"/>
                    <a:pt x="6702" y="11091"/>
                    <a:pt x="6751" y="10978"/>
                  </a:cubicBezTo>
                  <a:cubicBezTo>
                    <a:pt x="6801" y="10861"/>
                    <a:pt x="7052" y="10861"/>
                    <a:pt x="7052" y="10694"/>
                  </a:cubicBezTo>
                  <a:cubicBezTo>
                    <a:pt x="7052" y="10510"/>
                    <a:pt x="7369" y="10460"/>
                    <a:pt x="7169" y="10309"/>
                  </a:cubicBezTo>
                  <a:cubicBezTo>
                    <a:pt x="6968" y="10142"/>
                    <a:pt x="6834" y="10159"/>
                    <a:pt x="6951" y="9992"/>
                  </a:cubicBezTo>
                  <a:cubicBezTo>
                    <a:pt x="7068" y="9825"/>
                    <a:pt x="6751" y="9725"/>
                    <a:pt x="6901" y="9641"/>
                  </a:cubicBezTo>
                  <a:cubicBezTo>
                    <a:pt x="6931" y="9629"/>
                    <a:pt x="6960" y="9625"/>
                    <a:pt x="6989" y="9625"/>
                  </a:cubicBezTo>
                  <a:cubicBezTo>
                    <a:pt x="7086" y="9625"/>
                    <a:pt x="7182" y="9674"/>
                    <a:pt x="7274" y="9674"/>
                  </a:cubicBezTo>
                  <a:cubicBezTo>
                    <a:pt x="7312" y="9674"/>
                    <a:pt x="7349" y="9665"/>
                    <a:pt x="7386" y="9641"/>
                  </a:cubicBezTo>
                  <a:cubicBezTo>
                    <a:pt x="7536" y="9558"/>
                    <a:pt x="7753" y="9574"/>
                    <a:pt x="7753" y="9457"/>
                  </a:cubicBezTo>
                  <a:cubicBezTo>
                    <a:pt x="7753" y="9357"/>
                    <a:pt x="7536" y="9424"/>
                    <a:pt x="7536" y="9257"/>
                  </a:cubicBezTo>
                  <a:cubicBezTo>
                    <a:pt x="7546" y="9154"/>
                    <a:pt x="7644" y="9115"/>
                    <a:pt x="7761" y="9115"/>
                  </a:cubicBezTo>
                  <a:cubicBezTo>
                    <a:pt x="7835" y="9115"/>
                    <a:pt x="7916" y="9131"/>
                    <a:pt x="7987" y="9157"/>
                  </a:cubicBezTo>
                  <a:lnTo>
                    <a:pt x="8054" y="9157"/>
                  </a:lnTo>
                  <a:cubicBezTo>
                    <a:pt x="8179" y="9157"/>
                    <a:pt x="8333" y="9016"/>
                    <a:pt x="8479" y="9016"/>
                  </a:cubicBezTo>
                  <a:close/>
                  <a:moveTo>
                    <a:pt x="9955" y="6664"/>
                  </a:moveTo>
                  <a:cubicBezTo>
                    <a:pt x="9966" y="6664"/>
                    <a:pt x="9978" y="6670"/>
                    <a:pt x="9992" y="6684"/>
                  </a:cubicBezTo>
                  <a:cubicBezTo>
                    <a:pt x="10093" y="6767"/>
                    <a:pt x="9925" y="6867"/>
                    <a:pt x="9942" y="6951"/>
                  </a:cubicBezTo>
                  <a:cubicBezTo>
                    <a:pt x="9942" y="7051"/>
                    <a:pt x="9708" y="7285"/>
                    <a:pt x="9591" y="7319"/>
                  </a:cubicBezTo>
                  <a:cubicBezTo>
                    <a:pt x="9507" y="7361"/>
                    <a:pt x="9576" y="7485"/>
                    <a:pt x="9679" y="7485"/>
                  </a:cubicBezTo>
                  <a:cubicBezTo>
                    <a:pt x="9699" y="7485"/>
                    <a:pt x="9720" y="7480"/>
                    <a:pt x="9742" y="7469"/>
                  </a:cubicBezTo>
                  <a:cubicBezTo>
                    <a:pt x="9799" y="7440"/>
                    <a:pt x="9962" y="7424"/>
                    <a:pt x="10129" y="7424"/>
                  </a:cubicBezTo>
                  <a:cubicBezTo>
                    <a:pt x="10349" y="7424"/>
                    <a:pt x="10577" y="7453"/>
                    <a:pt x="10577" y="7519"/>
                  </a:cubicBezTo>
                  <a:cubicBezTo>
                    <a:pt x="10577" y="7619"/>
                    <a:pt x="10393" y="8187"/>
                    <a:pt x="10243" y="8304"/>
                  </a:cubicBezTo>
                  <a:cubicBezTo>
                    <a:pt x="10082" y="8401"/>
                    <a:pt x="9984" y="8589"/>
                    <a:pt x="10065" y="8589"/>
                  </a:cubicBezTo>
                  <a:cubicBezTo>
                    <a:pt x="10068" y="8589"/>
                    <a:pt x="10072" y="8589"/>
                    <a:pt x="10076" y="8588"/>
                  </a:cubicBezTo>
                  <a:cubicBezTo>
                    <a:pt x="10129" y="8588"/>
                    <a:pt x="10209" y="8565"/>
                    <a:pt x="10288" y="8565"/>
                  </a:cubicBezTo>
                  <a:cubicBezTo>
                    <a:pt x="10359" y="8565"/>
                    <a:pt x="10429" y="8584"/>
                    <a:pt x="10477" y="8655"/>
                  </a:cubicBezTo>
                  <a:cubicBezTo>
                    <a:pt x="10594" y="8806"/>
                    <a:pt x="10744" y="8705"/>
                    <a:pt x="10778" y="8889"/>
                  </a:cubicBezTo>
                  <a:cubicBezTo>
                    <a:pt x="10828" y="9056"/>
                    <a:pt x="10861" y="9374"/>
                    <a:pt x="11078" y="9424"/>
                  </a:cubicBezTo>
                  <a:cubicBezTo>
                    <a:pt x="11312" y="9474"/>
                    <a:pt x="11446" y="9908"/>
                    <a:pt x="11413" y="9975"/>
                  </a:cubicBezTo>
                  <a:cubicBezTo>
                    <a:pt x="11429" y="10076"/>
                    <a:pt x="11479" y="10176"/>
                    <a:pt x="11563" y="10226"/>
                  </a:cubicBezTo>
                  <a:cubicBezTo>
                    <a:pt x="11646" y="10243"/>
                    <a:pt x="11496" y="10343"/>
                    <a:pt x="11563" y="10477"/>
                  </a:cubicBezTo>
                  <a:cubicBezTo>
                    <a:pt x="11598" y="10537"/>
                    <a:pt x="11646" y="10566"/>
                    <a:pt x="11689" y="10566"/>
                  </a:cubicBezTo>
                  <a:cubicBezTo>
                    <a:pt x="11729" y="10566"/>
                    <a:pt x="11764" y="10541"/>
                    <a:pt x="11780" y="10493"/>
                  </a:cubicBezTo>
                  <a:cubicBezTo>
                    <a:pt x="11792" y="10470"/>
                    <a:pt x="11825" y="10459"/>
                    <a:pt x="11868" y="10459"/>
                  </a:cubicBezTo>
                  <a:cubicBezTo>
                    <a:pt x="12010" y="10459"/>
                    <a:pt x="12265" y="10574"/>
                    <a:pt x="12265" y="10727"/>
                  </a:cubicBezTo>
                  <a:cubicBezTo>
                    <a:pt x="12248" y="10928"/>
                    <a:pt x="12031" y="11028"/>
                    <a:pt x="11880" y="11162"/>
                  </a:cubicBezTo>
                  <a:cubicBezTo>
                    <a:pt x="11754" y="11288"/>
                    <a:pt x="11717" y="11430"/>
                    <a:pt x="11828" y="11430"/>
                  </a:cubicBezTo>
                  <a:cubicBezTo>
                    <a:pt x="11834" y="11430"/>
                    <a:pt x="11840" y="11430"/>
                    <a:pt x="11847" y="11429"/>
                  </a:cubicBezTo>
                  <a:cubicBezTo>
                    <a:pt x="11877" y="11425"/>
                    <a:pt x="11909" y="11423"/>
                    <a:pt x="11939" y="11423"/>
                  </a:cubicBezTo>
                  <a:cubicBezTo>
                    <a:pt x="12042" y="11423"/>
                    <a:pt x="12125" y="11448"/>
                    <a:pt x="12047" y="11512"/>
                  </a:cubicBezTo>
                  <a:cubicBezTo>
                    <a:pt x="11864" y="11663"/>
                    <a:pt x="11646" y="11746"/>
                    <a:pt x="11413" y="11780"/>
                  </a:cubicBezTo>
                  <a:cubicBezTo>
                    <a:pt x="11245" y="11780"/>
                    <a:pt x="11078" y="11813"/>
                    <a:pt x="10911" y="11880"/>
                  </a:cubicBezTo>
                  <a:cubicBezTo>
                    <a:pt x="10906" y="11883"/>
                    <a:pt x="10900" y="11884"/>
                    <a:pt x="10893" y="11884"/>
                  </a:cubicBezTo>
                  <a:cubicBezTo>
                    <a:pt x="10824" y="11884"/>
                    <a:pt x="10679" y="11766"/>
                    <a:pt x="10598" y="11766"/>
                  </a:cubicBezTo>
                  <a:cubicBezTo>
                    <a:pt x="10583" y="11766"/>
                    <a:pt x="10570" y="11770"/>
                    <a:pt x="10560" y="11780"/>
                  </a:cubicBezTo>
                  <a:cubicBezTo>
                    <a:pt x="10482" y="11845"/>
                    <a:pt x="10382" y="11891"/>
                    <a:pt x="10286" y="11891"/>
                  </a:cubicBezTo>
                  <a:cubicBezTo>
                    <a:pt x="10260" y="11891"/>
                    <a:pt x="10235" y="11887"/>
                    <a:pt x="10210" y="11880"/>
                  </a:cubicBezTo>
                  <a:cubicBezTo>
                    <a:pt x="10194" y="11879"/>
                    <a:pt x="10180" y="11878"/>
                    <a:pt x="10166" y="11878"/>
                  </a:cubicBezTo>
                  <a:cubicBezTo>
                    <a:pt x="10041" y="11878"/>
                    <a:pt x="9967" y="11932"/>
                    <a:pt x="9898" y="11932"/>
                  </a:cubicBezTo>
                  <a:cubicBezTo>
                    <a:pt x="9891" y="11932"/>
                    <a:pt x="9883" y="11932"/>
                    <a:pt x="9875" y="11930"/>
                  </a:cubicBezTo>
                  <a:cubicBezTo>
                    <a:pt x="9872" y="11930"/>
                    <a:pt x="9870" y="11929"/>
                    <a:pt x="9867" y="11929"/>
                  </a:cubicBezTo>
                  <a:cubicBezTo>
                    <a:pt x="9793" y="11929"/>
                    <a:pt x="9773" y="12132"/>
                    <a:pt x="9685" y="12132"/>
                  </a:cubicBezTo>
                  <a:cubicBezTo>
                    <a:pt x="9682" y="12132"/>
                    <a:pt x="9678" y="12131"/>
                    <a:pt x="9675" y="12131"/>
                  </a:cubicBezTo>
                  <a:cubicBezTo>
                    <a:pt x="9585" y="12118"/>
                    <a:pt x="9545" y="12037"/>
                    <a:pt x="9448" y="12037"/>
                  </a:cubicBezTo>
                  <a:cubicBezTo>
                    <a:pt x="9419" y="12037"/>
                    <a:pt x="9384" y="12044"/>
                    <a:pt x="9341" y="12064"/>
                  </a:cubicBezTo>
                  <a:cubicBezTo>
                    <a:pt x="9176" y="12132"/>
                    <a:pt x="9090" y="12269"/>
                    <a:pt x="9037" y="12269"/>
                  </a:cubicBezTo>
                  <a:cubicBezTo>
                    <a:pt x="9025" y="12269"/>
                    <a:pt x="9015" y="12262"/>
                    <a:pt x="9006" y="12248"/>
                  </a:cubicBezTo>
                  <a:cubicBezTo>
                    <a:pt x="8906" y="12131"/>
                    <a:pt x="9441" y="11629"/>
                    <a:pt x="9575" y="11546"/>
                  </a:cubicBezTo>
                  <a:cubicBezTo>
                    <a:pt x="9611" y="11523"/>
                    <a:pt x="9653" y="11516"/>
                    <a:pt x="9699" y="11516"/>
                  </a:cubicBezTo>
                  <a:cubicBezTo>
                    <a:pt x="9764" y="11516"/>
                    <a:pt x="9835" y="11530"/>
                    <a:pt x="9903" y="11530"/>
                  </a:cubicBezTo>
                  <a:cubicBezTo>
                    <a:pt x="9965" y="11530"/>
                    <a:pt x="10024" y="11519"/>
                    <a:pt x="10076" y="11479"/>
                  </a:cubicBezTo>
                  <a:cubicBezTo>
                    <a:pt x="10185" y="11394"/>
                    <a:pt x="10215" y="11336"/>
                    <a:pt x="10153" y="11336"/>
                  </a:cubicBezTo>
                  <a:cubicBezTo>
                    <a:pt x="10129" y="11336"/>
                    <a:pt x="10093" y="11344"/>
                    <a:pt x="10042" y="11362"/>
                  </a:cubicBezTo>
                  <a:cubicBezTo>
                    <a:pt x="9999" y="11380"/>
                    <a:pt x="9960" y="11387"/>
                    <a:pt x="9924" y="11387"/>
                  </a:cubicBezTo>
                  <a:cubicBezTo>
                    <a:pt x="9794" y="11387"/>
                    <a:pt x="9702" y="11295"/>
                    <a:pt x="9558" y="11295"/>
                  </a:cubicBezTo>
                  <a:cubicBezTo>
                    <a:pt x="9431" y="11295"/>
                    <a:pt x="9410" y="11218"/>
                    <a:pt x="9356" y="11218"/>
                  </a:cubicBezTo>
                  <a:cubicBezTo>
                    <a:pt x="9339" y="11218"/>
                    <a:pt x="9318" y="11225"/>
                    <a:pt x="9291" y="11245"/>
                  </a:cubicBezTo>
                  <a:cubicBezTo>
                    <a:pt x="9271" y="11259"/>
                    <a:pt x="9246" y="11265"/>
                    <a:pt x="9220" y="11265"/>
                  </a:cubicBezTo>
                  <a:cubicBezTo>
                    <a:pt x="9088" y="11265"/>
                    <a:pt x="8915" y="11117"/>
                    <a:pt x="9123" y="11061"/>
                  </a:cubicBezTo>
                  <a:cubicBezTo>
                    <a:pt x="9374" y="10978"/>
                    <a:pt x="9558" y="10844"/>
                    <a:pt x="9558" y="10744"/>
                  </a:cubicBezTo>
                  <a:cubicBezTo>
                    <a:pt x="9541" y="10644"/>
                    <a:pt x="9307" y="10660"/>
                    <a:pt x="9291" y="10577"/>
                  </a:cubicBezTo>
                  <a:cubicBezTo>
                    <a:pt x="9274" y="10493"/>
                    <a:pt x="9474" y="10393"/>
                    <a:pt x="9424" y="10293"/>
                  </a:cubicBezTo>
                  <a:cubicBezTo>
                    <a:pt x="9390" y="10236"/>
                    <a:pt x="9456" y="10195"/>
                    <a:pt x="9507" y="10195"/>
                  </a:cubicBezTo>
                  <a:cubicBezTo>
                    <a:pt x="9531" y="10195"/>
                    <a:pt x="9552" y="10204"/>
                    <a:pt x="9558" y="10226"/>
                  </a:cubicBezTo>
                  <a:cubicBezTo>
                    <a:pt x="9566" y="10259"/>
                    <a:pt x="9671" y="10280"/>
                    <a:pt x="9779" y="10280"/>
                  </a:cubicBezTo>
                  <a:cubicBezTo>
                    <a:pt x="9888" y="10280"/>
                    <a:pt x="10001" y="10259"/>
                    <a:pt x="10026" y="10209"/>
                  </a:cubicBezTo>
                  <a:cubicBezTo>
                    <a:pt x="10059" y="10109"/>
                    <a:pt x="10009" y="9908"/>
                    <a:pt x="10059" y="9791"/>
                  </a:cubicBezTo>
                  <a:cubicBezTo>
                    <a:pt x="10126" y="9691"/>
                    <a:pt x="10076" y="9675"/>
                    <a:pt x="9942" y="9624"/>
                  </a:cubicBezTo>
                  <a:cubicBezTo>
                    <a:pt x="9809" y="9608"/>
                    <a:pt x="9758" y="9441"/>
                    <a:pt x="9875" y="9357"/>
                  </a:cubicBezTo>
                  <a:cubicBezTo>
                    <a:pt x="9946" y="9263"/>
                    <a:pt x="9934" y="9153"/>
                    <a:pt x="9863" y="9153"/>
                  </a:cubicBezTo>
                  <a:cubicBezTo>
                    <a:pt x="9833" y="9153"/>
                    <a:pt x="9792" y="9173"/>
                    <a:pt x="9742" y="9223"/>
                  </a:cubicBezTo>
                  <a:cubicBezTo>
                    <a:pt x="9659" y="9306"/>
                    <a:pt x="9480" y="9343"/>
                    <a:pt x="9333" y="9343"/>
                  </a:cubicBezTo>
                  <a:cubicBezTo>
                    <a:pt x="9213" y="9343"/>
                    <a:pt x="9114" y="9319"/>
                    <a:pt x="9107" y="9274"/>
                  </a:cubicBezTo>
                  <a:cubicBezTo>
                    <a:pt x="9090" y="9173"/>
                    <a:pt x="9341" y="8956"/>
                    <a:pt x="9257" y="8822"/>
                  </a:cubicBezTo>
                  <a:cubicBezTo>
                    <a:pt x="9190" y="8689"/>
                    <a:pt x="9307" y="8522"/>
                    <a:pt x="9224" y="8505"/>
                  </a:cubicBezTo>
                  <a:cubicBezTo>
                    <a:pt x="9222" y="8505"/>
                    <a:pt x="9220" y="8504"/>
                    <a:pt x="9218" y="8504"/>
                  </a:cubicBezTo>
                  <a:cubicBezTo>
                    <a:pt x="9143" y="8504"/>
                    <a:pt x="9201" y="8823"/>
                    <a:pt x="8973" y="8856"/>
                  </a:cubicBezTo>
                  <a:cubicBezTo>
                    <a:pt x="8957" y="8859"/>
                    <a:pt x="8943" y="8861"/>
                    <a:pt x="8930" y="8861"/>
                  </a:cubicBezTo>
                  <a:cubicBezTo>
                    <a:pt x="8756" y="8861"/>
                    <a:pt x="8865" y="8584"/>
                    <a:pt x="8805" y="8584"/>
                  </a:cubicBezTo>
                  <a:cubicBezTo>
                    <a:pt x="8801" y="8584"/>
                    <a:pt x="8796" y="8585"/>
                    <a:pt x="8789" y="8588"/>
                  </a:cubicBezTo>
                  <a:cubicBezTo>
                    <a:pt x="8713" y="8626"/>
                    <a:pt x="8570" y="8751"/>
                    <a:pt x="8505" y="8751"/>
                  </a:cubicBezTo>
                  <a:cubicBezTo>
                    <a:pt x="8485" y="8751"/>
                    <a:pt x="8472" y="8738"/>
                    <a:pt x="8472" y="8705"/>
                  </a:cubicBezTo>
                  <a:cubicBezTo>
                    <a:pt x="8472" y="8572"/>
                    <a:pt x="8856" y="8555"/>
                    <a:pt x="8839" y="8421"/>
                  </a:cubicBezTo>
                  <a:cubicBezTo>
                    <a:pt x="8823" y="8288"/>
                    <a:pt x="8555" y="8371"/>
                    <a:pt x="8589" y="8187"/>
                  </a:cubicBezTo>
                  <a:cubicBezTo>
                    <a:pt x="8622" y="8004"/>
                    <a:pt x="8940" y="7870"/>
                    <a:pt x="8756" y="7853"/>
                  </a:cubicBezTo>
                  <a:cubicBezTo>
                    <a:pt x="8589" y="7837"/>
                    <a:pt x="8305" y="7686"/>
                    <a:pt x="8438" y="7586"/>
                  </a:cubicBezTo>
                  <a:cubicBezTo>
                    <a:pt x="8476" y="7553"/>
                    <a:pt x="8510" y="7540"/>
                    <a:pt x="8541" y="7540"/>
                  </a:cubicBezTo>
                  <a:cubicBezTo>
                    <a:pt x="8618" y="7540"/>
                    <a:pt x="8675" y="7622"/>
                    <a:pt x="8722" y="7669"/>
                  </a:cubicBezTo>
                  <a:cubicBezTo>
                    <a:pt x="8735" y="7686"/>
                    <a:pt x="8751" y="7694"/>
                    <a:pt x="8766" y="7694"/>
                  </a:cubicBezTo>
                  <a:cubicBezTo>
                    <a:pt x="8813" y="7694"/>
                    <a:pt x="8860" y="7628"/>
                    <a:pt x="8823" y="7553"/>
                  </a:cubicBezTo>
                  <a:cubicBezTo>
                    <a:pt x="8789" y="7452"/>
                    <a:pt x="9040" y="7369"/>
                    <a:pt x="9040" y="7252"/>
                  </a:cubicBezTo>
                  <a:cubicBezTo>
                    <a:pt x="9040" y="7125"/>
                    <a:pt x="9100" y="6865"/>
                    <a:pt x="9275" y="6865"/>
                  </a:cubicBezTo>
                  <a:cubicBezTo>
                    <a:pt x="9286" y="6865"/>
                    <a:pt x="9296" y="6866"/>
                    <a:pt x="9307" y="6867"/>
                  </a:cubicBezTo>
                  <a:cubicBezTo>
                    <a:pt x="9391" y="6893"/>
                    <a:pt x="9474" y="6905"/>
                    <a:pt x="9558" y="6905"/>
                  </a:cubicBezTo>
                  <a:cubicBezTo>
                    <a:pt x="9641" y="6905"/>
                    <a:pt x="9725" y="6893"/>
                    <a:pt x="9809" y="6867"/>
                  </a:cubicBezTo>
                  <a:cubicBezTo>
                    <a:pt x="9878" y="6812"/>
                    <a:pt x="9901" y="6664"/>
                    <a:pt x="9955" y="6664"/>
                  </a:cubicBezTo>
                  <a:close/>
                  <a:moveTo>
                    <a:pt x="15723" y="16224"/>
                  </a:moveTo>
                  <a:cubicBezTo>
                    <a:pt x="15790" y="16241"/>
                    <a:pt x="15824" y="17043"/>
                    <a:pt x="15623" y="17060"/>
                  </a:cubicBezTo>
                  <a:cubicBezTo>
                    <a:pt x="15617" y="17061"/>
                    <a:pt x="15611" y="17061"/>
                    <a:pt x="15604" y="17061"/>
                  </a:cubicBezTo>
                  <a:cubicBezTo>
                    <a:pt x="15412" y="17061"/>
                    <a:pt x="15245" y="16572"/>
                    <a:pt x="15439" y="16475"/>
                  </a:cubicBezTo>
                  <a:cubicBezTo>
                    <a:pt x="15623" y="16358"/>
                    <a:pt x="15657" y="16224"/>
                    <a:pt x="15723" y="16224"/>
                  </a:cubicBezTo>
                  <a:close/>
                  <a:moveTo>
                    <a:pt x="12842" y="17931"/>
                  </a:moveTo>
                  <a:cubicBezTo>
                    <a:pt x="12897" y="17931"/>
                    <a:pt x="12940" y="17957"/>
                    <a:pt x="12950" y="18029"/>
                  </a:cubicBezTo>
                  <a:cubicBezTo>
                    <a:pt x="12970" y="18161"/>
                    <a:pt x="12898" y="18225"/>
                    <a:pt x="12793" y="18225"/>
                  </a:cubicBezTo>
                  <a:cubicBezTo>
                    <a:pt x="12725" y="18225"/>
                    <a:pt x="12644" y="18198"/>
                    <a:pt x="12565" y="18146"/>
                  </a:cubicBezTo>
                  <a:cubicBezTo>
                    <a:pt x="12494" y="18098"/>
                    <a:pt x="12704" y="17931"/>
                    <a:pt x="12842" y="17931"/>
                  </a:cubicBezTo>
                  <a:close/>
                  <a:moveTo>
                    <a:pt x="15639" y="17274"/>
                  </a:moveTo>
                  <a:cubicBezTo>
                    <a:pt x="15777" y="17274"/>
                    <a:pt x="15925" y="17356"/>
                    <a:pt x="15890" y="17494"/>
                  </a:cubicBezTo>
                  <a:cubicBezTo>
                    <a:pt x="15824" y="17695"/>
                    <a:pt x="15907" y="18129"/>
                    <a:pt x="15807" y="18229"/>
                  </a:cubicBezTo>
                  <a:cubicBezTo>
                    <a:pt x="15723" y="18346"/>
                    <a:pt x="15657" y="18279"/>
                    <a:pt x="15489" y="18430"/>
                  </a:cubicBezTo>
                  <a:cubicBezTo>
                    <a:pt x="15463" y="18456"/>
                    <a:pt x="15439" y="18467"/>
                    <a:pt x="15418" y="18467"/>
                  </a:cubicBezTo>
                  <a:cubicBezTo>
                    <a:pt x="15314" y="18467"/>
                    <a:pt x="15264" y="18203"/>
                    <a:pt x="15306" y="17995"/>
                  </a:cubicBezTo>
                  <a:cubicBezTo>
                    <a:pt x="15372" y="17728"/>
                    <a:pt x="15055" y="17544"/>
                    <a:pt x="15139" y="17411"/>
                  </a:cubicBezTo>
                  <a:cubicBezTo>
                    <a:pt x="15158" y="17382"/>
                    <a:pt x="15181" y="17374"/>
                    <a:pt x="15209" y="17374"/>
                  </a:cubicBezTo>
                  <a:cubicBezTo>
                    <a:pt x="15243" y="17374"/>
                    <a:pt x="15282" y="17386"/>
                    <a:pt x="15327" y="17386"/>
                  </a:cubicBezTo>
                  <a:cubicBezTo>
                    <a:pt x="15371" y="17386"/>
                    <a:pt x="15420" y="17374"/>
                    <a:pt x="15473" y="17327"/>
                  </a:cubicBezTo>
                  <a:cubicBezTo>
                    <a:pt x="15514" y="17291"/>
                    <a:pt x="15576" y="17274"/>
                    <a:pt x="15639" y="17274"/>
                  </a:cubicBezTo>
                  <a:close/>
                  <a:moveTo>
                    <a:pt x="18240" y="18818"/>
                  </a:moveTo>
                  <a:cubicBezTo>
                    <a:pt x="18356" y="18818"/>
                    <a:pt x="18403" y="18853"/>
                    <a:pt x="18380" y="18864"/>
                  </a:cubicBezTo>
                  <a:cubicBezTo>
                    <a:pt x="18363" y="18898"/>
                    <a:pt x="18163" y="19115"/>
                    <a:pt x="18196" y="19282"/>
                  </a:cubicBezTo>
                  <a:cubicBezTo>
                    <a:pt x="18230" y="19466"/>
                    <a:pt x="18213" y="19599"/>
                    <a:pt x="18079" y="19599"/>
                  </a:cubicBezTo>
                  <a:cubicBezTo>
                    <a:pt x="17946" y="19583"/>
                    <a:pt x="17895" y="19365"/>
                    <a:pt x="17561" y="19282"/>
                  </a:cubicBezTo>
                  <a:cubicBezTo>
                    <a:pt x="17244" y="19182"/>
                    <a:pt x="17127" y="19098"/>
                    <a:pt x="17110" y="19015"/>
                  </a:cubicBezTo>
                  <a:cubicBezTo>
                    <a:pt x="17084" y="18935"/>
                    <a:pt x="17237" y="18823"/>
                    <a:pt x="17385" y="18823"/>
                  </a:cubicBezTo>
                  <a:cubicBezTo>
                    <a:pt x="17423" y="18823"/>
                    <a:pt x="17460" y="18830"/>
                    <a:pt x="17494" y="18847"/>
                  </a:cubicBezTo>
                  <a:lnTo>
                    <a:pt x="17478" y="18847"/>
                  </a:lnTo>
                  <a:cubicBezTo>
                    <a:pt x="17551" y="18884"/>
                    <a:pt x="17615" y="18898"/>
                    <a:pt x="17686" y="18898"/>
                  </a:cubicBezTo>
                  <a:cubicBezTo>
                    <a:pt x="17777" y="18898"/>
                    <a:pt x="17879" y="18876"/>
                    <a:pt x="18029" y="18847"/>
                  </a:cubicBezTo>
                  <a:cubicBezTo>
                    <a:pt x="18115" y="18826"/>
                    <a:pt x="18185" y="18818"/>
                    <a:pt x="18240" y="18818"/>
                  </a:cubicBezTo>
                  <a:close/>
                  <a:moveTo>
                    <a:pt x="22010" y="20133"/>
                  </a:moveTo>
                  <a:cubicBezTo>
                    <a:pt x="22045" y="20133"/>
                    <a:pt x="22078" y="20143"/>
                    <a:pt x="22106" y="20167"/>
                  </a:cubicBezTo>
                  <a:lnTo>
                    <a:pt x="22089" y="20167"/>
                  </a:lnTo>
                  <a:cubicBezTo>
                    <a:pt x="22151" y="20229"/>
                    <a:pt x="22285" y="20241"/>
                    <a:pt x="22423" y="20241"/>
                  </a:cubicBezTo>
                  <a:cubicBezTo>
                    <a:pt x="22514" y="20241"/>
                    <a:pt x="22606" y="20236"/>
                    <a:pt x="22679" y="20236"/>
                  </a:cubicBezTo>
                  <a:cubicBezTo>
                    <a:pt x="22737" y="20236"/>
                    <a:pt x="22784" y="20239"/>
                    <a:pt x="22808" y="20251"/>
                  </a:cubicBezTo>
                  <a:cubicBezTo>
                    <a:pt x="22832" y="20267"/>
                    <a:pt x="22859" y="20272"/>
                    <a:pt x="22888" y="20272"/>
                  </a:cubicBezTo>
                  <a:cubicBezTo>
                    <a:pt x="22951" y="20272"/>
                    <a:pt x="23017" y="20246"/>
                    <a:pt x="23057" y="20246"/>
                  </a:cubicBezTo>
                  <a:cubicBezTo>
                    <a:pt x="23075" y="20246"/>
                    <a:pt x="23088" y="20252"/>
                    <a:pt x="23092" y="20268"/>
                  </a:cubicBezTo>
                  <a:cubicBezTo>
                    <a:pt x="23092" y="20335"/>
                    <a:pt x="22741" y="20468"/>
                    <a:pt x="22474" y="20468"/>
                  </a:cubicBezTo>
                  <a:cubicBezTo>
                    <a:pt x="22256" y="20418"/>
                    <a:pt x="22039" y="20368"/>
                    <a:pt x="21822" y="20284"/>
                  </a:cubicBezTo>
                  <a:cubicBezTo>
                    <a:pt x="21743" y="20271"/>
                    <a:pt x="21882" y="20133"/>
                    <a:pt x="22010" y="20133"/>
                  </a:cubicBezTo>
                  <a:close/>
                  <a:moveTo>
                    <a:pt x="26767" y="20038"/>
                  </a:moveTo>
                  <a:cubicBezTo>
                    <a:pt x="26820" y="20038"/>
                    <a:pt x="26826" y="20113"/>
                    <a:pt x="26701" y="20151"/>
                  </a:cubicBezTo>
                  <a:cubicBezTo>
                    <a:pt x="26534" y="20218"/>
                    <a:pt x="26450" y="20368"/>
                    <a:pt x="26467" y="20435"/>
                  </a:cubicBezTo>
                  <a:cubicBezTo>
                    <a:pt x="26480" y="20498"/>
                    <a:pt x="26250" y="20630"/>
                    <a:pt x="26037" y="20630"/>
                  </a:cubicBezTo>
                  <a:cubicBezTo>
                    <a:pt x="25970" y="20630"/>
                    <a:pt x="25904" y="20617"/>
                    <a:pt x="25849" y="20585"/>
                  </a:cubicBezTo>
                  <a:cubicBezTo>
                    <a:pt x="25682" y="20468"/>
                    <a:pt x="25765" y="20268"/>
                    <a:pt x="26066" y="20268"/>
                  </a:cubicBezTo>
                  <a:cubicBezTo>
                    <a:pt x="26283" y="20268"/>
                    <a:pt x="26517" y="20201"/>
                    <a:pt x="26701" y="20067"/>
                  </a:cubicBezTo>
                  <a:cubicBezTo>
                    <a:pt x="26726" y="20046"/>
                    <a:pt x="26749" y="20038"/>
                    <a:pt x="26767" y="20038"/>
                  </a:cubicBezTo>
                  <a:close/>
                  <a:moveTo>
                    <a:pt x="18430" y="0"/>
                  </a:moveTo>
                  <a:lnTo>
                    <a:pt x="18430" y="0"/>
                  </a:lnTo>
                  <a:cubicBezTo>
                    <a:pt x="11763" y="618"/>
                    <a:pt x="5899" y="4645"/>
                    <a:pt x="2958" y="10644"/>
                  </a:cubicBezTo>
                  <a:cubicBezTo>
                    <a:pt x="1" y="16659"/>
                    <a:pt x="368" y="23760"/>
                    <a:pt x="3944" y="29407"/>
                  </a:cubicBezTo>
                  <a:cubicBezTo>
                    <a:pt x="3944" y="29391"/>
                    <a:pt x="3944" y="29374"/>
                    <a:pt x="3961" y="29357"/>
                  </a:cubicBezTo>
                  <a:cubicBezTo>
                    <a:pt x="4044" y="29207"/>
                    <a:pt x="4311" y="28756"/>
                    <a:pt x="4094" y="28472"/>
                  </a:cubicBezTo>
                  <a:cubicBezTo>
                    <a:pt x="3894" y="28188"/>
                    <a:pt x="4144" y="27904"/>
                    <a:pt x="3994" y="27753"/>
                  </a:cubicBezTo>
                  <a:cubicBezTo>
                    <a:pt x="3894" y="27636"/>
                    <a:pt x="3727" y="27536"/>
                    <a:pt x="3743" y="27235"/>
                  </a:cubicBezTo>
                  <a:cubicBezTo>
                    <a:pt x="3760" y="27101"/>
                    <a:pt x="3810" y="26951"/>
                    <a:pt x="3877" y="26817"/>
                  </a:cubicBezTo>
                  <a:cubicBezTo>
                    <a:pt x="4178" y="26183"/>
                    <a:pt x="4646" y="25715"/>
                    <a:pt x="4679" y="25414"/>
                  </a:cubicBezTo>
                  <a:cubicBezTo>
                    <a:pt x="4696" y="25113"/>
                    <a:pt x="5197" y="24812"/>
                    <a:pt x="5264" y="24595"/>
                  </a:cubicBezTo>
                  <a:cubicBezTo>
                    <a:pt x="5314" y="24428"/>
                    <a:pt x="5397" y="24294"/>
                    <a:pt x="5514" y="24178"/>
                  </a:cubicBezTo>
                  <a:cubicBezTo>
                    <a:pt x="5598" y="24094"/>
                    <a:pt x="5715" y="24027"/>
                    <a:pt x="5849" y="24010"/>
                  </a:cubicBezTo>
                  <a:cubicBezTo>
                    <a:pt x="6199" y="23960"/>
                    <a:pt x="6283" y="23710"/>
                    <a:pt x="6500" y="23576"/>
                  </a:cubicBezTo>
                  <a:cubicBezTo>
                    <a:pt x="6734" y="23442"/>
                    <a:pt x="7135" y="22974"/>
                    <a:pt x="7035" y="22824"/>
                  </a:cubicBezTo>
                  <a:cubicBezTo>
                    <a:pt x="6935" y="22690"/>
                    <a:pt x="6868" y="22273"/>
                    <a:pt x="7035" y="22139"/>
                  </a:cubicBezTo>
                  <a:cubicBezTo>
                    <a:pt x="7202" y="22022"/>
                    <a:pt x="7152" y="21838"/>
                    <a:pt x="7286" y="21721"/>
                  </a:cubicBezTo>
                  <a:cubicBezTo>
                    <a:pt x="7419" y="21621"/>
                    <a:pt x="7453" y="21337"/>
                    <a:pt x="7620" y="21337"/>
                  </a:cubicBezTo>
                  <a:cubicBezTo>
                    <a:pt x="7887" y="21320"/>
                    <a:pt x="8138" y="21203"/>
                    <a:pt x="8305" y="21020"/>
                  </a:cubicBezTo>
                  <a:cubicBezTo>
                    <a:pt x="8438" y="20819"/>
                    <a:pt x="8672" y="20151"/>
                    <a:pt x="8806" y="20101"/>
                  </a:cubicBezTo>
                  <a:cubicBezTo>
                    <a:pt x="8840" y="20084"/>
                    <a:pt x="8873" y="20075"/>
                    <a:pt x="8906" y="20075"/>
                  </a:cubicBezTo>
                  <a:cubicBezTo>
                    <a:pt x="9002" y="20075"/>
                    <a:pt x="9099" y="20147"/>
                    <a:pt x="9224" y="20284"/>
                  </a:cubicBezTo>
                  <a:cubicBezTo>
                    <a:pt x="9301" y="20377"/>
                    <a:pt x="9421" y="20402"/>
                    <a:pt x="9550" y="20402"/>
                  </a:cubicBezTo>
                  <a:cubicBezTo>
                    <a:pt x="9702" y="20402"/>
                    <a:pt x="9866" y="20368"/>
                    <a:pt x="9992" y="20368"/>
                  </a:cubicBezTo>
                  <a:cubicBezTo>
                    <a:pt x="10150" y="20368"/>
                    <a:pt x="10322" y="20486"/>
                    <a:pt x="10481" y="20486"/>
                  </a:cubicBezTo>
                  <a:cubicBezTo>
                    <a:pt x="10491" y="20486"/>
                    <a:pt x="10500" y="20486"/>
                    <a:pt x="10510" y="20485"/>
                  </a:cubicBezTo>
                  <a:cubicBezTo>
                    <a:pt x="10522" y="20488"/>
                    <a:pt x="10534" y="20489"/>
                    <a:pt x="10546" y="20489"/>
                  </a:cubicBezTo>
                  <a:cubicBezTo>
                    <a:pt x="10600" y="20489"/>
                    <a:pt x="10650" y="20459"/>
                    <a:pt x="10677" y="20418"/>
                  </a:cubicBezTo>
                  <a:cubicBezTo>
                    <a:pt x="10861" y="20218"/>
                    <a:pt x="11112" y="20084"/>
                    <a:pt x="11379" y="20051"/>
                  </a:cubicBezTo>
                  <a:cubicBezTo>
                    <a:pt x="11596" y="20051"/>
                    <a:pt x="11730" y="19683"/>
                    <a:pt x="12081" y="19683"/>
                  </a:cubicBezTo>
                  <a:cubicBezTo>
                    <a:pt x="12353" y="19670"/>
                    <a:pt x="13149" y="19546"/>
                    <a:pt x="13546" y="19546"/>
                  </a:cubicBezTo>
                  <a:cubicBezTo>
                    <a:pt x="13661" y="19546"/>
                    <a:pt x="13742" y="19556"/>
                    <a:pt x="13768" y="19583"/>
                  </a:cubicBezTo>
                  <a:cubicBezTo>
                    <a:pt x="13789" y="19600"/>
                    <a:pt x="13818" y="19608"/>
                    <a:pt x="13851" y="19608"/>
                  </a:cubicBezTo>
                  <a:cubicBezTo>
                    <a:pt x="14008" y="19608"/>
                    <a:pt x="14280" y="19449"/>
                    <a:pt x="14403" y="19449"/>
                  </a:cubicBezTo>
                  <a:cubicBezTo>
                    <a:pt x="14554" y="19416"/>
                    <a:pt x="14704" y="19399"/>
                    <a:pt x="14854" y="19399"/>
                  </a:cubicBezTo>
                  <a:cubicBezTo>
                    <a:pt x="14988" y="19449"/>
                    <a:pt x="15139" y="19482"/>
                    <a:pt x="15272" y="19482"/>
                  </a:cubicBezTo>
                  <a:cubicBezTo>
                    <a:pt x="15287" y="19485"/>
                    <a:pt x="15302" y="19487"/>
                    <a:pt x="15318" y="19487"/>
                  </a:cubicBezTo>
                  <a:cubicBezTo>
                    <a:pt x="15390" y="19487"/>
                    <a:pt x="15468" y="19457"/>
                    <a:pt x="15523" y="19416"/>
                  </a:cubicBezTo>
                  <a:cubicBezTo>
                    <a:pt x="15600" y="19346"/>
                    <a:pt x="15733" y="19312"/>
                    <a:pt x="15857" y="19312"/>
                  </a:cubicBezTo>
                  <a:cubicBezTo>
                    <a:pt x="16001" y="19312"/>
                    <a:pt x="16132" y="19359"/>
                    <a:pt x="16141" y="19449"/>
                  </a:cubicBezTo>
                  <a:cubicBezTo>
                    <a:pt x="16159" y="19539"/>
                    <a:pt x="16201" y="19571"/>
                    <a:pt x="16246" y="19571"/>
                  </a:cubicBezTo>
                  <a:cubicBezTo>
                    <a:pt x="16286" y="19571"/>
                    <a:pt x="16327" y="19547"/>
                    <a:pt x="16358" y="19516"/>
                  </a:cubicBezTo>
                  <a:cubicBezTo>
                    <a:pt x="16374" y="19500"/>
                    <a:pt x="16394" y="19493"/>
                    <a:pt x="16413" y="19493"/>
                  </a:cubicBezTo>
                  <a:cubicBezTo>
                    <a:pt x="16473" y="19493"/>
                    <a:pt x="16523" y="19568"/>
                    <a:pt x="16408" y="19683"/>
                  </a:cubicBezTo>
                  <a:cubicBezTo>
                    <a:pt x="16275" y="19833"/>
                    <a:pt x="16141" y="19917"/>
                    <a:pt x="16342" y="20067"/>
                  </a:cubicBezTo>
                  <a:cubicBezTo>
                    <a:pt x="16525" y="20234"/>
                    <a:pt x="16525" y="20535"/>
                    <a:pt x="16325" y="20685"/>
                  </a:cubicBezTo>
                  <a:cubicBezTo>
                    <a:pt x="16141" y="20836"/>
                    <a:pt x="15941" y="20836"/>
                    <a:pt x="15974" y="20986"/>
                  </a:cubicBezTo>
                  <a:cubicBezTo>
                    <a:pt x="15999" y="21110"/>
                    <a:pt x="16143" y="21179"/>
                    <a:pt x="16243" y="21179"/>
                  </a:cubicBezTo>
                  <a:cubicBezTo>
                    <a:pt x="16278" y="21179"/>
                    <a:pt x="16308" y="21171"/>
                    <a:pt x="16325" y="21153"/>
                  </a:cubicBezTo>
                  <a:cubicBezTo>
                    <a:pt x="16339" y="21136"/>
                    <a:pt x="16354" y="21129"/>
                    <a:pt x="16371" y="21129"/>
                  </a:cubicBezTo>
                  <a:cubicBezTo>
                    <a:pt x="16435" y="21129"/>
                    <a:pt x="16509" y="21237"/>
                    <a:pt x="16509" y="21304"/>
                  </a:cubicBezTo>
                  <a:cubicBezTo>
                    <a:pt x="16509" y="21337"/>
                    <a:pt x="16575" y="21421"/>
                    <a:pt x="16676" y="21487"/>
                  </a:cubicBezTo>
                  <a:cubicBezTo>
                    <a:pt x="16795" y="21567"/>
                    <a:pt x="16945" y="21615"/>
                    <a:pt x="17085" y="21615"/>
                  </a:cubicBezTo>
                  <a:cubicBezTo>
                    <a:pt x="17122" y="21615"/>
                    <a:pt x="17159" y="21611"/>
                    <a:pt x="17194" y="21604"/>
                  </a:cubicBezTo>
                  <a:cubicBezTo>
                    <a:pt x="17254" y="21594"/>
                    <a:pt x="17310" y="21590"/>
                    <a:pt x="17362" y="21590"/>
                  </a:cubicBezTo>
                  <a:cubicBezTo>
                    <a:pt x="17656" y="21590"/>
                    <a:pt x="17828" y="21729"/>
                    <a:pt x="18012" y="21771"/>
                  </a:cubicBezTo>
                  <a:cubicBezTo>
                    <a:pt x="18246" y="21805"/>
                    <a:pt x="18330" y="21872"/>
                    <a:pt x="18313" y="22022"/>
                  </a:cubicBezTo>
                  <a:cubicBezTo>
                    <a:pt x="18296" y="22172"/>
                    <a:pt x="18480" y="22340"/>
                    <a:pt x="18764" y="22340"/>
                  </a:cubicBezTo>
                  <a:cubicBezTo>
                    <a:pt x="19065" y="22340"/>
                    <a:pt x="19366" y="22457"/>
                    <a:pt x="19600" y="22640"/>
                  </a:cubicBezTo>
                  <a:cubicBezTo>
                    <a:pt x="19692" y="22741"/>
                    <a:pt x="19817" y="22791"/>
                    <a:pt x="19942" y="22791"/>
                  </a:cubicBezTo>
                  <a:cubicBezTo>
                    <a:pt x="20068" y="22791"/>
                    <a:pt x="20193" y="22741"/>
                    <a:pt x="20285" y="22640"/>
                  </a:cubicBezTo>
                  <a:cubicBezTo>
                    <a:pt x="20435" y="22457"/>
                    <a:pt x="20218" y="22239"/>
                    <a:pt x="20218" y="22056"/>
                  </a:cubicBezTo>
                  <a:cubicBezTo>
                    <a:pt x="20234" y="21880"/>
                    <a:pt x="20738" y="21552"/>
                    <a:pt x="21161" y="21552"/>
                  </a:cubicBezTo>
                  <a:cubicBezTo>
                    <a:pt x="21181" y="21552"/>
                    <a:pt x="21201" y="21553"/>
                    <a:pt x="21220" y="21554"/>
                  </a:cubicBezTo>
                  <a:cubicBezTo>
                    <a:pt x="21672" y="21571"/>
                    <a:pt x="21521" y="21838"/>
                    <a:pt x="21922" y="21905"/>
                  </a:cubicBezTo>
                  <a:cubicBezTo>
                    <a:pt x="22307" y="21955"/>
                    <a:pt x="22490" y="21972"/>
                    <a:pt x="22524" y="22056"/>
                  </a:cubicBezTo>
                  <a:cubicBezTo>
                    <a:pt x="22524" y="22072"/>
                    <a:pt x="22524" y="22072"/>
                    <a:pt x="22540" y="22072"/>
                  </a:cubicBezTo>
                  <a:cubicBezTo>
                    <a:pt x="22591" y="22156"/>
                    <a:pt x="22875" y="22206"/>
                    <a:pt x="23209" y="22239"/>
                  </a:cubicBezTo>
                  <a:cubicBezTo>
                    <a:pt x="23510" y="22273"/>
                    <a:pt x="23777" y="22356"/>
                    <a:pt x="24044" y="22473"/>
                  </a:cubicBezTo>
                  <a:cubicBezTo>
                    <a:pt x="24140" y="22510"/>
                    <a:pt x="24233" y="22531"/>
                    <a:pt x="24315" y="22531"/>
                  </a:cubicBezTo>
                  <a:cubicBezTo>
                    <a:pt x="24419" y="22531"/>
                    <a:pt x="24506" y="22498"/>
                    <a:pt x="24562" y="22423"/>
                  </a:cubicBezTo>
                  <a:cubicBezTo>
                    <a:pt x="24625" y="22335"/>
                    <a:pt x="25010" y="22237"/>
                    <a:pt x="25282" y="22237"/>
                  </a:cubicBezTo>
                  <a:cubicBezTo>
                    <a:pt x="25371" y="22237"/>
                    <a:pt x="25448" y="22248"/>
                    <a:pt x="25498" y="22273"/>
                  </a:cubicBezTo>
                  <a:cubicBezTo>
                    <a:pt x="25624" y="22361"/>
                    <a:pt x="25770" y="22402"/>
                    <a:pt x="25920" y="22402"/>
                  </a:cubicBezTo>
                  <a:cubicBezTo>
                    <a:pt x="25969" y="22402"/>
                    <a:pt x="26017" y="22398"/>
                    <a:pt x="26066" y="22390"/>
                  </a:cubicBezTo>
                  <a:cubicBezTo>
                    <a:pt x="26099" y="22382"/>
                    <a:pt x="26132" y="22378"/>
                    <a:pt x="26164" y="22378"/>
                  </a:cubicBezTo>
                  <a:cubicBezTo>
                    <a:pt x="26300" y="22378"/>
                    <a:pt x="26430" y="22435"/>
                    <a:pt x="26497" y="22435"/>
                  </a:cubicBezTo>
                  <a:cubicBezTo>
                    <a:pt x="26513" y="22435"/>
                    <a:pt x="26526" y="22431"/>
                    <a:pt x="26534" y="22423"/>
                  </a:cubicBezTo>
                  <a:cubicBezTo>
                    <a:pt x="26550" y="22406"/>
                    <a:pt x="26567" y="22373"/>
                    <a:pt x="26584" y="22356"/>
                  </a:cubicBezTo>
                  <a:cubicBezTo>
                    <a:pt x="26751" y="22106"/>
                    <a:pt x="26868" y="21838"/>
                    <a:pt x="26951" y="21554"/>
                  </a:cubicBezTo>
                  <a:cubicBezTo>
                    <a:pt x="26951" y="21471"/>
                    <a:pt x="26985" y="21404"/>
                    <a:pt x="27018" y="21337"/>
                  </a:cubicBezTo>
                  <a:cubicBezTo>
                    <a:pt x="27135" y="21086"/>
                    <a:pt x="27353" y="20802"/>
                    <a:pt x="27353" y="20669"/>
                  </a:cubicBezTo>
                  <a:lnTo>
                    <a:pt x="27353" y="20602"/>
                  </a:lnTo>
                  <a:cubicBezTo>
                    <a:pt x="27369" y="20468"/>
                    <a:pt x="27453" y="20368"/>
                    <a:pt x="27386" y="20268"/>
                  </a:cubicBezTo>
                  <a:cubicBezTo>
                    <a:pt x="27319" y="20184"/>
                    <a:pt x="27369" y="20134"/>
                    <a:pt x="27386" y="20051"/>
                  </a:cubicBezTo>
                  <a:cubicBezTo>
                    <a:pt x="27403" y="20000"/>
                    <a:pt x="27403" y="19934"/>
                    <a:pt x="27369" y="19900"/>
                  </a:cubicBezTo>
                  <a:cubicBezTo>
                    <a:pt x="27302" y="19783"/>
                    <a:pt x="27586" y="19583"/>
                    <a:pt x="27486" y="19533"/>
                  </a:cubicBezTo>
                  <a:cubicBezTo>
                    <a:pt x="27468" y="19522"/>
                    <a:pt x="27448" y="19517"/>
                    <a:pt x="27427" y="19517"/>
                  </a:cubicBezTo>
                  <a:cubicBezTo>
                    <a:pt x="27346" y="19517"/>
                    <a:pt x="27244" y="19580"/>
                    <a:pt x="27152" y="19633"/>
                  </a:cubicBezTo>
                  <a:cubicBezTo>
                    <a:pt x="27136" y="19639"/>
                    <a:pt x="27120" y="19642"/>
                    <a:pt x="27103" y="19642"/>
                  </a:cubicBezTo>
                  <a:cubicBezTo>
                    <a:pt x="26998" y="19642"/>
                    <a:pt x="26896" y="19528"/>
                    <a:pt x="26823" y="19528"/>
                  </a:cubicBezTo>
                  <a:cubicBezTo>
                    <a:pt x="26816" y="19528"/>
                    <a:pt x="26808" y="19530"/>
                    <a:pt x="26801" y="19533"/>
                  </a:cubicBezTo>
                  <a:cubicBezTo>
                    <a:pt x="26718" y="19583"/>
                    <a:pt x="26517" y="19800"/>
                    <a:pt x="26383" y="19800"/>
                  </a:cubicBezTo>
                  <a:cubicBezTo>
                    <a:pt x="26271" y="19800"/>
                    <a:pt x="26099" y="19895"/>
                    <a:pt x="25978" y="19895"/>
                  </a:cubicBezTo>
                  <a:cubicBezTo>
                    <a:pt x="25955" y="19895"/>
                    <a:pt x="25934" y="19891"/>
                    <a:pt x="25916" y="19883"/>
                  </a:cubicBezTo>
                  <a:cubicBezTo>
                    <a:pt x="25815" y="19850"/>
                    <a:pt x="25531" y="19549"/>
                    <a:pt x="25314" y="19533"/>
                  </a:cubicBezTo>
                  <a:cubicBezTo>
                    <a:pt x="25279" y="19530"/>
                    <a:pt x="25246" y="19529"/>
                    <a:pt x="25215" y="19529"/>
                  </a:cubicBezTo>
                  <a:cubicBezTo>
                    <a:pt x="25043" y="19529"/>
                    <a:pt x="24946" y="19572"/>
                    <a:pt x="24946" y="19700"/>
                  </a:cubicBezTo>
                  <a:cubicBezTo>
                    <a:pt x="24946" y="19789"/>
                    <a:pt x="24724" y="19863"/>
                    <a:pt x="24550" y="19863"/>
                  </a:cubicBezTo>
                  <a:cubicBezTo>
                    <a:pt x="24464" y="19863"/>
                    <a:pt x="24390" y="19844"/>
                    <a:pt x="24362" y="19800"/>
                  </a:cubicBezTo>
                  <a:cubicBezTo>
                    <a:pt x="24287" y="19681"/>
                    <a:pt x="24239" y="19508"/>
                    <a:pt x="24123" y="19508"/>
                  </a:cubicBezTo>
                  <a:cubicBezTo>
                    <a:pt x="24109" y="19508"/>
                    <a:pt x="24094" y="19510"/>
                    <a:pt x="24078" y="19516"/>
                  </a:cubicBezTo>
                  <a:cubicBezTo>
                    <a:pt x="24035" y="19526"/>
                    <a:pt x="23998" y="19532"/>
                    <a:pt x="23967" y="19532"/>
                  </a:cubicBezTo>
                  <a:cubicBezTo>
                    <a:pt x="23899" y="19532"/>
                    <a:pt x="23860" y="19506"/>
                    <a:pt x="23860" y="19449"/>
                  </a:cubicBezTo>
                  <a:cubicBezTo>
                    <a:pt x="23860" y="19365"/>
                    <a:pt x="23576" y="19332"/>
                    <a:pt x="23560" y="19265"/>
                  </a:cubicBezTo>
                  <a:cubicBezTo>
                    <a:pt x="23560" y="19198"/>
                    <a:pt x="23209" y="19065"/>
                    <a:pt x="23342" y="19031"/>
                  </a:cubicBezTo>
                  <a:cubicBezTo>
                    <a:pt x="23459" y="19015"/>
                    <a:pt x="23443" y="18864"/>
                    <a:pt x="23342" y="18781"/>
                  </a:cubicBezTo>
                  <a:cubicBezTo>
                    <a:pt x="23242" y="18714"/>
                    <a:pt x="23225" y="18563"/>
                    <a:pt x="23326" y="18480"/>
                  </a:cubicBezTo>
                  <a:cubicBezTo>
                    <a:pt x="23409" y="18396"/>
                    <a:pt x="23242" y="18213"/>
                    <a:pt x="23292" y="18146"/>
                  </a:cubicBezTo>
                  <a:cubicBezTo>
                    <a:pt x="23323" y="18085"/>
                    <a:pt x="23270" y="18010"/>
                    <a:pt x="23134" y="18010"/>
                  </a:cubicBezTo>
                  <a:cubicBezTo>
                    <a:pt x="23120" y="18010"/>
                    <a:pt x="23106" y="18011"/>
                    <a:pt x="23092" y="18012"/>
                  </a:cubicBezTo>
                  <a:cubicBezTo>
                    <a:pt x="23087" y="18013"/>
                    <a:pt x="23083" y="18013"/>
                    <a:pt x="23079" y="18013"/>
                  </a:cubicBezTo>
                  <a:cubicBezTo>
                    <a:pt x="22946" y="18013"/>
                    <a:pt x="23014" y="17759"/>
                    <a:pt x="23192" y="17678"/>
                  </a:cubicBezTo>
                  <a:cubicBezTo>
                    <a:pt x="23257" y="17654"/>
                    <a:pt x="23365" y="17649"/>
                    <a:pt x="23488" y="17649"/>
                  </a:cubicBezTo>
                  <a:cubicBezTo>
                    <a:pt x="23570" y="17649"/>
                    <a:pt x="23658" y="17651"/>
                    <a:pt x="23744" y="17651"/>
                  </a:cubicBezTo>
                  <a:cubicBezTo>
                    <a:pt x="23895" y="17651"/>
                    <a:pt x="24042" y="17645"/>
                    <a:pt x="24144" y="17611"/>
                  </a:cubicBezTo>
                  <a:cubicBezTo>
                    <a:pt x="24378" y="17511"/>
                    <a:pt x="24295" y="17310"/>
                    <a:pt x="24362" y="17260"/>
                  </a:cubicBezTo>
                  <a:cubicBezTo>
                    <a:pt x="24371" y="17253"/>
                    <a:pt x="24393" y="17250"/>
                    <a:pt x="24425" y="17250"/>
                  </a:cubicBezTo>
                  <a:cubicBezTo>
                    <a:pt x="24540" y="17250"/>
                    <a:pt x="24780" y="17286"/>
                    <a:pt x="24994" y="17286"/>
                  </a:cubicBezTo>
                  <a:cubicBezTo>
                    <a:pt x="25142" y="17286"/>
                    <a:pt x="25277" y="17269"/>
                    <a:pt x="25347" y="17210"/>
                  </a:cubicBezTo>
                  <a:cubicBezTo>
                    <a:pt x="25683" y="16933"/>
                    <a:pt x="26095" y="16783"/>
                    <a:pt x="26529" y="16783"/>
                  </a:cubicBezTo>
                  <a:cubicBezTo>
                    <a:pt x="26591" y="16783"/>
                    <a:pt x="26654" y="16786"/>
                    <a:pt x="26718" y="16792"/>
                  </a:cubicBezTo>
                  <a:cubicBezTo>
                    <a:pt x="27336" y="16859"/>
                    <a:pt x="27185" y="16959"/>
                    <a:pt x="27386" y="16959"/>
                  </a:cubicBezTo>
                  <a:cubicBezTo>
                    <a:pt x="27578" y="16959"/>
                    <a:pt x="27586" y="17144"/>
                    <a:pt x="27764" y="17144"/>
                  </a:cubicBezTo>
                  <a:cubicBezTo>
                    <a:pt x="27771" y="17144"/>
                    <a:pt x="27779" y="17144"/>
                    <a:pt x="27787" y="17143"/>
                  </a:cubicBezTo>
                  <a:cubicBezTo>
                    <a:pt x="27795" y="17142"/>
                    <a:pt x="27803" y="17142"/>
                    <a:pt x="27810" y="17142"/>
                  </a:cubicBezTo>
                  <a:cubicBezTo>
                    <a:pt x="27978" y="17142"/>
                    <a:pt x="28066" y="17310"/>
                    <a:pt x="28322" y="17310"/>
                  </a:cubicBezTo>
                  <a:cubicBezTo>
                    <a:pt x="28501" y="17310"/>
                    <a:pt x="28731" y="17268"/>
                    <a:pt x="28915" y="17268"/>
                  </a:cubicBezTo>
                  <a:cubicBezTo>
                    <a:pt x="28988" y="17268"/>
                    <a:pt x="29054" y="17275"/>
                    <a:pt x="29107" y="17294"/>
                  </a:cubicBezTo>
                  <a:cubicBezTo>
                    <a:pt x="29126" y="17301"/>
                    <a:pt x="29153" y="17304"/>
                    <a:pt x="29185" y="17304"/>
                  </a:cubicBezTo>
                  <a:cubicBezTo>
                    <a:pt x="29374" y="17304"/>
                    <a:pt x="29756" y="17184"/>
                    <a:pt x="29942" y="17026"/>
                  </a:cubicBezTo>
                  <a:cubicBezTo>
                    <a:pt x="29992" y="16976"/>
                    <a:pt x="30026" y="16926"/>
                    <a:pt x="30043" y="16859"/>
                  </a:cubicBezTo>
                  <a:cubicBezTo>
                    <a:pt x="30109" y="16592"/>
                    <a:pt x="29926" y="16726"/>
                    <a:pt x="29875" y="16391"/>
                  </a:cubicBezTo>
                  <a:cubicBezTo>
                    <a:pt x="29809" y="16124"/>
                    <a:pt x="29441" y="16157"/>
                    <a:pt x="29174" y="16007"/>
                  </a:cubicBezTo>
                  <a:cubicBezTo>
                    <a:pt x="29124" y="15990"/>
                    <a:pt x="29090" y="15957"/>
                    <a:pt x="29057" y="15923"/>
                  </a:cubicBezTo>
                  <a:cubicBezTo>
                    <a:pt x="28840" y="15656"/>
                    <a:pt x="28539" y="15439"/>
                    <a:pt x="28221" y="15305"/>
                  </a:cubicBezTo>
                  <a:cubicBezTo>
                    <a:pt x="27937" y="15238"/>
                    <a:pt x="27937" y="15038"/>
                    <a:pt x="27870" y="15021"/>
                  </a:cubicBezTo>
                  <a:cubicBezTo>
                    <a:pt x="27787" y="15005"/>
                    <a:pt x="27837" y="14921"/>
                    <a:pt x="27987" y="14921"/>
                  </a:cubicBezTo>
                  <a:cubicBezTo>
                    <a:pt x="28138" y="14921"/>
                    <a:pt x="28255" y="14888"/>
                    <a:pt x="28238" y="14720"/>
                  </a:cubicBezTo>
                  <a:cubicBezTo>
                    <a:pt x="28205" y="14570"/>
                    <a:pt x="28489" y="14553"/>
                    <a:pt x="28505" y="14470"/>
                  </a:cubicBezTo>
                  <a:cubicBezTo>
                    <a:pt x="28505" y="14386"/>
                    <a:pt x="28238" y="14253"/>
                    <a:pt x="28322" y="14219"/>
                  </a:cubicBezTo>
                  <a:cubicBezTo>
                    <a:pt x="28422" y="14169"/>
                    <a:pt x="28923" y="13969"/>
                    <a:pt x="28890" y="13885"/>
                  </a:cubicBezTo>
                  <a:cubicBezTo>
                    <a:pt x="28876" y="13864"/>
                    <a:pt x="28829" y="13855"/>
                    <a:pt x="28764" y="13855"/>
                  </a:cubicBezTo>
                  <a:cubicBezTo>
                    <a:pt x="28674" y="13855"/>
                    <a:pt x="28548" y="13873"/>
                    <a:pt x="28422" y="13902"/>
                  </a:cubicBezTo>
                  <a:cubicBezTo>
                    <a:pt x="28305" y="13918"/>
                    <a:pt x="28171" y="13952"/>
                    <a:pt x="28054" y="14002"/>
                  </a:cubicBezTo>
                  <a:cubicBezTo>
                    <a:pt x="27887" y="14102"/>
                    <a:pt x="27687" y="14152"/>
                    <a:pt x="27486" y="14169"/>
                  </a:cubicBezTo>
                  <a:cubicBezTo>
                    <a:pt x="27269" y="14236"/>
                    <a:pt x="27068" y="14353"/>
                    <a:pt x="26918" y="14537"/>
                  </a:cubicBezTo>
                  <a:cubicBezTo>
                    <a:pt x="26902" y="14729"/>
                    <a:pt x="27055" y="14905"/>
                    <a:pt x="27258" y="14905"/>
                  </a:cubicBezTo>
                  <a:cubicBezTo>
                    <a:pt x="27267" y="14905"/>
                    <a:pt x="27276" y="14905"/>
                    <a:pt x="27286" y="14904"/>
                  </a:cubicBezTo>
                  <a:cubicBezTo>
                    <a:pt x="27341" y="14899"/>
                    <a:pt x="27391" y="14897"/>
                    <a:pt x="27436" y="14897"/>
                  </a:cubicBezTo>
                  <a:cubicBezTo>
                    <a:pt x="27679" y="14897"/>
                    <a:pt x="27779" y="14965"/>
                    <a:pt x="27737" y="15021"/>
                  </a:cubicBezTo>
                  <a:cubicBezTo>
                    <a:pt x="27721" y="15042"/>
                    <a:pt x="27675" y="15047"/>
                    <a:pt x="27613" y="15047"/>
                  </a:cubicBezTo>
                  <a:cubicBezTo>
                    <a:pt x="27563" y="15047"/>
                    <a:pt x="27505" y="15044"/>
                    <a:pt x="27444" y="15044"/>
                  </a:cubicBezTo>
                  <a:cubicBezTo>
                    <a:pt x="27334" y="15044"/>
                    <a:pt x="27217" y="15053"/>
                    <a:pt x="27135" y="15105"/>
                  </a:cubicBezTo>
                  <a:cubicBezTo>
                    <a:pt x="26951" y="15222"/>
                    <a:pt x="26851" y="15188"/>
                    <a:pt x="26701" y="15289"/>
                  </a:cubicBezTo>
                  <a:cubicBezTo>
                    <a:pt x="26609" y="15357"/>
                    <a:pt x="26502" y="15403"/>
                    <a:pt x="26427" y="15403"/>
                  </a:cubicBezTo>
                  <a:cubicBezTo>
                    <a:pt x="26393" y="15403"/>
                    <a:pt x="26366" y="15393"/>
                    <a:pt x="26350" y="15372"/>
                  </a:cubicBezTo>
                  <a:cubicBezTo>
                    <a:pt x="26283" y="15305"/>
                    <a:pt x="26434" y="15105"/>
                    <a:pt x="26317" y="15038"/>
                  </a:cubicBezTo>
                  <a:cubicBezTo>
                    <a:pt x="26216" y="14954"/>
                    <a:pt x="25882" y="14888"/>
                    <a:pt x="25865" y="14821"/>
                  </a:cubicBezTo>
                  <a:cubicBezTo>
                    <a:pt x="25865" y="14754"/>
                    <a:pt x="26500" y="14620"/>
                    <a:pt x="26467" y="14487"/>
                  </a:cubicBezTo>
                  <a:cubicBezTo>
                    <a:pt x="26450" y="14428"/>
                    <a:pt x="26312" y="14424"/>
                    <a:pt x="26156" y="14424"/>
                  </a:cubicBezTo>
                  <a:cubicBezTo>
                    <a:pt x="26130" y="14424"/>
                    <a:pt x="26103" y="14424"/>
                    <a:pt x="26076" y="14424"/>
                  </a:cubicBezTo>
                  <a:cubicBezTo>
                    <a:pt x="25943" y="14424"/>
                    <a:pt x="25808" y="14421"/>
                    <a:pt x="25732" y="14386"/>
                  </a:cubicBezTo>
                  <a:cubicBezTo>
                    <a:pt x="25565" y="14286"/>
                    <a:pt x="25949" y="14136"/>
                    <a:pt x="25682" y="14086"/>
                  </a:cubicBezTo>
                  <a:cubicBezTo>
                    <a:pt x="25653" y="14083"/>
                    <a:pt x="25624" y="14081"/>
                    <a:pt x="25596" y="14081"/>
                  </a:cubicBezTo>
                  <a:cubicBezTo>
                    <a:pt x="25458" y="14081"/>
                    <a:pt x="25322" y="14114"/>
                    <a:pt x="25197" y="14169"/>
                  </a:cubicBezTo>
                  <a:cubicBezTo>
                    <a:pt x="25013" y="14203"/>
                    <a:pt x="24997" y="14470"/>
                    <a:pt x="24813" y="14620"/>
                  </a:cubicBezTo>
                  <a:cubicBezTo>
                    <a:pt x="24612" y="14771"/>
                    <a:pt x="24579" y="14754"/>
                    <a:pt x="24596" y="14954"/>
                  </a:cubicBezTo>
                  <a:lnTo>
                    <a:pt x="24596" y="14971"/>
                  </a:lnTo>
                  <a:cubicBezTo>
                    <a:pt x="24612" y="15205"/>
                    <a:pt x="24495" y="15205"/>
                    <a:pt x="24362" y="15222"/>
                  </a:cubicBezTo>
                  <a:cubicBezTo>
                    <a:pt x="24228" y="15238"/>
                    <a:pt x="24144" y="15456"/>
                    <a:pt x="24144" y="15589"/>
                  </a:cubicBezTo>
                  <a:lnTo>
                    <a:pt x="24144" y="15823"/>
                  </a:lnTo>
                  <a:cubicBezTo>
                    <a:pt x="24128" y="15873"/>
                    <a:pt x="24094" y="15907"/>
                    <a:pt x="24044" y="15923"/>
                  </a:cubicBezTo>
                  <a:cubicBezTo>
                    <a:pt x="23894" y="15974"/>
                    <a:pt x="23777" y="16291"/>
                    <a:pt x="23677" y="16308"/>
                  </a:cubicBezTo>
                  <a:cubicBezTo>
                    <a:pt x="23593" y="16325"/>
                    <a:pt x="23710" y="16642"/>
                    <a:pt x="23777" y="16642"/>
                  </a:cubicBezTo>
                  <a:cubicBezTo>
                    <a:pt x="23810" y="16642"/>
                    <a:pt x="23827" y="16692"/>
                    <a:pt x="23844" y="16759"/>
                  </a:cubicBezTo>
                  <a:cubicBezTo>
                    <a:pt x="23860" y="16842"/>
                    <a:pt x="23894" y="16926"/>
                    <a:pt x="23944" y="16993"/>
                  </a:cubicBezTo>
                  <a:cubicBezTo>
                    <a:pt x="24061" y="17076"/>
                    <a:pt x="24362" y="17177"/>
                    <a:pt x="24295" y="17260"/>
                  </a:cubicBezTo>
                  <a:cubicBezTo>
                    <a:pt x="24261" y="17294"/>
                    <a:pt x="24179" y="17301"/>
                    <a:pt x="24083" y="17301"/>
                  </a:cubicBezTo>
                  <a:cubicBezTo>
                    <a:pt x="24028" y="17301"/>
                    <a:pt x="23968" y="17298"/>
                    <a:pt x="23909" y="17298"/>
                  </a:cubicBezTo>
                  <a:cubicBezTo>
                    <a:pt x="23821" y="17298"/>
                    <a:pt x="23736" y="17303"/>
                    <a:pt x="23677" y="17327"/>
                  </a:cubicBezTo>
                  <a:cubicBezTo>
                    <a:pt x="23526" y="17377"/>
                    <a:pt x="23459" y="17578"/>
                    <a:pt x="23259" y="17578"/>
                  </a:cubicBezTo>
                  <a:cubicBezTo>
                    <a:pt x="23175" y="17561"/>
                    <a:pt x="23075" y="17528"/>
                    <a:pt x="23008" y="17444"/>
                  </a:cubicBezTo>
                  <a:cubicBezTo>
                    <a:pt x="22925" y="17377"/>
                    <a:pt x="22808" y="17327"/>
                    <a:pt x="22708" y="17310"/>
                  </a:cubicBezTo>
                  <a:cubicBezTo>
                    <a:pt x="22500" y="17310"/>
                    <a:pt x="22430" y="17478"/>
                    <a:pt x="22365" y="17478"/>
                  </a:cubicBezTo>
                  <a:cubicBezTo>
                    <a:pt x="22362" y="17478"/>
                    <a:pt x="22360" y="17478"/>
                    <a:pt x="22357" y="17477"/>
                  </a:cubicBezTo>
                  <a:cubicBezTo>
                    <a:pt x="22305" y="17452"/>
                    <a:pt x="22293" y="17367"/>
                    <a:pt x="22200" y="17367"/>
                  </a:cubicBezTo>
                  <a:cubicBezTo>
                    <a:pt x="22171" y="17367"/>
                    <a:pt x="22136" y="17375"/>
                    <a:pt x="22089" y="17394"/>
                  </a:cubicBezTo>
                  <a:cubicBezTo>
                    <a:pt x="21889" y="17461"/>
                    <a:pt x="22123" y="17678"/>
                    <a:pt x="22006" y="17728"/>
                  </a:cubicBezTo>
                  <a:cubicBezTo>
                    <a:pt x="21953" y="17750"/>
                    <a:pt x="21887" y="17766"/>
                    <a:pt x="21825" y="17766"/>
                  </a:cubicBezTo>
                  <a:cubicBezTo>
                    <a:pt x="21747" y="17766"/>
                    <a:pt x="21675" y="17742"/>
                    <a:pt x="21638" y="17678"/>
                  </a:cubicBezTo>
                  <a:cubicBezTo>
                    <a:pt x="21615" y="17638"/>
                    <a:pt x="21566" y="17619"/>
                    <a:pt x="21517" y="17619"/>
                  </a:cubicBezTo>
                  <a:cubicBezTo>
                    <a:pt x="21423" y="17619"/>
                    <a:pt x="21328" y="17685"/>
                    <a:pt x="21404" y="17795"/>
                  </a:cubicBezTo>
                  <a:cubicBezTo>
                    <a:pt x="21521" y="17962"/>
                    <a:pt x="21772" y="18162"/>
                    <a:pt x="21772" y="18296"/>
                  </a:cubicBezTo>
                  <a:cubicBezTo>
                    <a:pt x="21772" y="18446"/>
                    <a:pt x="21471" y="18380"/>
                    <a:pt x="21621" y="18547"/>
                  </a:cubicBezTo>
                  <a:cubicBezTo>
                    <a:pt x="21665" y="18590"/>
                    <a:pt x="21695" y="18605"/>
                    <a:pt x="21719" y="18605"/>
                  </a:cubicBezTo>
                  <a:cubicBezTo>
                    <a:pt x="21779" y="18605"/>
                    <a:pt x="21809" y="18518"/>
                    <a:pt x="21925" y="18518"/>
                  </a:cubicBezTo>
                  <a:cubicBezTo>
                    <a:pt x="21949" y="18518"/>
                    <a:pt x="21975" y="18522"/>
                    <a:pt x="22006" y="18530"/>
                  </a:cubicBezTo>
                  <a:cubicBezTo>
                    <a:pt x="22256" y="18597"/>
                    <a:pt x="22223" y="18881"/>
                    <a:pt x="22156" y="18898"/>
                  </a:cubicBezTo>
                  <a:cubicBezTo>
                    <a:pt x="22097" y="18909"/>
                    <a:pt x="22038" y="18971"/>
                    <a:pt x="21950" y="18971"/>
                  </a:cubicBezTo>
                  <a:cubicBezTo>
                    <a:pt x="21913" y="18971"/>
                    <a:pt x="21871" y="18960"/>
                    <a:pt x="21822" y="18931"/>
                  </a:cubicBezTo>
                  <a:cubicBezTo>
                    <a:pt x="21789" y="18911"/>
                    <a:pt x="21756" y="18903"/>
                    <a:pt x="21728" y="18903"/>
                  </a:cubicBezTo>
                  <a:cubicBezTo>
                    <a:pt x="21612" y="18903"/>
                    <a:pt x="21548" y="19031"/>
                    <a:pt x="21655" y="19031"/>
                  </a:cubicBezTo>
                  <a:cubicBezTo>
                    <a:pt x="21668" y="19030"/>
                    <a:pt x="21681" y="19029"/>
                    <a:pt x="21694" y="19029"/>
                  </a:cubicBezTo>
                  <a:cubicBezTo>
                    <a:pt x="21830" y="19029"/>
                    <a:pt x="21948" y="19107"/>
                    <a:pt x="21872" y="19198"/>
                  </a:cubicBezTo>
                  <a:cubicBezTo>
                    <a:pt x="21843" y="19233"/>
                    <a:pt x="21806" y="19244"/>
                    <a:pt x="21768" y="19244"/>
                  </a:cubicBezTo>
                  <a:cubicBezTo>
                    <a:pt x="21696" y="19244"/>
                    <a:pt x="21620" y="19204"/>
                    <a:pt x="21579" y="19204"/>
                  </a:cubicBezTo>
                  <a:cubicBezTo>
                    <a:pt x="21568" y="19204"/>
                    <a:pt x="21560" y="19207"/>
                    <a:pt x="21555" y="19215"/>
                  </a:cubicBezTo>
                  <a:cubicBezTo>
                    <a:pt x="21521" y="19265"/>
                    <a:pt x="21738" y="19633"/>
                    <a:pt x="21638" y="19666"/>
                  </a:cubicBezTo>
                  <a:cubicBezTo>
                    <a:pt x="21633" y="19668"/>
                    <a:pt x="21627" y="19669"/>
                    <a:pt x="21620" y="19669"/>
                  </a:cubicBezTo>
                  <a:cubicBezTo>
                    <a:pt x="21530" y="19669"/>
                    <a:pt x="21361" y="19466"/>
                    <a:pt x="21220" y="19466"/>
                  </a:cubicBezTo>
                  <a:cubicBezTo>
                    <a:pt x="21070" y="19449"/>
                    <a:pt x="20953" y="19299"/>
                    <a:pt x="20987" y="19148"/>
                  </a:cubicBezTo>
                  <a:cubicBezTo>
                    <a:pt x="21020" y="19015"/>
                    <a:pt x="20719" y="18898"/>
                    <a:pt x="20886" y="18764"/>
                  </a:cubicBezTo>
                  <a:cubicBezTo>
                    <a:pt x="20938" y="18731"/>
                    <a:pt x="20998" y="18721"/>
                    <a:pt x="21059" y="18721"/>
                  </a:cubicBezTo>
                  <a:cubicBezTo>
                    <a:pt x="21168" y="18721"/>
                    <a:pt x="21277" y="18755"/>
                    <a:pt x="21333" y="18755"/>
                  </a:cubicBezTo>
                  <a:cubicBezTo>
                    <a:pt x="21357" y="18755"/>
                    <a:pt x="21371" y="18749"/>
                    <a:pt x="21371" y="18731"/>
                  </a:cubicBezTo>
                  <a:cubicBezTo>
                    <a:pt x="21371" y="18666"/>
                    <a:pt x="21192" y="18542"/>
                    <a:pt x="21065" y="18542"/>
                  </a:cubicBezTo>
                  <a:cubicBezTo>
                    <a:pt x="21026" y="18542"/>
                    <a:pt x="20993" y="18553"/>
                    <a:pt x="20970" y="18580"/>
                  </a:cubicBezTo>
                  <a:cubicBezTo>
                    <a:pt x="20933" y="18623"/>
                    <a:pt x="20877" y="18644"/>
                    <a:pt x="20823" y="18644"/>
                  </a:cubicBezTo>
                  <a:cubicBezTo>
                    <a:pt x="20731" y="18644"/>
                    <a:pt x="20642" y="18585"/>
                    <a:pt x="20652" y="18480"/>
                  </a:cubicBezTo>
                  <a:cubicBezTo>
                    <a:pt x="20669" y="18313"/>
                    <a:pt x="20569" y="18146"/>
                    <a:pt x="20402" y="18096"/>
                  </a:cubicBezTo>
                  <a:lnTo>
                    <a:pt x="20385" y="18079"/>
                  </a:lnTo>
                  <a:cubicBezTo>
                    <a:pt x="20268" y="18012"/>
                    <a:pt x="20218" y="17812"/>
                    <a:pt x="20084" y="17695"/>
                  </a:cubicBezTo>
                  <a:cubicBezTo>
                    <a:pt x="19951" y="17594"/>
                    <a:pt x="19984" y="17160"/>
                    <a:pt x="20101" y="17026"/>
                  </a:cubicBezTo>
                  <a:cubicBezTo>
                    <a:pt x="20235" y="16909"/>
                    <a:pt x="20151" y="16842"/>
                    <a:pt x="19984" y="16759"/>
                  </a:cubicBezTo>
                  <a:lnTo>
                    <a:pt x="19951" y="16742"/>
                  </a:lnTo>
                  <a:cubicBezTo>
                    <a:pt x="19850" y="16675"/>
                    <a:pt x="19733" y="16592"/>
                    <a:pt x="19633" y="16508"/>
                  </a:cubicBezTo>
                  <a:cubicBezTo>
                    <a:pt x="19566" y="16441"/>
                    <a:pt x="19483" y="16391"/>
                    <a:pt x="19399" y="16325"/>
                  </a:cubicBezTo>
                  <a:cubicBezTo>
                    <a:pt x="19349" y="16291"/>
                    <a:pt x="19282" y="16258"/>
                    <a:pt x="19215" y="16258"/>
                  </a:cubicBezTo>
                  <a:cubicBezTo>
                    <a:pt x="19015" y="16241"/>
                    <a:pt x="18848" y="16141"/>
                    <a:pt x="18831" y="16040"/>
                  </a:cubicBezTo>
                  <a:cubicBezTo>
                    <a:pt x="18814" y="15940"/>
                    <a:pt x="18581" y="15974"/>
                    <a:pt x="18464" y="15857"/>
                  </a:cubicBezTo>
                  <a:cubicBezTo>
                    <a:pt x="18363" y="15740"/>
                    <a:pt x="18079" y="15372"/>
                    <a:pt x="18079" y="15222"/>
                  </a:cubicBezTo>
                  <a:cubicBezTo>
                    <a:pt x="18063" y="15071"/>
                    <a:pt x="17845" y="15071"/>
                    <a:pt x="17728" y="15071"/>
                  </a:cubicBezTo>
                  <a:cubicBezTo>
                    <a:pt x="17662" y="15071"/>
                    <a:pt x="17662" y="14971"/>
                    <a:pt x="17645" y="14888"/>
                  </a:cubicBezTo>
                  <a:cubicBezTo>
                    <a:pt x="17628" y="14821"/>
                    <a:pt x="17611" y="14771"/>
                    <a:pt x="17561" y="14754"/>
                  </a:cubicBezTo>
                  <a:cubicBezTo>
                    <a:pt x="17534" y="14749"/>
                    <a:pt x="17508" y="14747"/>
                    <a:pt x="17481" y="14747"/>
                  </a:cubicBezTo>
                  <a:cubicBezTo>
                    <a:pt x="17409" y="14747"/>
                    <a:pt x="17338" y="14763"/>
                    <a:pt x="17277" y="14787"/>
                  </a:cubicBezTo>
                  <a:cubicBezTo>
                    <a:pt x="17144" y="14837"/>
                    <a:pt x="17027" y="14938"/>
                    <a:pt x="17077" y="15038"/>
                  </a:cubicBezTo>
                  <a:cubicBezTo>
                    <a:pt x="17160" y="15238"/>
                    <a:pt x="16960" y="15255"/>
                    <a:pt x="17077" y="15506"/>
                  </a:cubicBezTo>
                  <a:cubicBezTo>
                    <a:pt x="17194" y="15740"/>
                    <a:pt x="17611" y="15756"/>
                    <a:pt x="17695" y="16141"/>
                  </a:cubicBezTo>
                  <a:cubicBezTo>
                    <a:pt x="17793" y="16532"/>
                    <a:pt x="18098" y="16860"/>
                    <a:pt x="18376" y="16860"/>
                  </a:cubicBezTo>
                  <a:cubicBezTo>
                    <a:pt x="18383" y="16860"/>
                    <a:pt x="18390" y="16860"/>
                    <a:pt x="18397" y="16859"/>
                  </a:cubicBezTo>
                  <a:cubicBezTo>
                    <a:pt x="18409" y="16858"/>
                    <a:pt x="18420" y="16858"/>
                    <a:pt x="18431" y="16858"/>
                  </a:cubicBezTo>
                  <a:cubicBezTo>
                    <a:pt x="18671" y="16858"/>
                    <a:pt x="18571" y="17031"/>
                    <a:pt x="18731" y="17127"/>
                  </a:cubicBezTo>
                  <a:cubicBezTo>
                    <a:pt x="18898" y="17243"/>
                    <a:pt x="19633" y="17528"/>
                    <a:pt x="19616" y="17761"/>
                  </a:cubicBezTo>
                  <a:cubicBezTo>
                    <a:pt x="19609" y="17853"/>
                    <a:pt x="19590" y="17888"/>
                    <a:pt x="19553" y="17888"/>
                  </a:cubicBezTo>
                  <a:cubicBezTo>
                    <a:pt x="19503" y="17888"/>
                    <a:pt x="19418" y="17822"/>
                    <a:pt x="19282" y="17745"/>
                  </a:cubicBezTo>
                  <a:cubicBezTo>
                    <a:pt x="19215" y="17702"/>
                    <a:pt x="19147" y="17683"/>
                    <a:pt x="19085" y="17683"/>
                  </a:cubicBezTo>
                  <a:cubicBezTo>
                    <a:pt x="18929" y="17683"/>
                    <a:pt x="18812" y="17797"/>
                    <a:pt x="18848" y="17929"/>
                  </a:cubicBezTo>
                  <a:cubicBezTo>
                    <a:pt x="18898" y="18112"/>
                    <a:pt x="19165" y="18146"/>
                    <a:pt x="19065" y="18279"/>
                  </a:cubicBezTo>
                  <a:cubicBezTo>
                    <a:pt x="18965" y="18430"/>
                    <a:pt x="18814" y="18413"/>
                    <a:pt x="18798" y="18547"/>
                  </a:cubicBezTo>
                  <a:cubicBezTo>
                    <a:pt x="18781" y="18680"/>
                    <a:pt x="18647" y="18914"/>
                    <a:pt x="18581" y="18914"/>
                  </a:cubicBezTo>
                  <a:cubicBezTo>
                    <a:pt x="18514" y="18914"/>
                    <a:pt x="18447" y="18697"/>
                    <a:pt x="18547" y="18563"/>
                  </a:cubicBezTo>
                  <a:cubicBezTo>
                    <a:pt x="18647" y="18413"/>
                    <a:pt x="18631" y="18229"/>
                    <a:pt x="18530" y="18079"/>
                  </a:cubicBezTo>
                  <a:cubicBezTo>
                    <a:pt x="18447" y="17962"/>
                    <a:pt x="18530" y="17828"/>
                    <a:pt x="18380" y="17812"/>
                  </a:cubicBezTo>
                  <a:cubicBezTo>
                    <a:pt x="18246" y="17795"/>
                    <a:pt x="18230" y="17611"/>
                    <a:pt x="18063" y="17544"/>
                  </a:cubicBezTo>
                  <a:cubicBezTo>
                    <a:pt x="17912" y="17494"/>
                    <a:pt x="17778" y="17394"/>
                    <a:pt x="17678" y="17277"/>
                  </a:cubicBezTo>
                  <a:cubicBezTo>
                    <a:pt x="17578" y="17160"/>
                    <a:pt x="17411" y="17177"/>
                    <a:pt x="17244" y="17093"/>
                  </a:cubicBezTo>
                  <a:cubicBezTo>
                    <a:pt x="17077" y="17010"/>
                    <a:pt x="16943" y="16776"/>
                    <a:pt x="16626" y="16575"/>
                  </a:cubicBezTo>
                  <a:cubicBezTo>
                    <a:pt x="16425" y="16458"/>
                    <a:pt x="16275" y="16258"/>
                    <a:pt x="16208" y="16024"/>
                  </a:cubicBezTo>
                  <a:cubicBezTo>
                    <a:pt x="16191" y="15907"/>
                    <a:pt x="16174" y="15907"/>
                    <a:pt x="16074" y="15756"/>
                  </a:cubicBezTo>
                  <a:cubicBezTo>
                    <a:pt x="15935" y="15586"/>
                    <a:pt x="15723" y="15487"/>
                    <a:pt x="15493" y="15487"/>
                  </a:cubicBezTo>
                  <a:cubicBezTo>
                    <a:pt x="15475" y="15487"/>
                    <a:pt x="15457" y="15488"/>
                    <a:pt x="15439" y="15489"/>
                  </a:cubicBezTo>
                  <a:cubicBezTo>
                    <a:pt x="15222" y="15556"/>
                    <a:pt x="15272" y="15690"/>
                    <a:pt x="15139" y="15756"/>
                  </a:cubicBezTo>
                  <a:cubicBezTo>
                    <a:pt x="15072" y="15790"/>
                    <a:pt x="15005" y="15807"/>
                    <a:pt x="14921" y="15823"/>
                  </a:cubicBezTo>
                  <a:cubicBezTo>
                    <a:pt x="14821" y="15857"/>
                    <a:pt x="14721" y="15923"/>
                    <a:pt x="14637" y="16007"/>
                  </a:cubicBezTo>
                  <a:cubicBezTo>
                    <a:pt x="14495" y="16160"/>
                    <a:pt x="14375" y="16220"/>
                    <a:pt x="14271" y="16220"/>
                  </a:cubicBezTo>
                  <a:cubicBezTo>
                    <a:pt x="14216" y="16220"/>
                    <a:pt x="14166" y="16203"/>
                    <a:pt x="14119" y="16174"/>
                  </a:cubicBezTo>
                  <a:cubicBezTo>
                    <a:pt x="13894" y="16069"/>
                    <a:pt x="13642" y="16005"/>
                    <a:pt x="13388" y="16005"/>
                  </a:cubicBezTo>
                  <a:cubicBezTo>
                    <a:pt x="13359" y="16005"/>
                    <a:pt x="13330" y="16005"/>
                    <a:pt x="13301" y="16007"/>
                  </a:cubicBezTo>
                  <a:cubicBezTo>
                    <a:pt x="13083" y="16040"/>
                    <a:pt x="12849" y="16191"/>
                    <a:pt x="12933" y="16441"/>
                  </a:cubicBezTo>
                  <a:cubicBezTo>
                    <a:pt x="12933" y="16492"/>
                    <a:pt x="12950" y="16525"/>
                    <a:pt x="12950" y="16558"/>
                  </a:cubicBezTo>
                  <a:cubicBezTo>
                    <a:pt x="13000" y="16726"/>
                    <a:pt x="12916" y="16893"/>
                    <a:pt x="12766" y="16943"/>
                  </a:cubicBezTo>
                  <a:cubicBezTo>
                    <a:pt x="12582" y="17026"/>
                    <a:pt x="12499" y="17177"/>
                    <a:pt x="12281" y="17193"/>
                  </a:cubicBezTo>
                  <a:cubicBezTo>
                    <a:pt x="12047" y="17227"/>
                    <a:pt x="11864" y="17277"/>
                    <a:pt x="11864" y="17411"/>
                  </a:cubicBezTo>
                  <a:cubicBezTo>
                    <a:pt x="11864" y="17561"/>
                    <a:pt x="11663" y="17578"/>
                    <a:pt x="11479" y="17862"/>
                  </a:cubicBezTo>
                  <a:cubicBezTo>
                    <a:pt x="11296" y="18129"/>
                    <a:pt x="11496" y="18430"/>
                    <a:pt x="11479" y="18513"/>
                  </a:cubicBezTo>
                  <a:cubicBezTo>
                    <a:pt x="11463" y="18597"/>
                    <a:pt x="11162" y="18764"/>
                    <a:pt x="11145" y="18864"/>
                  </a:cubicBezTo>
                  <a:cubicBezTo>
                    <a:pt x="11145" y="18964"/>
                    <a:pt x="11162" y="19148"/>
                    <a:pt x="10978" y="19182"/>
                  </a:cubicBezTo>
                  <a:cubicBezTo>
                    <a:pt x="10828" y="19198"/>
                    <a:pt x="10694" y="19282"/>
                    <a:pt x="10627" y="19416"/>
                  </a:cubicBezTo>
                  <a:cubicBezTo>
                    <a:pt x="10569" y="19533"/>
                    <a:pt x="10471" y="19586"/>
                    <a:pt x="10358" y="19586"/>
                  </a:cubicBezTo>
                  <a:cubicBezTo>
                    <a:pt x="10342" y="19586"/>
                    <a:pt x="10326" y="19585"/>
                    <a:pt x="10310" y="19583"/>
                  </a:cubicBezTo>
                  <a:cubicBezTo>
                    <a:pt x="10143" y="19583"/>
                    <a:pt x="9992" y="19599"/>
                    <a:pt x="9725" y="19599"/>
                  </a:cubicBezTo>
                  <a:cubicBezTo>
                    <a:pt x="9474" y="19599"/>
                    <a:pt x="9424" y="19766"/>
                    <a:pt x="9307" y="19766"/>
                  </a:cubicBezTo>
                  <a:cubicBezTo>
                    <a:pt x="9240" y="19766"/>
                    <a:pt x="9174" y="19744"/>
                    <a:pt x="9122" y="19744"/>
                  </a:cubicBezTo>
                  <a:cubicBezTo>
                    <a:pt x="9096" y="19744"/>
                    <a:pt x="9073" y="19750"/>
                    <a:pt x="9057" y="19766"/>
                  </a:cubicBezTo>
                  <a:cubicBezTo>
                    <a:pt x="9006" y="19833"/>
                    <a:pt x="9057" y="19900"/>
                    <a:pt x="8956" y="19917"/>
                  </a:cubicBezTo>
                  <a:cubicBezTo>
                    <a:pt x="8947" y="19918"/>
                    <a:pt x="8938" y="19919"/>
                    <a:pt x="8929" y="19919"/>
                  </a:cubicBezTo>
                  <a:cubicBezTo>
                    <a:pt x="8682" y="19919"/>
                    <a:pt x="8582" y="19480"/>
                    <a:pt x="8405" y="19399"/>
                  </a:cubicBezTo>
                  <a:cubicBezTo>
                    <a:pt x="8356" y="19379"/>
                    <a:pt x="8307" y="19371"/>
                    <a:pt x="8262" y="19371"/>
                  </a:cubicBezTo>
                  <a:cubicBezTo>
                    <a:pt x="8229" y="19371"/>
                    <a:pt x="8199" y="19375"/>
                    <a:pt x="8171" y="19382"/>
                  </a:cubicBezTo>
                  <a:cubicBezTo>
                    <a:pt x="8037" y="19416"/>
                    <a:pt x="7920" y="19449"/>
                    <a:pt x="7803" y="19449"/>
                  </a:cubicBezTo>
                  <a:cubicBezTo>
                    <a:pt x="7737" y="19449"/>
                    <a:pt x="7672" y="19453"/>
                    <a:pt x="7617" y="19453"/>
                  </a:cubicBezTo>
                  <a:cubicBezTo>
                    <a:pt x="7520" y="19453"/>
                    <a:pt x="7453" y="19440"/>
                    <a:pt x="7453" y="19365"/>
                  </a:cubicBezTo>
                  <a:cubicBezTo>
                    <a:pt x="7453" y="19248"/>
                    <a:pt x="7570" y="18747"/>
                    <a:pt x="7402" y="18597"/>
                  </a:cubicBezTo>
                  <a:cubicBezTo>
                    <a:pt x="7219" y="18463"/>
                    <a:pt x="7052" y="18413"/>
                    <a:pt x="7219" y="18213"/>
                  </a:cubicBezTo>
                  <a:cubicBezTo>
                    <a:pt x="7402" y="18012"/>
                    <a:pt x="7586" y="17277"/>
                    <a:pt x="7503" y="17127"/>
                  </a:cubicBezTo>
                  <a:cubicBezTo>
                    <a:pt x="7469" y="17026"/>
                    <a:pt x="7469" y="16926"/>
                    <a:pt x="7486" y="16826"/>
                  </a:cubicBezTo>
                  <a:cubicBezTo>
                    <a:pt x="7503" y="16659"/>
                    <a:pt x="7519" y="16475"/>
                    <a:pt x="7419" y="16391"/>
                  </a:cubicBezTo>
                  <a:cubicBezTo>
                    <a:pt x="7219" y="16241"/>
                    <a:pt x="7252" y="16074"/>
                    <a:pt x="7519" y="16057"/>
                  </a:cubicBezTo>
                  <a:cubicBezTo>
                    <a:pt x="7787" y="16057"/>
                    <a:pt x="7703" y="15823"/>
                    <a:pt x="7887" y="15823"/>
                  </a:cubicBezTo>
                  <a:cubicBezTo>
                    <a:pt x="8062" y="15823"/>
                    <a:pt x="8086" y="15975"/>
                    <a:pt x="8376" y="15975"/>
                  </a:cubicBezTo>
                  <a:cubicBezTo>
                    <a:pt x="8391" y="15975"/>
                    <a:pt x="8406" y="15974"/>
                    <a:pt x="8422" y="15974"/>
                  </a:cubicBezTo>
                  <a:cubicBezTo>
                    <a:pt x="8496" y="15967"/>
                    <a:pt x="8593" y="15964"/>
                    <a:pt x="8703" y="15964"/>
                  </a:cubicBezTo>
                  <a:cubicBezTo>
                    <a:pt x="9003" y="15964"/>
                    <a:pt x="9397" y="15983"/>
                    <a:pt x="9669" y="15983"/>
                  </a:cubicBezTo>
                  <a:cubicBezTo>
                    <a:pt x="9769" y="15983"/>
                    <a:pt x="9852" y="15981"/>
                    <a:pt x="9909" y="15974"/>
                  </a:cubicBezTo>
                  <a:cubicBezTo>
                    <a:pt x="9926" y="15973"/>
                    <a:pt x="9943" y="15972"/>
                    <a:pt x="9960" y="15972"/>
                  </a:cubicBezTo>
                  <a:cubicBezTo>
                    <a:pt x="10203" y="15972"/>
                    <a:pt x="10490" y="16063"/>
                    <a:pt x="10641" y="16063"/>
                  </a:cubicBezTo>
                  <a:cubicBezTo>
                    <a:pt x="10661" y="16063"/>
                    <a:pt x="10679" y="16061"/>
                    <a:pt x="10694" y="16057"/>
                  </a:cubicBezTo>
                  <a:lnTo>
                    <a:pt x="10727" y="16057"/>
                  </a:lnTo>
                  <a:cubicBezTo>
                    <a:pt x="10828" y="16007"/>
                    <a:pt x="10961" y="15439"/>
                    <a:pt x="10928" y="15255"/>
                  </a:cubicBezTo>
                  <a:cubicBezTo>
                    <a:pt x="10895" y="15071"/>
                    <a:pt x="11062" y="14854"/>
                    <a:pt x="10995" y="14720"/>
                  </a:cubicBezTo>
                  <a:cubicBezTo>
                    <a:pt x="10928" y="14570"/>
                    <a:pt x="11095" y="14420"/>
                    <a:pt x="10878" y="14353"/>
                  </a:cubicBezTo>
                  <a:cubicBezTo>
                    <a:pt x="10677" y="14319"/>
                    <a:pt x="10544" y="14169"/>
                    <a:pt x="10527" y="13969"/>
                  </a:cubicBezTo>
                  <a:cubicBezTo>
                    <a:pt x="10527" y="13802"/>
                    <a:pt x="10494" y="13868"/>
                    <a:pt x="10377" y="13768"/>
                  </a:cubicBezTo>
                  <a:cubicBezTo>
                    <a:pt x="10326" y="13725"/>
                    <a:pt x="10289" y="13722"/>
                    <a:pt x="10243" y="13722"/>
                  </a:cubicBezTo>
                  <a:cubicBezTo>
                    <a:pt x="10236" y="13722"/>
                    <a:pt x="10228" y="13722"/>
                    <a:pt x="10220" y="13722"/>
                  </a:cubicBezTo>
                  <a:cubicBezTo>
                    <a:pt x="10164" y="13722"/>
                    <a:pt x="10093" y="13718"/>
                    <a:pt x="9976" y="13651"/>
                  </a:cubicBezTo>
                  <a:cubicBezTo>
                    <a:pt x="9758" y="13534"/>
                    <a:pt x="9458" y="13551"/>
                    <a:pt x="9391" y="13467"/>
                  </a:cubicBezTo>
                  <a:cubicBezTo>
                    <a:pt x="9324" y="13384"/>
                    <a:pt x="9424" y="13284"/>
                    <a:pt x="9324" y="13183"/>
                  </a:cubicBezTo>
                  <a:cubicBezTo>
                    <a:pt x="9249" y="13094"/>
                    <a:pt x="9348" y="12978"/>
                    <a:pt x="9537" y="12978"/>
                  </a:cubicBezTo>
                  <a:cubicBezTo>
                    <a:pt x="9559" y="12978"/>
                    <a:pt x="9583" y="12979"/>
                    <a:pt x="9608" y="12983"/>
                  </a:cubicBezTo>
                  <a:cubicBezTo>
                    <a:pt x="9624" y="12984"/>
                    <a:pt x="9639" y="12984"/>
                    <a:pt x="9653" y="12984"/>
                  </a:cubicBezTo>
                  <a:cubicBezTo>
                    <a:pt x="9813" y="12984"/>
                    <a:pt x="9887" y="12920"/>
                    <a:pt x="9976" y="12920"/>
                  </a:cubicBezTo>
                  <a:cubicBezTo>
                    <a:pt x="9997" y="12920"/>
                    <a:pt x="10019" y="12924"/>
                    <a:pt x="10042" y="12933"/>
                  </a:cubicBezTo>
                  <a:cubicBezTo>
                    <a:pt x="10166" y="12974"/>
                    <a:pt x="10199" y="13083"/>
                    <a:pt x="10273" y="13083"/>
                  </a:cubicBezTo>
                  <a:cubicBezTo>
                    <a:pt x="10288" y="13083"/>
                    <a:pt x="10306" y="13078"/>
                    <a:pt x="10326" y="13066"/>
                  </a:cubicBezTo>
                  <a:cubicBezTo>
                    <a:pt x="10351" y="13049"/>
                    <a:pt x="10378" y="13042"/>
                    <a:pt x="10407" y="13042"/>
                  </a:cubicBezTo>
                  <a:cubicBezTo>
                    <a:pt x="10492" y="13042"/>
                    <a:pt x="10589" y="13099"/>
                    <a:pt x="10659" y="13099"/>
                  </a:cubicBezTo>
                  <a:cubicBezTo>
                    <a:pt x="10679" y="13099"/>
                    <a:pt x="10696" y="13095"/>
                    <a:pt x="10711" y="13083"/>
                  </a:cubicBezTo>
                  <a:cubicBezTo>
                    <a:pt x="10811" y="13016"/>
                    <a:pt x="10811" y="12782"/>
                    <a:pt x="10661" y="12599"/>
                  </a:cubicBezTo>
                  <a:cubicBezTo>
                    <a:pt x="10554" y="12480"/>
                    <a:pt x="10700" y="12370"/>
                    <a:pt x="10812" y="12370"/>
                  </a:cubicBezTo>
                  <a:cubicBezTo>
                    <a:pt x="10857" y="12370"/>
                    <a:pt x="10897" y="12388"/>
                    <a:pt x="10911" y="12431"/>
                  </a:cubicBezTo>
                  <a:cubicBezTo>
                    <a:pt x="10949" y="12546"/>
                    <a:pt x="11189" y="12650"/>
                    <a:pt x="11354" y="12650"/>
                  </a:cubicBezTo>
                  <a:cubicBezTo>
                    <a:pt x="11406" y="12650"/>
                    <a:pt x="11451" y="12639"/>
                    <a:pt x="11479" y="12615"/>
                  </a:cubicBezTo>
                  <a:cubicBezTo>
                    <a:pt x="11596" y="12532"/>
                    <a:pt x="11496" y="12331"/>
                    <a:pt x="11780" y="12298"/>
                  </a:cubicBezTo>
                  <a:cubicBezTo>
                    <a:pt x="12047" y="12281"/>
                    <a:pt x="12265" y="12264"/>
                    <a:pt x="12248" y="11997"/>
                  </a:cubicBezTo>
                  <a:cubicBezTo>
                    <a:pt x="12216" y="11745"/>
                    <a:pt x="12334" y="11611"/>
                    <a:pt x="12488" y="11611"/>
                  </a:cubicBezTo>
                  <a:cubicBezTo>
                    <a:pt x="12497" y="11611"/>
                    <a:pt x="12506" y="11612"/>
                    <a:pt x="12515" y="11613"/>
                  </a:cubicBezTo>
                  <a:cubicBezTo>
                    <a:pt x="12549" y="11613"/>
                    <a:pt x="12582" y="11596"/>
                    <a:pt x="12616" y="11596"/>
                  </a:cubicBezTo>
                  <a:cubicBezTo>
                    <a:pt x="12716" y="11563"/>
                    <a:pt x="12816" y="11529"/>
                    <a:pt x="12916" y="11462"/>
                  </a:cubicBezTo>
                  <a:lnTo>
                    <a:pt x="12983" y="11429"/>
                  </a:lnTo>
                  <a:cubicBezTo>
                    <a:pt x="13134" y="11345"/>
                    <a:pt x="13351" y="11178"/>
                    <a:pt x="13351" y="11011"/>
                  </a:cubicBezTo>
                  <a:cubicBezTo>
                    <a:pt x="13334" y="10844"/>
                    <a:pt x="13551" y="10777"/>
                    <a:pt x="13551" y="10644"/>
                  </a:cubicBezTo>
                  <a:cubicBezTo>
                    <a:pt x="13551" y="10554"/>
                    <a:pt x="13633" y="10488"/>
                    <a:pt x="13697" y="10488"/>
                  </a:cubicBezTo>
                  <a:cubicBezTo>
                    <a:pt x="13729" y="10488"/>
                    <a:pt x="13757" y="10504"/>
                    <a:pt x="13768" y="10543"/>
                  </a:cubicBezTo>
                  <a:cubicBezTo>
                    <a:pt x="13776" y="10587"/>
                    <a:pt x="13830" y="10605"/>
                    <a:pt x="13883" y="10605"/>
                  </a:cubicBezTo>
                  <a:cubicBezTo>
                    <a:pt x="13951" y="10605"/>
                    <a:pt x="14016" y="10574"/>
                    <a:pt x="13969" y="10527"/>
                  </a:cubicBezTo>
                  <a:cubicBezTo>
                    <a:pt x="13902" y="10443"/>
                    <a:pt x="13952" y="10243"/>
                    <a:pt x="14153" y="10209"/>
                  </a:cubicBezTo>
                  <a:cubicBezTo>
                    <a:pt x="14280" y="10188"/>
                    <a:pt x="14386" y="10167"/>
                    <a:pt x="14473" y="10167"/>
                  </a:cubicBezTo>
                  <a:cubicBezTo>
                    <a:pt x="14523" y="10167"/>
                    <a:pt x="14567" y="10174"/>
                    <a:pt x="14604" y="10192"/>
                  </a:cubicBezTo>
                  <a:cubicBezTo>
                    <a:pt x="14623" y="10202"/>
                    <a:pt x="14639" y="10206"/>
                    <a:pt x="14652" y="10206"/>
                  </a:cubicBezTo>
                  <a:cubicBezTo>
                    <a:pt x="14688" y="10206"/>
                    <a:pt x="14709" y="10178"/>
                    <a:pt x="14721" y="10142"/>
                  </a:cubicBezTo>
                  <a:cubicBezTo>
                    <a:pt x="14738" y="10126"/>
                    <a:pt x="14738" y="10092"/>
                    <a:pt x="14738" y="10059"/>
                  </a:cubicBezTo>
                  <a:cubicBezTo>
                    <a:pt x="14738" y="10014"/>
                    <a:pt x="14856" y="9985"/>
                    <a:pt x="14955" y="9985"/>
                  </a:cubicBezTo>
                  <a:cubicBezTo>
                    <a:pt x="15005" y="9985"/>
                    <a:pt x="15049" y="9992"/>
                    <a:pt x="15072" y="10009"/>
                  </a:cubicBezTo>
                  <a:cubicBezTo>
                    <a:pt x="15129" y="10031"/>
                    <a:pt x="15263" y="10093"/>
                    <a:pt x="15343" y="10093"/>
                  </a:cubicBezTo>
                  <a:cubicBezTo>
                    <a:pt x="15380" y="10093"/>
                    <a:pt x="15406" y="10079"/>
                    <a:pt x="15406" y="10042"/>
                  </a:cubicBezTo>
                  <a:cubicBezTo>
                    <a:pt x="15423" y="9942"/>
                    <a:pt x="15690" y="10042"/>
                    <a:pt x="15606" y="9875"/>
                  </a:cubicBezTo>
                  <a:cubicBezTo>
                    <a:pt x="15523" y="9708"/>
                    <a:pt x="15423" y="9591"/>
                    <a:pt x="15489" y="9491"/>
                  </a:cubicBezTo>
                  <a:cubicBezTo>
                    <a:pt x="15523" y="9424"/>
                    <a:pt x="15456" y="9340"/>
                    <a:pt x="15406" y="9274"/>
                  </a:cubicBezTo>
                  <a:cubicBezTo>
                    <a:pt x="15356" y="9207"/>
                    <a:pt x="15322" y="9140"/>
                    <a:pt x="15339" y="9073"/>
                  </a:cubicBezTo>
                  <a:cubicBezTo>
                    <a:pt x="15389" y="8939"/>
                    <a:pt x="15189" y="8839"/>
                    <a:pt x="15155" y="8672"/>
                  </a:cubicBezTo>
                  <a:cubicBezTo>
                    <a:pt x="15139" y="8522"/>
                    <a:pt x="15088" y="8271"/>
                    <a:pt x="15155" y="8154"/>
                  </a:cubicBezTo>
                  <a:cubicBezTo>
                    <a:pt x="15236" y="8057"/>
                    <a:pt x="15254" y="7836"/>
                    <a:pt x="15376" y="7836"/>
                  </a:cubicBezTo>
                  <a:cubicBezTo>
                    <a:pt x="15380" y="7836"/>
                    <a:pt x="15385" y="7836"/>
                    <a:pt x="15389" y="7837"/>
                  </a:cubicBezTo>
                  <a:cubicBezTo>
                    <a:pt x="15502" y="7851"/>
                    <a:pt x="15544" y="7985"/>
                    <a:pt x="15615" y="7985"/>
                  </a:cubicBezTo>
                  <a:cubicBezTo>
                    <a:pt x="15627" y="7985"/>
                    <a:pt x="15641" y="7980"/>
                    <a:pt x="15657" y="7970"/>
                  </a:cubicBezTo>
                  <a:cubicBezTo>
                    <a:pt x="15740" y="7887"/>
                    <a:pt x="15573" y="7803"/>
                    <a:pt x="15623" y="7753"/>
                  </a:cubicBezTo>
                  <a:cubicBezTo>
                    <a:pt x="15637" y="7739"/>
                    <a:pt x="15663" y="7737"/>
                    <a:pt x="15693" y="7737"/>
                  </a:cubicBezTo>
                  <a:cubicBezTo>
                    <a:pt x="15707" y="7737"/>
                    <a:pt x="15723" y="7737"/>
                    <a:pt x="15739" y="7737"/>
                  </a:cubicBezTo>
                  <a:cubicBezTo>
                    <a:pt x="15807" y="7737"/>
                    <a:pt x="15881" y="7727"/>
                    <a:pt x="15890" y="7619"/>
                  </a:cubicBezTo>
                  <a:cubicBezTo>
                    <a:pt x="15915" y="7482"/>
                    <a:pt x="16052" y="7410"/>
                    <a:pt x="16147" y="7410"/>
                  </a:cubicBezTo>
                  <a:cubicBezTo>
                    <a:pt x="16180" y="7410"/>
                    <a:pt x="16208" y="7419"/>
                    <a:pt x="16225" y="7436"/>
                  </a:cubicBezTo>
                  <a:cubicBezTo>
                    <a:pt x="16275" y="7569"/>
                    <a:pt x="16258" y="7720"/>
                    <a:pt x="16174" y="7820"/>
                  </a:cubicBezTo>
                  <a:cubicBezTo>
                    <a:pt x="16108" y="7920"/>
                    <a:pt x="16108" y="8054"/>
                    <a:pt x="16191" y="8137"/>
                  </a:cubicBezTo>
                  <a:cubicBezTo>
                    <a:pt x="16258" y="8171"/>
                    <a:pt x="16442" y="8271"/>
                    <a:pt x="16392" y="8355"/>
                  </a:cubicBezTo>
                  <a:cubicBezTo>
                    <a:pt x="16358" y="8438"/>
                    <a:pt x="16141" y="8388"/>
                    <a:pt x="16108" y="8505"/>
                  </a:cubicBezTo>
                  <a:cubicBezTo>
                    <a:pt x="16074" y="8605"/>
                    <a:pt x="15941" y="8705"/>
                    <a:pt x="15991" y="8772"/>
                  </a:cubicBezTo>
                  <a:cubicBezTo>
                    <a:pt x="16020" y="8821"/>
                    <a:pt x="16038" y="8847"/>
                    <a:pt x="16074" y="8847"/>
                  </a:cubicBezTo>
                  <a:cubicBezTo>
                    <a:pt x="16100" y="8847"/>
                    <a:pt x="16135" y="8834"/>
                    <a:pt x="16191" y="8806"/>
                  </a:cubicBezTo>
                  <a:cubicBezTo>
                    <a:pt x="16205" y="8799"/>
                    <a:pt x="16218" y="8796"/>
                    <a:pt x="16230" y="8796"/>
                  </a:cubicBezTo>
                  <a:cubicBezTo>
                    <a:pt x="16335" y="8796"/>
                    <a:pt x="16373" y="9030"/>
                    <a:pt x="16358" y="9090"/>
                  </a:cubicBezTo>
                  <a:cubicBezTo>
                    <a:pt x="16350" y="9138"/>
                    <a:pt x="16297" y="9159"/>
                    <a:pt x="16234" y="9159"/>
                  </a:cubicBezTo>
                  <a:cubicBezTo>
                    <a:pt x="16165" y="9159"/>
                    <a:pt x="16084" y="9133"/>
                    <a:pt x="16041" y="9090"/>
                  </a:cubicBezTo>
                  <a:cubicBezTo>
                    <a:pt x="15976" y="9036"/>
                    <a:pt x="15905" y="8989"/>
                    <a:pt x="15858" y="8989"/>
                  </a:cubicBezTo>
                  <a:cubicBezTo>
                    <a:pt x="15832" y="8989"/>
                    <a:pt x="15813" y="9004"/>
                    <a:pt x="15807" y="9040"/>
                  </a:cubicBezTo>
                  <a:cubicBezTo>
                    <a:pt x="15790" y="9123"/>
                    <a:pt x="15924" y="9190"/>
                    <a:pt x="15991" y="9274"/>
                  </a:cubicBezTo>
                  <a:cubicBezTo>
                    <a:pt x="16007" y="9307"/>
                    <a:pt x="16007" y="9357"/>
                    <a:pt x="16007" y="9390"/>
                  </a:cubicBezTo>
                  <a:cubicBezTo>
                    <a:pt x="15995" y="9492"/>
                    <a:pt x="16097" y="9564"/>
                    <a:pt x="16221" y="9564"/>
                  </a:cubicBezTo>
                  <a:cubicBezTo>
                    <a:pt x="16260" y="9564"/>
                    <a:pt x="16301" y="9557"/>
                    <a:pt x="16342" y="9541"/>
                  </a:cubicBezTo>
                  <a:cubicBezTo>
                    <a:pt x="16410" y="9520"/>
                    <a:pt x="16468" y="9505"/>
                    <a:pt x="16505" y="9505"/>
                  </a:cubicBezTo>
                  <a:cubicBezTo>
                    <a:pt x="16557" y="9505"/>
                    <a:pt x="16568" y="9536"/>
                    <a:pt x="16509" y="9624"/>
                  </a:cubicBezTo>
                  <a:cubicBezTo>
                    <a:pt x="16423" y="9735"/>
                    <a:pt x="16508" y="9836"/>
                    <a:pt x="16619" y="9836"/>
                  </a:cubicBezTo>
                  <a:cubicBezTo>
                    <a:pt x="16659" y="9836"/>
                    <a:pt x="16702" y="9823"/>
                    <a:pt x="16743" y="9791"/>
                  </a:cubicBezTo>
                  <a:cubicBezTo>
                    <a:pt x="16864" y="9701"/>
                    <a:pt x="17039" y="9500"/>
                    <a:pt x="17195" y="9500"/>
                  </a:cubicBezTo>
                  <a:cubicBezTo>
                    <a:pt x="17212" y="9500"/>
                    <a:pt x="17228" y="9503"/>
                    <a:pt x="17244" y="9507"/>
                  </a:cubicBezTo>
                  <a:cubicBezTo>
                    <a:pt x="17258" y="9512"/>
                    <a:pt x="17272" y="9514"/>
                    <a:pt x="17286" y="9514"/>
                  </a:cubicBezTo>
                  <a:cubicBezTo>
                    <a:pt x="17405" y="9514"/>
                    <a:pt x="17534" y="9373"/>
                    <a:pt x="17609" y="9373"/>
                  </a:cubicBezTo>
                  <a:cubicBezTo>
                    <a:pt x="17623" y="9373"/>
                    <a:pt x="17635" y="9378"/>
                    <a:pt x="17645" y="9390"/>
                  </a:cubicBezTo>
                  <a:cubicBezTo>
                    <a:pt x="17712" y="9491"/>
                    <a:pt x="17428" y="9658"/>
                    <a:pt x="17595" y="9658"/>
                  </a:cubicBezTo>
                  <a:cubicBezTo>
                    <a:pt x="17762" y="9658"/>
                    <a:pt x="17845" y="9691"/>
                    <a:pt x="17862" y="9808"/>
                  </a:cubicBezTo>
                  <a:cubicBezTo>
                    <a:pt x="17862" y="9825"/>
                    <a:pt x="17879" y="9842"/>
                    <a:pt x="17895" y="9858"/>
                  </a:cubicBezTo>
                  <a:cubicBezTo>
                    <a:pt x="17904" y="9861"/>
                    <a:pt x="17913" y="9862"/>
                    <a:pt x="17923" y="9862"/>
                  </a:cubicBezTo>
                  <a:cubicBezTo>
                    <a:pt x="17971" y="9862"/>
                    <a:pt x="18029" y="9828"/>
                    <a:pt x="18029" y="9758"/>
                  </a:cubicBezTo>
                  <a:cubicBezTo>
                    <a:pt x="18046" y="9641"/>
                    <a:pt x="18530" y="9725"/>
                    <a:pt x="18731" y="9524"/>
                  </a:cubicBezTo>
                  <a:cubicBezTo>
                    <a:pt x="18893" y="9349"/>
                    <a:pt x="19437" y="9217"/>
                    <a:pt x="19640" y="9217"/>
                  </a:cubicBezTo>
                  <a:cubicBezTo>
                    <a:pt x="19688" y="9217"/>
                    <a:pt x="19717" y="9224"/>
                    <a:pt x="19717" y="9240"/>
                  </a:cubicBezTo>
                  <a:cubicBezTo>
                    <a:pt x="19717" y="9324"/>
                    <a:pt x="19733" y="9524"/>
                    <a:pt x="19917" y="9524"/>
                  </a:cubicBezTo>
                  <a:cubicBezTo>
                    <a:pt x="20017" y="9524"/>
                    <a:pt x="20118" y="9474"/>
                    <a:pt x="20168" y="9390"/>
                  </a:cubicBezTo>
                  <a:cubicBezTo>
                    <a:pt x="20185" y="9357"/>
                    <a:pt x="20201" y="9324"/>
                    <a:pt x="20201" y="9290"/>
                  </a:cubicBezTo>
                  <a:cubicBezTo>
                    <a:pt x="20191" y="9241"/>
                    <a:pt x="20298" y="9198"/>
                    <a:pt x="20387" y="9198"/>
                  </a:cubicBezTo>
                  <a:cubicBezTo>
                    <a:pt x="20448" y="9198"/>
                    <a:pt x="20502" y="9219"/>
                    <a:pt x="20502" y="9274"/>
                  </a:cubicBezTo>
                  <a:cubicBezTo>
                    <a:pt x="20502" y="9338"/>
                    <a:pt x="20572" y="9368"/>
                    <a:pt x="20635" y="9368"/>
                  </a:cubicBezTo>
                  <a:cubicBezTo>
                    <a:pt x="20703" y="9368"/>
                    <a:pt x="20762" y="9334"/>
                    <a:pt x="20719" y="9274"/>
                  </a:cubicBezTo>
                  <a:cubicBezTo>
                    <a:pt x="20619" y="9140"/>
                    <a:pt x="20920" y="9123"/>
                    <a:pt x="20853" y="9023"/>
                  </a:cubicBezTo>
                  <a:cubicBezTo>
                    <a:pt x="20836" y="8989"/>
                    <a:pt x="20819" y="8973"/>
                    <a:pt x="20786" y="8956"/>
                  </a:cubicBezTo>
                  <a:cubicBezTo>
                    <a:pt x="20736" y="8923"/>
                    <a:pt x="20686" y="8906"/>
                    <a:pt x="20769" y="8822"/>
                  </a:cubicBezTo>
                  <a:cubicBezTo>
                    <a:pt x="20886" y="8689"/>
                    <a:pt x="20903" y="8488"/>
                    <a:pt x="20803" y="8338"/>
                  </a:cubicBezTo>
                  <a:lnTo>
                    <a:pt x="20803" y="8321"/>
                  </a:lnTo>
                  <a:cubicBezTo>
                    <a:pt x="20702" y="8187"/>
                    <a:pt x="20736" y="8004"/>
                    <a:pt x="20870" y="7903"/>
                  </a:cubicBezTo>
                  <a:cubicBezTo>
                    <a:pt x="20970" y="7803"/>
                    <a:pt x="20886" y="7636"/>
                    <a:pt x="21053" y="7536"/>
                  </a:cubicBezTo>
                  <a:cubicBezTo>
                    <a:pt x="21177" y="7453"/>
                    <a:pt x="21335" y="7314"/>
                    <a:pt x="21424" y="7314"/>
                  </a:cubicBezTo>
                  <a:cubicBezTo>
                    <a:pt x="21443" y="7314"/>
                    <a:pt x="21459" y="7321"/>
                    <a:pt x="21471" y="7335"/>
                  </a:cubicBezTo>
                  <a:cubicBezTo>
                    <a:pt x="21538" y="7402"/>
                    <a:pt x="21755" y="7786"/>
                    <a:pt x="21872" y="7786"/>
                  </a:cubicBezTo>
                  <a:cubicBezTo>
                    <a:pt x="21914" y="7786"/>
                    <a:pt x="21967" y="7791"/>
                    <a:pt x="22018" y="7791"/>
                  </a:cubicBezTo>
                  <a:cubicBezTo>
                    <a:pt x="22130" y="7791"/>
                    <a:pt x="22240" y="7768"/>
                    <a:pt x="22240" y="7619"/>
                  </a:cubicBezTo>
                  <a:cubicBezTo>
                    <a:pt x="22256" y="7402"/>
                    <a:pt x="22156" y="7319"/>
                    <a:pt x="22290" y="7168"/>
                  </a:cubicBezTo>
                  <a:cubicBezTo>
                    <a:pt x="22401" y="7058"/>
                    <a:pt x="22351" y="6993"/>
                    <a:pt x="22254" y="6993"/>
                  </a:cubicBezTo>
                  <a:cubicBezTo>
                    <a:pt x="22234" y="6993"/>
                    <a:pt x="22212" y="6995"/>
                    <a:pt x="22190" y="7001"/>
                  </a:cubicBezTo>
                  <a:cubicBezTo>
                    <a:pt x="22173" y="7003"/>
                    <a:pt x="22158" y="7004"/>
                    <a:pt x="22144" y="7004"/>
                  </a:cubicBezTo>
                  <a:cubicBezTo>
                    <a:pt x="22046" y="7004"/>
                    <a:pt x="22010" y="6953"/>
                    <a:pt x="21922" y="6851"/>
                  </a:cubicBezTo>
                  <a:cubicBezTo>
                    <a:pt x="21839" y="6717"/>
                    <a:pt x="21956" y="6667"/>
                    <a:pt x="21839" y="6550"/>
                  </a:cubicBezTo>
                  <a:cubicBezTo>
                    <a:pt x="21705" y="6450"/>
                    <a:pt x="21989" y="6416"/>
                    <a:pt x="22106" y="6299"/>
                  </a:cubicBezTo>
                  <a:cubicBezTo>
                    <a:pt x="22223" y="6182"/>
                    <a:pt x="22708" y="6182"/>
                    <a:pt x="22941" y="6132"/>
                  </a:cubicBezTo>
                  <a:cubicBezTo>
                    <a:pt x="22970" y="6126"/>
                    <a:pt x="23001" y="6124"/>
                    <a:pt x="23035" y="6124"/>
                  </a:cubicBezTo>
                  <a:cubicBezTo>
                    <a:pt x="23241" y="6124"/>
                    <a:pt x="23524" y="6225"/>
                    <a:pt x="23711" y="6225"/>
                  </a:cubicBezTo>
                  <a:cubicBezTo>
                    <a:pt x="23741" y="6225"/>
                    <a:pt x="23769" y="6222"/>
                    <a:pt x="23794" y="6216"/>
                  </a:cubicBezTo>
                  <a:cubicBezTo>
                    <a:pt x="23827" y="6216"/>
                    <a:pt x="23860" y="6199"/>
                    <a:pt x="23894" y="6166"/>
                  </a:cubicBezTo>
                  <a:cubicBezTo>
                    <a:pt x="23944" y="6116"/>
                    <a:pt x="23927" y="6049"/>
                    <a:pt x="24111" y="5999"/>
                  </a:cubicBezTo>
                  <a:cubicBezTo>
                    <a:pt x="24325" y="5922"/>
                    <a:pt x="24385" y="5846"/>
                    <a:pt x="24508" y="5846"/>
                  </a:cubicBezTo>
                  <a:cubicBezTo>
                    <a:pt x="24520" y="5846"/>
                    <a:pt x="24532" y="5847"/>
                    <a:pt x="24545" y="5848"/>
                  </a:cubicBezTo>
                  <a:cubicBezTo>
                    <a:pt x="24596" y="5859"/>
                    <a:pt x="24644" y="5865"/>
                    <a:pt x="24683" y="5865"/>
                  </a:cubicBezTo>
                  <a:cubicBezTo>
                    <a:pt x="24761" y="5865"/>
                    <a:pt x="24802" y="5843"/>
                    <a:pt x="24746" y="5798"/>
                  </a:cubicBezTo>
                  <a:cubicBezTo>
                    <a:pt x="24679" y="5715"/>
                    <a:pt x="24462" y="5798"/>
                    <a:pt x="24362" y="5698"/>
                  </a:cubicBezTo>
                  <a:cubicBezTo>
                    <a:pt x="24270" y="5622"/>
                    <a:pt x="24193" y="5407"/>
                    <a:pt x="24104" y="5407"/>
                  </a:cubicBezTo>
                  <a:cubicBezTo>
                    <a:pt x="24095" y="5407"/>
                    <a:pt x="24087" y="5409"/>
                    <a:pt x="24078" y="5414"/>
                  </a:cubicBezTo>
                  <a:cubicBezTo>
                    <a:pt x="24011" y="5447"/>
                    <a:pt x="23944" y="5464"/>
                    <a:pt x="23894" y="5481"/>
                  </a:cubicBezTo>
                  <a:cubicBezTo>
                    <a:pt x="23760" y="5514"/>
                    <a:pt x="23610" y="5531"/>
                    <a:pt x="23476" y="5531"/>
                  </a:cubicBezTo>
                  <a:cubicBezTo>
                    <a:pt x="23192" y="5531"/>
                    <a:pt x="22457" y="5832"/>
                    <a:pt x="22089" y="5848"/>
                  </a:cubicBezTo>
                  <a:cubicBezTo>
                    <a:pt x="22072" y="5849"/>
                    <a:pt x="22055" y="5849"/>
                    <a:pt x="22039" y="5849"/>
                  </a:cubicBezTo>
                  <a:cubicBezTo>
                    <a:pt x="21752" y="5849"/>
                    <a:pt x="21719" y="5727"/>
                    <a:pt x="21622" y="5727"/>
                  </a:cubicBezTo>
                  <a:cubicBezTo>
                    <a:pt x="21611" y="5727"/>
                    <a:pt x="21600" y="5728"/>
                    <a:pt x="21588" y="5731"/>
                  </a:cubicBezTo>
                  <a:cubicBezTo>
                    <a:pt x="21575" y="5737"/>
                    <a:pt x="21563" y="5739"/>
                    <a:pt x="21552" y="5739"/>
                  </a:cubicBezTo>
                  <a:cubicBezTo>
                    <a:pt x="21470" y="5739"/>
                    <a:pt x="21442" y="5597"/>
                    <a:pt x="21336" y="5597"/>
                  </a:cubicBezTo>
                  <a:cubicBezTo>
                    <a:pt x="21331" y="5597"/>
                    <a:pt x="21326" y="5597"/>
                    <a:pt x="21321" y="5598"/>
                  </a:cubicBezTo>
                  <a:cubicBezTo>
                    <a:pt x="21316" y="5598"/>
                    <a:pt x="21311" y="5599"/>
                    <a:pt x="21306" y="5599"/>
                  </a:cubicBezTo>
                  <a:cubicBezTo>
                    <a:pt x="21182" y="5599"/>
                    <a:pt x="21011" y="5427"/>
                    <a:pt x="20923" y="5427"/>
                  </a:cubicBezTo>
                  <a:cubicBezTo>
                    <a:pt x="20916" y="5427"/>
                    <a:pt x="20909" y="5428"/>
                    <a:pt x="20903" y="5431"/>
                  </a:cubicBezTo>
                  <a:cubicBezTo>
                    <a:pt x="20900" y="5431"/>
                    <a:pt x="20898" y="5431"/>
                    <a:pt x="20896" y="5431"/>
                  </a:cubicBezTo>
                  <a:cubicBezTo>
                    <a:pt x="20825" y="5431"/>
                    <a:pt x="20923" y="5173"/>
                    <a:pt x="21020" y="4963"/>
                  </a:cubicBezTo>
                  <a:cubicBezTo>
                    <a:pt x="21070" y="4796"/>
                    <a:pt x="21037" y="4595"/>
                    <a:pt x="20936" y="4461"/>
                  </a:cubicBezTo>
                  <a:cubicBezTo>
                    <a:pt x="20903" y="4361"/>
                    <a:pt x="20987" y="4261"/>
                    <a:pt x="20903" y="4144"/>
                  </a:cubicBezTo>
                  <a:cubicBezTo>
                    <a:pt x="20803" y="4027"/>
                    <a:pt x="20786" y="3927"/>
                    <a:pt x="20886" y="3877"/>
                  </a:cubicBezTo>
                  <a:cubicBezTo>
                    <a:pt x="20987" y="3827"/>
                    <a:pt x="20953" y="3593"/>
                    <a:pt x="21087" y="3593"/>
                  </a:cubicBezTo>
                  <a:cubicBezTo>
                    <a:pt x="21220" y="3593"/>
                    <a:pt x="21404" y="3576"/>
                    <a:pt x="21404" y="3442"/>
                  </a:cubicBezTo>
                  <a:cubicBezTo>
                    <a:pt x="21404" y="3309"/>
                    <a:pt x="21521" y="3225"/>
                    <a:pt x="21638" y="3192"/>
                  </a:cubicBezTo>
                  <a:cubicBezTo>
                    <a:pt x="21772" y="3158"/>
                    <a:pt x="21755" y="3008"/>
                    <a:pt x="21906" y="2991"/>
                  </a:cubicBezTo>
                  <a:cubicBezTo>
                    <a:pt x="22123" y="2924"/>
                    <a:pt x="22290" y="2757"/>
                    <a:pt x="22373" y="2540"/>
                  </a:cubicBezTo>
                  <a:cubicBezTo>
                    <a:pt x="22412" y="2373"/>
                    <a:pt x="22480" y="2305"/>
                    <a:pt x="22547" y="2305"/>
                  </a:cubicBezTo>
                  <a:cubicBezTo>
                    <a:pt x="22568" y="2305"/>
                    <a:pt x="22588" y="2311"/>
                    <a:pt x="22607" y="2323"/>
                  </a:cubicBezTo>
                  <a:cubicBezTo>
                    <a:pt x="22630" y="2334"/>
                    <a:pt x="22647" y="2339"/>
                    <a:pt x="22661" y="2339"/>
                  </a:cubicBezTo>
                  <a:cubicBezTo>
                    <a:pt x="22707" y="2339"/>
                    <a:pt x="22704" y="2276"/>
                    <a:pt x="22691" y="2172"/>
                  </a:cubicBezTo>
                  <a:cubicBezTo>
                    <a:pt x="22691" y="2022"/>
                    <a:pt x="22708" y="1905"/>
                    <a:pt x="22540" y="1822"/>
                  </a:cubicBezTo>
                  <a:cubicBezTo>
                    <a:pt x="22423" y="1755"/>
                    <a:pt x="22290" y="1705"/>
                    <a:pt x="22173" y="1671"/>
                  </a:cubicBezTo>
                  <a:cubicBezTo>
                    <a:pt x="22089" y="1654"/>
                    <a:pt x="22006" y="1654"/>
                    <a:pt x="21922" y="1654"/>
                  </a:cubicBezTo>
                  <a:cubicBezTo>
                    <a:pt x="21869" y="1666"/>
                    <a:pt x="21821" y="1669"/>
                    <a:pt x="21778" y="1669"/>
                  </a:cubicBezTo>
                  <a:cubicBezTo>
                    <a:pt x="21700" y="1669"/>
                    <a:pt x="21637" y="1658"/>
                    <a:pt x="21583" y="1658"/>
                  </a:cubicBezTo>
                  <a:cubicBezTo>
                    <a:pt x="21533" y="1658"/>
                    <a:pt x="21491" y="1668"/>
                    <a:pt x="21454" y="1705"/>
                  </a:cubicBezTo>
                  <a:cubicBezTo>
                    <a:pt x="21388" y="1805"/>
                    <a:pt x="21271" y="1888"/>
                    <a:pt x="21170" y="1938"/>
                  </a:cubicBezTo>
                  <a:cubicBezTo>
                    <a:pt x="21020" y="1989"/>
                    <a:pt x="21187" y="2156"/>
                    <a:pt x="20987" y="2306"/>
                  </a:cubicBezTo>
                  <a:cubicBezTo>
                    <a:pt x="20803" y="2456"/>
                    <a:pt x="21103" y="2607"/>
                    <a:pt x="21037" y="2740"/>
                  </a:cubicBezTo>
                  <a:cubicBezTo>
                    <a:pt x="20853" y="2958"/>
                    <a:pt x="20602" y="3141"/>
                    <a:pt x="20352" y="3258"/>
                  </a:cubicBezTo>
                  <a:cubicBezTo>
                    <a:pt x="20118" y="3375"/>
                    <a:pt x="20101" y="3426"/>
                    <a:pt x="19934" y="3509"/>
                  </a:cubicBezTo>
                  <a:cubicBezTo>
                    <a:pt x="19750" y="3576"/>
                    <a:pt x="19784" y="3810"/>
                    <a:pt x="19616" y="3860"/>
                  </a:cubicBezTo>
                  <a:cubicBezTo>
                    <a:pt x="19449" y="3893"/>
                    <a:pt x="19533" y="4010"/>
                    <a:pt x="19399" y="4060"/>
                  </a:cubicBezTo>
                  <a:cubicBezTo>
                    <a:pt x="19282" y="4111"/>
                    <a:pt x="19282" y="4278"/>
                    <a:pt x="19282" y="4411"/>
                  </a:cubicBezTo>
                  <a:cubicBezTo>
                    <a:pt x="19282" y="4545"/>
                    <a:pt x="19098" y="4712"/>
                    <a:pt x="19115" y="4846"/>
                  </a:cubicBezTo>
                  <a:cubicBezTo>
                    <a:pt x="19149" y="5013"/>
                    <a:pt x="19165" y="5180"/>
                    <a:pt x="19165" y="5364"/>
                  </a:cubicBezTo>
                  <a:cubicBezTo>
                    <a:pt x="19149" y="5431"/>
                    <a:pt x="19383" y="5380"/>
                    <a:pt x="19499" y="5447"/>
                  </a:cubicBezTo>
                  <a:cubicBezTo>
                    <a:pt x="19600" y="5514"/>
                    <a:pt x="19917" y="5815"/>
                    <a:pt x="19917" y="5915"/>
                  </a:cubicBezTo>
                  <a:cubicBezTo>
                    <a:pt x="19917" y="6015"/>
                    <a:pt x="19600" y="6182"/>
                    <a:pt x="19650" y="6283"/>
                  </a:cubicBezTo>
                  <a:cubicBezTo>
                    <a:pt x="19683" y="6383"/>
                    <a:pt x="19433" y="6617"/>
                    <a:pt x="19232" y="6667"/>
                  </a:cubicBezTo>
                  <a:cubicBezTo>
                    <a:pt x="19098" y="6684"/>
                    <a:pt x="18998" y="6801"/>
                    <a:pt x="18982" y="6934"/>
                  </a:cubicBezTo>
                  <a:cubicBezTo>
                    <a:pt x="18982" y="7152"/>
                    <a:pt x="18948" y="7369"/>
                    <a:pt x="18915" y="7569"/>
                  </a:cubicBezTo>
                  <a:cubicBezTo>
                    <a:pt x="18861" y="7691"/>
                    <a:pt x="18796" y="7932"/>
                    <a:pt x="18852" y="7932"/>
                  </a:cubicBezTo>
                  <a:cubicBezTo>
                    <a:pt x="18866" y="7932"/>
                    <a:pt x="18886" y="7919"/>
                    <a:pt x="18915" y="7887"/>
                  </a:cubicBezTo>
                  <a:cubicBezTo>
                    <a:pt x="18999" y="7793"/>
                    <a:pt x="19057" y="7737"/>
                    <a:pt x="19080" y="7737"/>
                  </a:cubicBezTo>
                  <a:cubicBezTo>
                    <a:pt x="19098" y="7737"/>
                    <a:pt x="19095" y="7772"/>
                    <a:pt x="19065" y="7853"/>
                  </a:cubicBezTo>
                  <a:cubicBezTo>
                    <a:pt x="19004" y="8023"/>
                    <a:pt x="18885" y="8277"/>
                    <a:pt x="18828" y="8277"/>
                  </a:cubicBezTo>
                  <a:cubicBezTo>
                    <a:pt x="18823" y="8277"/>
                    <a:pt x="18818" y="8275"/>
                    <a:pt x="18814" y="8271"/>
                  </a:cubicBezTo>
                  <a:cubicBezTo>
                    <a:pt x="18790" y="8247"/>
                    <a:pt x="18732" y="8146"/>
                    <a:pt x="18695" y="8146"/>
                  </a:cubicBezTo>
                  <a:cubicBezTo>
                    <a:pt x="18680" y="8146"/>
                    <a:pt x="18669" y="8162"/>
                    <a:pt x="18664" y="8204"/>
                  </a:cubicBezTo>
                  <a:cubicBezTo>
                    <a:pt x="18637" y="8339"/>
                    <a:pt x="18578" y="8440"/>
                    <a:pt x="18477" y="8440"/>
                  </a:cubicBezTo>
                  <a:cubicBezTo>
                    <a:pt x="18453" y="8440"/>
                    <a:pt x="18426" y="8434"/>
                    <a:pt x="18397" y="8421"/>
                  </a:cubicBezTo>
                  <a:cubicBezTo>
                    <a:pt x="18334" y="8393"/>
                    <a:pt x="18262" y="8380"/>
                    <a:pt x="18199" y="8380"/>
                  </a:cubicBezTo>
                  <a:cubicBezTo>
                    <a:pt x="18111" y="8380"/>
                    <a:pt x="18039" y="8406"/>
                    <a:pt x="18029" y="8455"/>
                  </a:cubicBezTo>
                  <a:cubicBezTo>
                    <a:pt x="17996" y="8538"/>
                    <a:pt x="17895" y="8471"/>
                    <a:pt x="17879" y="8605"/>
                  </a:cubicBezTo>
                  <a:cubicBezTo>
                    <a:pt x="17879" y="8722"/>
                    <a:pt x="17929" y="8856"/>
                    <a:pt x="17728" y="8873"/>
                  </a:cubicBezTo>
                  <a:cubicBezTo>
                    <a:pt x="17584" y="8873"/>
                    <a:pt x="17491" y="8917"/>
                    <a:pt x="17430" y="8917"/>
                  </a:cubicBezTo>
                  <a:cubicBezTo>
                    <a:pt x="17400" y="8917"/>
                    <a:pt x="17377" y="8906"/>
                    <a:pt x="17361" y="8873"/>
                  </a:cubicBezTo>
                  <a:cubicBezTo>
                    <a:pt x="17327" y="8772"/>
                    <a:pt x="17361" y="8572"/>
                    <a:pt x="17361" y="8488"/>
                  </a:cubicBezTo>
                  <a:cubicBezTo>
                    <a:pt x="17361" y="8388"/>
                    <a:pt x="17177" y="8438"/>
                    <a:pt x="17244" y="8271"/>
                  </a:cubicBezTo>
                  <a:cubicBezTo>
                    <a:pt x="17311" y="8121"/>
                    <a:pt x="17294" y="8054"/>
                    <a:pt x="17144" y="7937"/>
                  </a:cubicBezTo>
                  <a:cubicBezTo>
                    <a:pt x="17010" y="7820"/>
                    <a:pt x="17043" y="7703"/>
                    <a:pt x="16926" y="7519"/>
                  </a:cubicBezTo>
                  <a:cubicBezTo>
                    <a:pt x="16793" y="7335"/>
                    <a:pt x="16910" y="7168"/>
                    <a:pt x="16759" y="7051"/>
                  </a:cubicBezTo>
                  <a:cubicBezTo>
                    <a:pt x="16626" y="6951"/>
                    <a:pt x="16542" y="6784"/>
                    <a:pt x="16559" y="6600"/>
                  </a:cubicBezTo>
                  <a:lnTo>
                    <a:pt x="16559" y="6567"/>
                  </a:lnTo>
                  <a:cubicBezTo>
                    <a:pt x="16559" y="6433"/>
                    <a:pt x="16509" y="6383"/>
                    <a:pt x="16442" y="6350"/>
                  </a:cubicBezTo>
                  <a:cubicBezTo>
                    <a:pt x="16395" y="6318"/>
                    <a:pt x="16348" y="6096"/>
                    <a:pt x="16287" y="6096"/>
                  </a:cubicBezTo>
                  <a:cubicBezTo>
                    <a:pt x="16283" y="6096"/>
                    <a:pt x="16279" y="6097"/>
                    <a:pt x="16275" y="6099"/>
                  </a:cubicBezTo>
                  <a:cubicBezTo>
                    <a:pt x="16191" y="6149"/>
                    <a:pt x="16258" y="6350"/>
                    <a:pt x="16158" y="6433"/>
                  </a:cubicBezTo>
                  <a:cubicBezTo>
                    <a:pt x="16123" y="6462"/>
                    <a:pt x="16082" y="6469"/>
                    <a:pt x="16040" y="6469"/>
                  </a:cubicBezTo>
                  <a:cubicBezTo>
                    <a:pt x="16004" y="6469"/>
                    <a:pt x="15968" y="6464"/>
                    <a:pt x="15935" y="6464"/>
                  </a:cubicBezTo>
                  <a:cubicBezTo>
                    <a:pt x="15897" y="6464"/>
                    <a:pt x="15864" y="6471"/>
                    <a:pt x="15840" y="6500"/>
                  </a:cubicBezTo>
                  <a:cubicBezTo>
                    <a:pt x="15773" y="6583"/>
                    <a:pt x="15272" y="7068"/>
                    <a:pt x="15005" y="7118"/>
                  </a:cubicBezTo>
                  <a:cubicBezTo>
                    <a:pt x="14967" y="7125"/>
                    <a:pt x="14933" y="7128"/>
                    <a:pt x="14901" y="7128"/>
                  </a:cubicBezTo>
                  <a:cubicBezTo>
                    <a:pt x="14704" y="7128"/>
                    <a:pt x="14602" y="7013"/>
                    <a:pt x="14487" y="6984"/>
                  </a:cubicBezTo>
                  <a:cubicBezTo>
                    <a:pt x="14353" y="6951"/>
                    <a:pt x="13919" y="6734"/>
                    <a:pt x="14002" y="6617"/>
                  </a:cubicBezTo>
                  <a:cubicBezTo>
                    <a:pt x="14103" y="6500"/>
                    <a:pt x="14203" y="6617"/>
                    <a:pt x="14203" y="6466"/>
                  </a:cubicBezTo>
                  <a:cubicBezTo>
                    <a:pt x="14203" y="6316"/>
                    <a:pt x="14353" y="6400"/>
                    <a:pt x="14303" y="6299"/>
                  </a:cubicBezTo>
                  <a:cubicBezTo>
                    <a:pt x="14294" y="6226"/>
                    <a:pt x="14239" y="6188"/>
                    <a:pt x="14184" y="6188"/>
                  </a:cubicBezTo>
                  <a:cubicBezTo>
                    <a:pt x="14138" y="6188"/>
                    <a:pt x="14092" y="6213"/>
                    <a:pt x="14069" y="6266"/>
                  </a:cubicBezTo>
                  <a:cubicBezTo>
                    <a:pt x="14032" y="6331"/>
                    <a:pt x="13958" y="6365"/>
                    <a:pt x="13900" y="6365"/>
                  </a:cubicBezTo>
                  <a:cubicBezTo>
                    <a:pt x="13855" y="6365"/>
                    <a:pt x="13819" y="6344"/>
                    <a:pt x="13819" y="6299"/>
                  </a:cubicBezTo>
                  <a:cubicBezTo>
                    <a:pt x="13819" y="6199"/>
                    <a:pt x="13936" y="6132"/>
                    <a:pt x="13852" y="6032"/>
                  </a:cubicBezTo>
                  <a:cubicBezTo>
                    <a:pt x="13779" y="5959"/>
                    <a:pt x="13892" y="5841"/>
                    <a:pt x="13959" y="5841"/>
                  </a:cubicBezTo>
                  <a:cubicBezTo>
                    <a:pt x="13984" y="5841"/>
                    <a:pt x="14002" y="5858"/>
                    <a:pt x="14002" y="5898"/>
                  </a:cubicBezTo>
                  <a:cubicBezTo>
                    <a:pt x="14002" y="5983"/>
                    <a:pt x="14071" y="6025"/>
                    <a:pt x="14125" y="6025"/>
                  </a:cubicBezTo>
                  <a:cubicBezTo>
                    <a:pt x="14167" y="6025"/>
                    <a:pt x="14201" y="6000"/>
                    <a:pt x="14186" y="5949"/>
                  </a:cubicBezTo>
                  <a:cubicBezTo>
                    <a:pt x="14156" y="5842"/>
                    <a:pt x="14279" y="5763"/>
                    <a:pt x="14389" y="5763"/>
                  </a:cubicBezTo>
                  <a:cubicBezTo>
                    <a:pt x="14400" y="5763"/>
                    <a:pt x="14410" y="5763"/>
                    <a:pt x="14420" y="5765"/>
                  </a:cubicBezTo>
                  <a:cubicBezTo>
                    <a:pt x="14515" y="5765"/>
                    <a:pt x="14500" y="5579"/>
                    <a:pt x="14411" y="5579"/>
                  </a:cubicBezTo>
                  <a:cubicBezTo>
                    <a:pt x="14390" y="5579"/>
                    <a:pt x="14365" y="5589"/>
                    <a:pt x="14337" y="5614"/>
                  </a:cubicBezTo>
                  <a:cubicBezTo>
                    <a:pt x="14233" y="5707"/>
                    <a:pt x="14145" y="5783"/>
                    <a:pt x="14084" y="5783"/>
                  </a:cubicBezTo>
                  <a:cubicBezTo>
                    <a:pt x="14057" y="5783"/>
                    <a:pt x="14035" y="5768"/>
                    <a:pt x="14019" y="5731"/>
                  </a:cubicBezTo>
                  <a:cubicBezTo>
                    <a:pt x="14007" y="5707"/>
                    <a:pt x="13993" y="5700"/>
                    <a:pt x="13978" y="5700"/>
                  </a:cubicBezTo>
                  <a:cubicBezTo>
                    <a:pt x="13949" y="5700"/>
                    <a:pt x="13914" y="5726"/>
                    <a:pt x="13876" y="5726"/>
                  </a:cubicBezTo>
                  <a:cubicBezTo>
                    <a:pt x="13847" y="5726"/>
                    <a:pt x="13817" y="5712"/>
                    <a:pt x="13785" y="5664"/>
                  </a:cubicBezTo>
                  <a:cubicBezTo>
                    <a:pt x="13685" y="5514"/>
                    <a:pt x="13902" y="5497"/>
                    <a:pt x="13819" y="5397"/>
                  </a:cubicBezTo>
                  <a:cubicBezTo>
                    <a:pt x="13735" y="5297"/>
                    <a:pt x="13735" y="5213"/>
                    <a:pt x="13819" y="5180"/>
                  </a:cubicBezTo>
                  <a:cubicBezTo>
                    <a:pt x="13902" y="5163"/>
                    <a:pt x="13986" y="5046"/>
                    <a:pt x="13869" y="5013"/>
                  </a:cubicBezTo>
                  <a:cubicBezTo>
                    <a:pt x="13735" y="4996"/>
                    <a:pt x="13919" y="4913"/>
                    <a:pt x="13919" y="4846"/>
                  </a:cubicBezTo>
                  <a:cubicBezTo>
                    <a:pt x="13919" y="4796"/>
                    <a:pt x="13702" y="4745"/>
                    <a:pt x="13752" y="4629"/>
                  </a:cubicBezTo>
                  <a:cubicBezTo>
                    <a:pt x="13779" y="4532"/>
                    <a:pt x="13830" y="4412"/>
                    <a:pt x="13904" y="4412"/>
                  </a:cubicBezTo>
                  <a:cubicBezTo>
                    <a:pt x="13919" y="4412"/>
                    <a:pt x="13935" y="4417"/>
                    <a:pt x="13952" y="4428"/>
                  </a:cubicBezTo>
                  <a:cubicBezTo>
                    <a:pt x="13992" y="4455"/>
                    <a:pt x="14043" y="4468"/>
                    <a:pt x="14083" y="4468"/>
                  </a:cubicBezTo>
                  <a:cubicBezTo>
                    <a:pt x="14143" y="4468"/>
                    <a:pt x="14179" y="4438"/>
                    <a:pt x="14119" y="4378"/>
                  </a:cubicBezTo>
                  <a:cubicBezTo>
                    <a:pt x="14030" y="4288"/>
                    <a:pt x="14153" y="4172"/>
                    <a:pt x="14276" y="4172"/>
                  </a:cubicBezTo>
                  <a:cubicBezTo>
                    <a:pt x="14291" y="4172"/>
                    <a:pt x="14306" y="4174"/>
                    <a:pt x="14320" y="4177"/>
                  </a:cubicBezTo>
                  <a:cubicBezTo>
                    <a:pt x="14325" y="4178"/>
                    <a:pt x="14331" y="4178"/>
                    <a:pt x="14336" y="4178"/>
                  </a:cubicBezTo>
                  <a:cubicBezTo>
                    <a:pt x="14457" y="4178"/>
                    <a:pt x="14431" y="4007"/>
                    <a:pt x="14541" y="4007"/>
                  </a:cubicBezTo>
                  <a:cubicBezTo>
                    <a:pt x="14550" y="4007"/>
                    <a:pt x="14560" y="4008"/>
                    <a:pt x="14570" y="4010"/>
                  </a:cubicBezTo>
                  <a:cubicBezTo>
                    <a:pt x="14657" y="4030"/>
                    <a:pt x="14783" y="4049"/>
                    <a:pt x="14867" y="4049"/>
                  </a:cubicBezTo>
                  <a:cubicBezTo>
                    <a:pt x="14929" y="4049"/>
                    <a:pt x="14969" y="4039"/>
                    <a:pt x="14955" y="4010"/>
                  </a:cubicBezTo>
                  <a:cubicBezTo>
                    <a:pt x="14921" y="3943"/>
                    <a:pt x="14637" y="3927"/>
                    <a:pt x="14721" y="3827"/>
                  </a:cubicBezTo>
                  <a:cubicBezTo>
                    <a:pt x="14788" y="3726"/>
                    <a:pt x="15055" y="3793"/>
                    <a:pt x="15139" y="3676"/>
                  </a:cubicBezTo>
                  <a:cubicBezTo>
                    <a:pt x="15239" y="3542"/>
                    <a:pt x="15489" y="3659"/>
                    <a:pt x="15389" y="3526"/>
                  </a:cubicBezTo>
                  <a:cubicBezTo>
                    <a:pt x="15289" y="3375"/>
                    <a:pt x="15272" y="3258"/>
                    <a:pt x="15439" y="3258"/>
                  </a:cubicBezTo>
                  <a:cubicBezTo>
                    <a:pt x="15584" y="3273"/>
                    <a:pt x="15591" y="3475"/>
                    <a:pt x="15655" y="3475"/>
                  </a:cubicBezTo>
                  <a:cubicBezTo>
                    <a:pt x="15665" y="3475"/>
                    <a:pt x="15676" y="3470"/>
                    <a:pt x="15690" y="3459"/>
                  </a:cubicBezTo>
                  <a:cubicBezTo>
                    <a:pt x="15790" y="3375"/>
                    <a:pt x="15757" y="3125"/>
                    <a:pt x="15907" y="3125"/>
                  </a:cubicBezTo>
                  <a:cubicBezTo>
                    <a:pt x="16074" y="3108"/>
                    <a:pt x="15991" y="2924"/>
                    <a:pt x="16191" y="2841"/>
                  </a:cubicBezTo>
                  <a:cubicBezTo>
                    <a:pt x="16348" y="2762"/>
                    <a:pt x="16485" y="2643"/>
                    <a:pt x="16553" y="2643"/>
                  </a:cubicBezTo>
                  <a:cubicBezTo>
                    <a:pt x="16571" y="2643"/>
                    <a:pt x="16585" y="2652"/>
                    <a:pt x="16592" y="2674"/>
                  </a:cubicBezTo>
                  <a:cubicBezTo>
                    <a:pt x="16604" y="2709"/>
                    <a:pt x="16638" y="2723"/>
                    <a:pt x="16672" y="2723"/>
                  </a:cubicBezTo>
                  <a:cubicBezTo>
                    <a:pt x="16736" y="2723"/>
                    <a:pt x="16802" y="2672"/>
                    <a:pt x="16726" y="2607"/>
                  </a:cubicBezTo>
                  <a:cubicBezTo>
                    <a:pt x="16609" y="2523"/>
                    <a:pt x="16408" y="2356"/>
                    <a:pt x="16475" y="2339"/>
                  </a:cubicBezTo>
                  <a:cubicBezTo>
                    <a:pt x="16542" y="2306"/>
                    <a:pt x="16776" y="2339"/>
                    <a:pt x="16793" y="2239"/>
                  </a:cubicBezTo>
                  <a:cubicBezTo>
                    <a:pt x="16797" y="2212"/>
                    <a:pt x="16821" y="2203"/>
                    <a:pt x="16853" y="2203"/>
                  </a:cubicBezTo>
                  <a:cubicBezTo>
                    <a:pt x="16905" y="2203"/>
                    <a:pt x="16978" y="2225"/>
                    <a:pt x="17026" y="2225"/>
                  </a:cubicBezTo>
                  <a:cubicBezTo>
                    <a:pt x="17056" y="2225"/>
                    <a:pt x="17077" y="2217"/>
                    <a:pt x="17077" y="2189"/>
                  </a:cubicBezTo>
                  <a:cubicBezTo>
                    <a:pt x="17077" y="2089"/>
                    <a:pt x="16976" y="1972"/>
                    <a:pt x="17077" y="1888"/>
                  </a:cubicBezTo>
                  <a:cubicBezTo>
                    <a:pt x="17177" y="1805"/>
                    <a:pt x="17060" y="1521"/>
                    <a:pt x="17127" y="1471"/>
                  </a:cubicBezTo>
                  <a:cubicBezTo>
                    <a:pt x="17146" y="1459"/>
                    <a:pt x="17173" y="1455"/>
                    <a:pt x="17203" y="1455"/>
                  </a:cubicBezTo>
                  <a:cubicBezTo>
                    <a:pt x="17249" y="1455"/>
                    <a:pt x="17302" y="1463"/>
                    <a:pt x="17351" y="1463"/>
                  </a:cubicBezTo>
                  <a:cubicBezTo>
                    <a:pt x="17407" y="1463"/>
                    <a:pt x="17457" y="1452"/>
                    <a:pt x="17478" y="1404"/>
                  </a:cubicBezTo>
                  <a:cubicBezTo>
                    <a:pt x="17545" y="1304"/>
                    <a:pt x="17377" y="1253"/>
                    <a:pt x="17561" y="1070"/>
                  </a:cubicBezTo>
                  <a:cubicBezTo>
                    <a:pt x="17745" y="903"/>
                    <a:pt x="17962" y="652"/>
                    <a:pt x="17979" y="518"/>
                  </a:cubicBezTo>
                  <a:cubicBezTo>
                    <a:pt x="17986" y="457"/>
                    <a:pt x="18015" y="448"/>
                    <a:pt x="18046" y="448"/>
                  </a:cubicBezTo>
                  <a:cubicBezTo>
                    <a:pt x="18059" y="448"/>
                    <a:pt x="18072" y="450"/>
                    <a:pt x="18085" y="450"/>
                  </a:cubicBezTo>
                  <a:cubicBezTo>
                    <a:pt x="18118" y="450"/>
                    <a:pt x="18146" y="440"/>
                    <a:pt x="18146" y="368"/>
                  </a:cubicBezTo>
                  <a:cubicBezTo>
                    <a:pt x="18146" y="217"/>
                    <a:pt x="18230" y="50"/>
                    <a:pt x="18313" y="50"/>
                  </a:cubicBezTo>
                  <a:cubicBezTo>
                    <a:pt x="18363" y="34"/>
                    <a:pt x="18397" y="17"/>
                    <a:pt x="1843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3"/>
            <p:cNvSpPr/>
            <p:nvPr/>
          </p:nvSpPr>
          <p:spPr>
            <a:xfrm>
              <a:off x="1877650" y="1673050"/>
              <a:ext cx="91500" cy="59600"/>
            </a:xfrm>
            <a:custGeom>
              <a:rect b="b" l="l" r="r" t="t"/>
              <a:pathLst>
                <a:path extrusionOk="0" h="2384" w="3660">
                  <a:moveTo>
                    <a:pt x="0" y="1"/>
                  </a:moveTo>
                  <a:lnTo>
                    <a:pt x="10" y="4"/>
                  </a:lnTo>
                  <a:lnTo>
                    <a:pt x="10" y="4"/>
                  </a:lnTo>
                  <a:cubicBezTo>
                    <a:pt x="8" y="2"/>
                    <a:pt x="5" y="1"/>
                    <a:pt x="0" y="1"/>
                  </a:cubicBezTo>
                  <a:close/>
                  <a:moveTo>
                    <a:pt x="10" y="4"/>
                  </a:moveTo>
                  <a:cubicBezTo>
                    <a:pt x="16" y="9"/>
                    <a:pt x="12" y="18"/>
                    <a:pt x="0" y="18"/>
                  </a:cubicBezTo>
                  <a:cubicBezTo>
                    <a:pt x="117" y="185"/>
                    <a:pt x="267" y="318"/>
                    <a:pt x="451" y="385"/>
                  </a:cubicBezTo>
                  <a:cubicBezTo>
                    <a:pt x="585" y="419"/>
                    <a:pt x="552" y="586"/>
                    <a:pt x="719" y="586"/>
                  </a:cubicBezTo>
                  <a:cubicBezTo>
                    <a:pt x="886" y="586"/>
                    <a:pt x="1069" y="736"/>
                    <a:pt x="1069" y="836"/>
                  </a:cubicBezTo>
                  <a:cubicBezTo>
                    <a:pt x="1069" y="937"/>
                    <a:pt x="1136" y="1037"/>
                    <a:pt x="1036" y="1120"/>
                  </a:cubicBezTo>
                  <a:cubicBezTo>
                    <a:pt x="936" y="1187"/>
                    <a:pt x="1036" y="1338"/>
                    <a:pt x="1019" y="1421"/>
                  </a:cubicBezTo>
                  <a:cubicBezTo>
                    <a:pt x="1019" y="1488"/>
                    <a:pt x="1136" y="1572"/>
                    <a:pt x="1136" y="1739"/>
                  </a:cubicBezTo>
                  <a:cubicBezTo>
                    <a:pt x="1121" y="1888"/>
                    <a:pt x="1147" y="2011"/>
                    <a:pt x="1308" y="2011"/>
                  </a:cubicBezTo>
                  <a:cubicBezTo>
                    <a:pt x="1327" y="2011"/>
                    <a:pt x="1348" y="2010"/>
                    <a:pt x="1370" y="2006"/>
                  </a:cubicBezTo>
                  <a:cubicBezTo>
                    <a:pt x="1394" y="2001"/>
                    <a:pt x="1419" y="1999"/>
                    <a:pt x="1443" y="1999"/>
                  </a:cubicBezTo>
                  <a:cubicBezTo>
                    <a:pt x="1588" y="1999"/>
                    <a:pt x="1731" y="2083"/>
                    <a:pt x="1788" y="2240"/>
                  </a:cubicBezTo>
                  <a:cubicBezTo>
                    <a:pt x="1788" y="2340"/>
                    <a:pt x="2072" y="2257"/>
                    <a:pt x="2139" y="2340"/>
                  </a:cubicBezTo>
                  <a:cubicBezTo>
                    <a:pt x="2163" y="2370"/>
                    <a:pt x="2209" y="2383"/>
                    <a:pt x="2259" y="2383"/>
                  </a:cubicBezTo>
                  <a:cubicBezTo>
                    <a:pt x="2349" y="2383"/>
                    <a:pt x="2452" y="2343"/>
                    <a:pt x="2473" y="2290"/>
                  </a:cubicBezTo>
                  <a:cubicBezTo>
                    <a:pt x="2506" y="2207"/>
                    <a:pt x="2557" y="2006"/>
                    <a:pt x="2440" y="2006"/>
                  </a:cubicBezTo>
                  <a:cubicBezTo>
                    <a:pt x="2306" y="2006"/>
                    <a:pt x="2055" y="2006"/>
                    <a:pt x="1988" y="1856"/>
                  </a:cubicBezTo>
                  <a:cubicBezTo>
                    <a:pt x="1922" y="1705"/>
                    <a:pt x="1821" y="1689"/>
                    <a:pt x="1855" y="1605"/>
                  </a:cubicBezTo>
                  <a:cubicBezTo>
                    <a:pt x="1903" y="1525"/>
                    <a:pt x="1981" y="1353"/>
                    <a:pt x="2120" y="1353"/>
                  </a:cubicBezTo>
                  <a:cubicBezTo>
                    <a:pt x="2126" y="1353"/>
                    <a:pt x="2132" y="1354"/>
                    <a:pt x="2139" y="1354"/>
                  </a:cubicBezTo>
                  <a:cubicBezTo>
                    <a:pt x="2269" y="1354"/>
                    <a:pt x="2542" y="1656"/>
                    <a:pt x="2633" y="1656"/>
                  </a:cubicBezTo>
                  <a:cubicBezTo>
                    <a:pt x="2636" y="1656"/>
                    <a:pt x="2638" y="1656"/>
                    <a:pt x="2640" y="1655"/>
                  </a:cubicBezTo>
                  <a:cubicBezTo>
                    <a:pt x="2676" y="1648"/>
                    <a:pt x="2712" y="1645"/>
                    <a:pt x="2747" y="1645"/>
                  </a:cubicBezTo>
                  <a:cubicBezTo>
                    <a:pt x="2877" y="1645"/>
                    <a:pt x="3003" y="1690"/>
                    <a:pt x="3108" y="1755"/>
                  </a:cubicBezTo>
                  <a:cubicBezTo>
                    <a:pt x="3155" y="1812"/>
                    <a:pt x="3321" y="1842"/>
                    <a:pt x="3459" y="1842"/>
                  </a:cubicBezTo>
                  <a:cubicBezTo>
                    <a:pt x="3564" y="1842"/>
                    <a:pt x="3652" y="1825"/>
                    <a:pt x="3659" y="1789"/>
                  </a:cubicBezTo>
                  <a:cubicBezTo>
                    <a:pt x="3659" y="1705"/>
                    <a:pt x="3643" y="1622"/>
                    <a:pt x="3509" y="1488"/>
                  </a:cubicBezTo>
                  <a:cubicBezTo>
                    <a:pt x="2623" y="1004"/>
                    <a:pt x="1704" y="586"/>
                    <a:pt x="769" y="252"/>
                  </a:cubicBezTo>
                  <a:cubicBezTo>
                    <a:pt x="635" y="235"/>
                    <a:pt x="485" y="185"/>
                    <a:pt x="368" y="118"/>
                  </a:cubicBezTo>
                  <a:lnTo>
                    <a:pt x="10" y="4"/>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93"/>
            <p:cNvSpPr/>
            <p:nvPr/>
          </p:nvSpPr>
          <p:spPr>
            <a:xfrm>
              <a:off x="1697600" y="1652600"/>
              <a:ext cx="3375" cy="800"/>
            </a:xfrm>
            <a:custGeom>
              <a:rect b="b" l="l" r="r" t="t"/>
              <a:pathLst>
                <a:path extrusionOk="0" h="32" w="135">
                  <a:moveTo>
                    <a:pt x="1" y="0"/>
                  </a:moveTo>
                  <a:cubicBezTo>
                    <a:pt x="16" y="23"/>
                    <a:pt x="38" y="32"/>
                    <a:pt x="60" y="32"/>
                  </a:cubicBezTo>
                  <a:cubicBezTo>
                    <a:pt x="88" y="32"/>
                    <a:pt x="116" y="19"/>
                    <a:pt x="134"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3"/>
            <p:cNvSpPr/>
            <p:nvPr/>
          </p:nvSpPr>
          <p:spPr>
            <a:xfrm>
              <a:off x="1873475" y="2224825"/>
              <a:ext cx="282800" cy="239400"/>
            </a:xfrm>
            <a:custGeom>
              <a:rect b="b" l="l" r="r" t="t"/>
              <a:pathLst>
                <a:path extrusionOk="0" h="9576" w="11312">
                  <a:moveTo>
                    <a:pt x="73" y="0"/>
                  </a:moveTo>
                  <a:cubicBezTo>
                    <a:pt x="70" y="0"/>
                    <a:pt x="69" y="1"/>
                    <a:pt x="67" y="2"/>
                  </a:cubicBezTo>
                  <a:cubicBezTo>
                    <a:pt x="0" y="19"/>
                    <a:pt x="67" y="520"/>
                    <a:pt x="267" y="821"/>
                  </a:cubicBezTo>
                  <a:cubicBezTo>
                    <a:pt x="485" y="1105"/>
                    <a:pt x="585" y="1138"/>
                    <a:pt x="568" y="1322"/>
                  </a:cubicBezTo>
                  <a:cubicBezTo>
                    <a:pt x="568" y="1506"/>
                    <a:pt x="769" y="1606"/>
                    <a:pt x="785" y="1773"/>
                  </a:cubicBezTo>
                  <a:cubicBezTo>
                    <a:pt x="802" y="1957"/>
                    <a:pt x="1170" y="2408"/>
                    <a:pt x="1270" y="2692"/>
                  </a:cubicBezTo>
                  <a:cubicBezTo>
                    <a:pt x="1353" y="2993"/>
                    <a:pt x="1504" y="2976"/>
                    <a:pt x="1470" y="3193"/>
                  </a:cubicBezTo>
                  <a:cubicBezTo>
                    <a:pt x="1454" y="3260"/>
                    <a:pt x="1454" y="3310"/>
                    <a:pt x="1470" y="3377"/>
                  </a:cubicBezTo>
                  <a:cubicBezTo>
                    <a:pt x="1504" y="3527"/>
                    <a:pt x="1587" y="3644"/>
                    <a:pt x="1721" y="3711"/>
                  </a:cubicBezTo>
                  <a:cubicBezTo>
                    <a:pt x="1905" y="3811"/>
                    <a:pt x="2055" y="3979"/>
                    <a:pt x="2122" y="4179"/>
                  </a:cubicBezTo>
                  <a:cubicBezTo>
                    <a:pt x="2172" y="4430"/>
                    <a:pt x="2206" y="4680"/>
                    <a:pt x="2222" y="4931"/>
                  </a:cubicBezTo>
                  <a:cubicBezTo>
                    <a:pt x="2222" y="5282"/>
                    <a:pt x="2323" y="5549"/>
                    <a:pt x="2473" y="5633"/>
                  </a:cubicBezTo>
                  <a:cubicBezTo>
                    <a:pt x="2590" y="5700"/>
                    <a:pt x="2690" y="5783"/>
                    <a:pt x="2757" y="5883"/>
                  </a:cubicBezTo>
                  <a:cubicBezTo>
                    <a:pt x="2891" y="6034"/>
                    <a:pt x="2974" y="6201"/>
                    <a:pt x="3008" y="6385"/>
                  </a:cubicBezTo>
                  <a:cubicBezTo>
                    <a:pt x="3008" y="6652"/>
                    <a:pt x="3242" y="7036"/>
                    <a:pt x="3342" y="7053"/>
                  </a:cubicBezTo>
                  <a:cubicBezTo>
                    <a:pt x="3442" y="7070"/>
                    <a:pt x="3475" y="7337"/>
                    <a:pt x="3626" y="7337"/>
                  </a:cubicBezTo>
                  <a:cubicBezTo>
                    <a:pt x="3927" y="7404"/>
                    <a:pt x="4177" y="7571"/>
                    <a:pt x="4344" y="7822"/>
                  </a:cubicBezTo>
                  <a:cubicBezTo>
                    <a:pt x="4495" y="8022"/>
                    <a:pt x="4645" y="8206"/>
                    <a:pt x="4829" y="8373"/>
                  </a:cubicBezTo>
                  <a:lnTo>
                    <a:pt x="4879" y="8423"/>
                  </a:lnTo>
                  <a:cubicBezTo>
                    <a:pt x="4996" y="8523"/>
                    <a:pt x="5046" y="8657"/>
                    <a:pt x="4929" y="8690"/>
                  </a:cubicBezTo>
                  <a:cubicBezTo>
                    <a:pt x="4795" y="8707"/>
                    <a:pt x="4612" y="8841"/>
                    <a:pt x="4662" y="8891"/>
                  </a:cubicBezTo>
                  <a:cubicBezTo>
                    <a:pt x="4712" y="8941"/>
                    <a:pt x="4795" y="8941"/>
                    <a:pt x="4912" y="8991"/>
                  </a:cubicBezTo>
                  <a:cubicBezTo>
                    <a:pt x="5013" y="9058"/>
                    <a:pt x="5096" y="9142"/>
                    <a:pt x="5130" y="9258"/>
                  </a:cubicBezTo>
                  <a:cubicBezTo>
                    <a:pt x="5207" y="9406"/>
                    <a:pt x="5350" y="9460"/>
                    <a:pt x="5493" y="9460"/>
                  </a:cubicBezTo>
                  <a:cubicBezTo>
                    <a:pt x="5656" y="9460"/>
                    <a:pt x="5819" y="9389"/>
                    <a:pt x="5881" y="9309"/>
                  </a:cubicBezTo>
                  <a:cubicBezTo>
                    <a:pt x="5920" y="9264"/>
                    <a:pt x="5984" y="9253"/>
                    <a:pt x="6055" y="9253"/>
                  </a:cubicBezTo>
                  <a:cubicBezTo>
                    <a:pt x="6127" y="9253"/>
                    <a:pt x="6208" y="9264"/>
                    <a:pt x="6281" y="9264"/>
                  </a:cubicBezTo>
                  <a:cubicBezTo>
                    <a:pt x="6355" y="9264"/>
                    <a:pt x="6422" y="9253"/>
                    <a:pt x="6466" y="9208"/>
                  </a:cubicBezTo>
                  <a:cubicBezTo>
                    <a:pt x="6600" y="9091"/>
                    <a:pt x="6817" y="9041"/>
                    <a:pt x="7185" y="9041"/>
                  </a:cubicBezTo>
                  <a:cubicBezTo>
                    <a:pt x="7552" y="9041"/>
                    <a:pt x="8120" y="8924"/>
                    <a:pt x="8204" y="8774"/>
                  </a:cubicBezTo>
                  <a:cubicBezTo>
                    <a:pt x="8231" y="8708"/>
                    <a:pt x="8286" y="8673"/>
                    <a:pt x="8341" y="8673"/>
                  </a:cubicBezTo>
                  <a:cubicBezTo>
                    <a:pt x="8425" y="8673"/>
                    <a:pt x="8508" y="8753"/>
                    <a:pt x="8488" y="8924"/>
                  </a:cubicBezTo>
                  <a:cubicBezTo>
                    <a:pt x="8455" y="9142"/>
                    <a:pt x="8421" y="9359"/>
                    <a:pt x="8354" y="9576"/>
                  </a:cubicBezTo>
                  <a:cubicBezTo>
                    <a:pt x="9507" y="8373"/>
                    <a:pt x="10510" y="7003"/>
                    <a:pt x="11312" y="5532"/>
                  </a:cubicBezTo>
                  <a:lnTo>
                    <a:pt x="11312" y="5532"/>
                  </a:lnTo>
                  <a:cubicBezTo>
                    <a:pt x="11295" y="5549"/>
                    <a:pt x="11262" y="5549"/>
                    <a:pt x="11245" y="5566"/>
                  </a:cubicBezTo>
                  <a:cubicBezTo>
                    <a:pt x="11095" y="5616"/>
                    <a:pt x="11044" y="5917"/>
                    <a:pt x="10961" y="5967"/>
                  </a:cubicBezTo>
                  <a:cubicBezTo>
                    <a:pt x="10940" y="5977"/>
                    <a:pt x="10914" y="5980"/>
                    <a:pt x="10884" y="5980"/>
                  </a:cubicBezTo>
                  <a:cubicBezTo>
                    <a:pt x="10832" y="5980"/>
                    <a:pt x="10767" y="5970"/>
                    <a:pt x="10699" y="5970"/>
                  </a:cubicBezTo>
                  <a:cubicBezTo>
                    <a:pt x="10618" y="5970"/>
                    <a:pt x="10532" y="5985"/>
                    <a:pt x="10460" y="6050"/>
                  </a:cubicBezTo>
                  <a:cubicBezTo>
                    <a:pt x="10293" y="6184"/>
                    <a:pt x="10476" y="6351"/>
                    <a:pt x="10293" y="6401"/>
                  </a:cubicBezTo>
                  <a:cubicBezTo>
                    <a:pt x="10092" y="6451"/>
                    <a:pt x="9808" y="6385"/>
                    <a:pt x="9557" y="6518"/>
                  </a:cubicBezTo>
                  <a:cubicBezTo>
                    <a:pt x="9524" y="6552"/>
                    <a:pt x="9474" y="6568"/>
                    <a:pt x="9440" y="6585"/>
                  </a:cubicBezTo>
                  <a:cubicBezTo>
                    <a:pt x="9257" y="6652"/>
                    <a:pt x="9140" y="6619"/>
                    <a:pt x="9056" y="6719"/>
                  </a:cubicBezTo>
                  <a:cubicBezTo>
                    <a:pt x="8973" y="6819"/>
                    <a:pt x="9056" y="7036"/>
                    <a:pt x="8622" y="7170"/>
                  </a:cubicBezTo>
                  <a:cubicBezTo>
                    <a:pt x="8187" y="7304"/>
                    <a:pt x="7786" y="7370"/>
                    <a:pt x="7669" y="7487"/>
                  </a:cubicBezTo>
                  <a:cubicBezTo>
                    <a:pt x="7552" y="7621"/>
                    <a:pt x="7435" y="7738"/>
                    <a:pt x="7318" y="7738"/>
                  </a:cubicBezTo>
                  <a:cubicBezTo>
                    <a:pt x="7291" y="7734"/>
                    <a:pt x="7255" y="7732"/>
                    <a:pt x="7215" y="7732"/>
                  </a:cubicBezTo>
                  <a:cubicBezTo>
                    <a:pt x="7086" y="7732"/>
                    <a:pt x="6918" y="7754"/>
                    <a:pt x="6867" y="7805"/>
                  </a:cubicBezTo>
                  <a:cubicBezTo>
                    <a:pt x="6750" y="7938"/>
                    <a:pt x="6567" y="8022"/>
                    <a:pt x="6383" y="8039"/>
                  </a:cubicBezTo>
                  <a:cubicBezTo>
                    <a:pt x="6182" y="8039"/>
                    <a:pt x="5965" y="8106"/>
                    <a:pt x="5798" y="8223"/>
                  </a:cubicBezTo>
                  <a:cubicBezTo>
                    <a:pt x="5648" y="8319"/>
                    <a:pt x="5383" y="8360"/>
                    <a:pt x="5193" y="8360"/>
                  </a:cubicBezTo>
                  <a:cubicBezTo>
                    <a:pt x="5086" y="8360"/>
                    <a:pt x="5003" y="8347"/>
                    <a:pt x="4979" y="8323"/>
                  </a:cubicBezTo>
                  <a:cubicBezTo>
                    <a:pt x="4912" y="8239"/>
                    <a:pt x="4979" y="7872"/>
                    <a:pt x="4829" y="7671"/>
                  </a:cubicBezTo>
                  <a:cubicBezTo>
                    <a:pt x="4695" y="7454"/>
                    <a:pt x="4645" y="7187"/>
                    <a:pt x="4695" y="6936"/>
                  </a:cubicBezTo>
                  <a:cubicBezTo>
                    <a:pt x="4712" y="6852"/>
                    <a:pt x="4712" y="6752"/>
                    <a:pt x="4662" y="6669"/>
                  </a:cubicBezTo>
                  <a:cubicBezTo>
                    <a:pt x="4628" y="6568"/>
                    <a:pt x="4578" y="6485"/>
                    <a:pt x="4511" y="6401"/>
                  </a:cubicBezTo>
                  <a:cubicBezTo>
                    <a:pt x="4428" y="6284"/>
                    <a:pt x="4511" y="6218"/>
                    <a:pt x="4361" y="6067"/>
                  </a:cubicBezTo>
                  <a:cubicBezTo>
                    <a:pt x="4177" y="5867"/>
                    <a:pt x="4027" y="5633"/>
                    <a:pt x="3943" y="5365"/>
                  </a:cubicBezTo>
                  <a:cubicBezTo>
                    <a:pt x="3843" y="5115"/>
                    <a:pt x="3659" y="4914"/>
                    <a:pt x="3425" y="4781"/>
                  </a:cubicBezTo>
                  <a:cubicBezTo>
                    <a:pt x="3191" y="4597"/>
                    <a:pt x="3058" y="4313"/>
                    <a:pt x="3058" y="4029"/>
                  </a:cubicBezTo>
                  <a:cubicBezTo>
                    <a:pt x="3058" y="3761"/>
                    <a:pt x="3091" y="3628"/>
                    <a:pt x="2941" y="3527"/>
                  </a:cubicBezTo>
                  <a:cubicBezTo>
                    <a:pt x="2807" y="3410"/>
                    <a:pt x="2807" y="3193"/>
                    <a:pt x="2540" y="3009"/>
                  </a:cubicBezTo>
                  <a:cubicBezTo>
                    <a:pt x="2339" y="2926"/>
                    <a:pt x="2206" y="2725"/>
                    <a:pt x="2189" y="2525"/>
                  </a:cubicBezTo>
                  <a:cubicBezTo>
                    <a:pt x="2189" y="2358"/>
                    <a:pt x="1754" y="1740"/>
                    <a:pt x="1537" y="1506"/>
                  </a:cubicBezTo>
                  <a:cubicBezTo>
                    <a:pt x="1320" y="1272"/>
                    <a:pt x="1270" y="1088"/>
                    <a:pt x="1170" y="1055"/>
                  </a:cubicBezTo>
                  <a:cubicBezTo>
                    <a:pt x="1069" y="1038"/>
                    <a:pt x="1120" y="637"/>
                    <a:pt x="1103" y="553"/>
                  </a:cubicBezTo>
                  <a:cubicBezTo>
                    <a:pt x="1103" y="537"/>
                    <a:pt x="1086" y="537"/>
                    <a:pt x="1086" y="520"/>
                  </a:cubicBezTo>
                  <a:cubicBezTo>
                    <a:pt x="1085" y="519"/>
                    <a:pt x="1084" y="519"/>
                    <a:pt x="1083" y="519"/>
                  </a:cubicBezTo>
                  <a:cubicBezTo>
                    <a:pt x="1033" y="519"/>
                    <a:pt x="966" y="1172"/>
                    <a:pt x="819" y="1172"/>
                  </a:cubicBezTo>
                  <a:cubicBezTo>
                    <a:pt x="652" y="1172"/>
                    <a:pt x="434" y="720"/>
                    <a:pt x="368" y="570"/>
                  </a:cubicBezTo>
                  <a:cubicBezTo>
                    <a:pt x="303" y="441"/>
                    <a:pt x="129" y="0"/>
                    <a:pt x="73"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93"/>
            <p:cNvSpPr/>
            <p:nvPr/>
          </p:nvSpPr>
          <p:spPr>
            <a:xfrm>
              <a:off x="2052250" y="2225225"/>
              <a:ext cx="137875" cy="90725"/>
            </a:xfrm>
            <a:custGeom>
              <a:rect b="b" l="l" r="r" t="t"/>
              <a:pathLst>
                <a:path extrusionOk="0" h="3629" w="5515">
                  <a:moveTo>
                    <a:pt x="503" y="1"/>
                  </a:moveTo>
                  <a:cubicBezTo>
                    <a:pt x="452" y="1"/>
                    <a:pt x="441" y="86"/>
                    <a:pt x="335" y="86"/>
                  </a:cubicBezTo>
                  <a:cubicBezTo>
                    <a:pt x="301" y="86"/>
                    <a:pt x="268" y="86"/>
                    <a:pt x="234" y="103"/>
                  </a:cubicBezTo>
                  <a:cubicBezTo>
                    <a:pt x="151" y="120"/>
                    <a:pt x="84" y="153"/>
                    <a:pt x="34" y="203"/>
                  </a:cubicBezTo>
                  <a:cubicBezTo>
                    <a:pt x="17" y="220"/>
                    <a:pt x="0" y="253"/>
                    <a:pt x="0" y="270"/>
                  </a:cubicBezTo>
                  <a:cubicBezTo>
                    <a:pt x="50" y="470"/>
                    <a:pt x="117" y="654"/>
                    <a:pt x="201" y="855"/>
                  </a:cubicBezTo>
                  <a:cubicBezTo>
                    <a:pt x="234" y="905"/>
                    <a:pt x="251" y="972"/>
                    <a:pt x="251" y="1039"/>
                  </a:cubicBezTo>
                  <a:cubicBezTo>
                    <a:pt x="268" y="1189"/>
                    <a:pt x="568" y="1440"/>
                    <a:pt x="719" y="1573"/>
                  </a:cubicBezTo>
                  <a:cubicBezTo>
                    <a:pt x="869" y="1707"/>
                    <a:pt x="1020" y="1941"/>
                    <a:pt x="919" y="2058"/>
                  </a:cubicBezTo>
                  <a:cubicBezTo>
                    <a:pt x="836" y="2175"/>
                    <a:pt x="1070" y="2476"/>
                    <a:pt x="1170" y="2542"/>
                  </a:cubicBezTo>
                  <a:cubicBezTo>
                    <a:pt x="1178" y="2551"/>
                    <a:pt x="1187" y="2555"/>
                    <a:pt x="1193" y="2555"/>
                  </a:cubicBezTo>
                  <a:cubicBezTo>
                    <a:pt x="1199" y="2555"/>
                    <a:pt x="1203" y="2551"/>
                    <a:pt x="1203" y="2542"/>
                  </a:cubicBezTo>
                  <a:cubicBezTo>
                    <a:pt x="1203" y="2450"/>
                    <a:pt x="1289" y="2100"/>
                    <a:pt x="1460" y="2100"/>
                  </a:cubicBezTo>
                  <a:cubicBezTo>
                    <a:pt x="1474" y="2100"/>
                    <a:pt x="1489" y="2103"/>
                    <a:pt x="1504" y="2108"/>
                  </a:cubicBezTo>
                  <a:cubicBezTo>
                    <a:pt x="1688" y="2158"/>
                    <a:pt x="1638" y="2542"/>
                    <a:pt x="1554" y="2676"/>
                  </a:cubicBezTo>
                  <a:cubicBezTo>
                    <a:pt x="1538" y="2726"/>
                    <a:pt x="1521" y="2760"/>
                    <a:pt x="1538" y="2810"/>
                  </a:cubicBezTo>
                  <a:cubicBezTo>
                    <a:pt x="1571" y="2910"/>
                    <a:pt x="1638" y="3010"/>
                    <a:pt x="1721" y="3094"/>
                  </a:cubicBezTo>
                  <a:cubicBezTo>
                    <a:pt x="1771" y="3127"/>
                    <a:pt x="1805" y="3127"/>
                    <a:pt x="1822" y="3127"/>
                  </a:cubicBezTo>
                  <a:cubicBezTo>
                    <a:pt x="1922" y="3014"/>
                    <a:pt x="2069" y="2958"/>
                    <a:pt x="2214" y="2958"/>
                  </a:cubicBezTo>
                  <a:cubicBezTo>
                    <a:pt x="2262" y="2958"/>
                    <a:pt x="2310" y="2964"/>
                    <a:pt x="2356" y="2977"/>
                  </a:cubicBezTo>
                  <a:cubicBezTo>
                    <a:pt x="2399" y="2983"/>
                    <a:pt x="2441" y="2986"/>
                    <a:pt x="2483" y="2986"/>
                  </a:cubicBezTo>
                  <a:cubicBezTo>
                    <a:pt x="2773" y="2986"/>
                    <a:pt x="3048" y="2838"/>
                    <a:pt x="3208" y="2576"/>
                  </a:cubicBezTo>
                  <a:cubicBezTo>
                    <a:pt x="3342" y="2325"/>
                    <a:pt x="3660" y="1974"/>
                    <a:pt x="3743" y="1974"/>
                  </a:cubicBezTo>
                  <a:cubicBezTo>
                    <a:pt x="3793" y="1974"/>
                    <a:pt x="3810" y="2258"/>
                    <a:pt x="3877" y="2542"/>
                  </a:cubicBezTo>
                  <a:cubicBezTo>
                    <a:pt x="3893" y="2709"/>
                    <a:pt x="3977" y="2877"/>
                    <a:pt x="4111" y="3010"/>
                  </a:cubicBezTo>
                  <a:cubicBezTo>
                    <a:pt x="4428" y="3261"/>
                    <a:pt x="4812" y="3194"/>
                    <a:pt x="4863" y="3294"/>
                  </a:cubicBezTo>
                  <a:cubicBezTo>
                    <a:pt x="4929" y="3411"/>
                    <a:pt x="4996" y="3528"/>
                    <a:pt x="5080" y="3628"/>
                  </a:cubicBezTo>
                  <a:cubicBezTo>
                    <a:pt x="5230" y="3244"/>
                    <a:pt x="5380" y="2843"/>
                    <a:pt x="5514" y="2442"/>
                  </a:cubicBezTo>
                  <a:cubicBezTo>
                    <a:pt x="5080" y="2392"/>
                    <a:pt x="4311" y="2308"/>
                    <a:pt x="4211" y="2191"/>
                  </a:cubicBezTo>
                  <a:cubicBezTo>
                    <a:pt x="4111" y="2058"/>
                    <a:pt x="4177" y="1657"/>
                    <a:pt x="3877" y="1590"/>
                  </a:cubicBezTo>
                  <a:cubicBezTo>
                    <a:pt x="3845" y="1583"/>
                    <a:pt x="3815" y="1580"/>
                    <a:pt x="3785" y="1580"/>
                  </a:cubicBezTo>
                  <a:cubicBezTo>
                    <a:pt x="3537" y="1580"/>
                    <a:pt x="3368" y="1807"/>
                    <a:pt x="3158" y="1807"/>
                  </a:cubicBezTo>
                  <a:cubicBezTo>
                    <a:pt x="2908" y="1807"/>
                    <a:pt x="2340" y="1640"/>
                    <a:pt x="2122" y="1406"/>
                  </a:cubicBezTo>
                  <a:cubicBezTo>
                    <a:pt x="1905" y="1172"/>
                    <a:pt x="1738" y="1239"/>
                    <a:pt x="1588" y="1139"/>
                  </a:cubicBezTo>
                  <a:cubicBezTo>
                    <a:pt x="1421" y="1039"/>
                    <a:pt x="1437" y="955"/>
                    <a:pt x="1320" y="721"/>
                  </a:cubicBezTo>
                  <a:cubicBezTo>
                    <a:pt x="1205" y="491"/>
                    <a:pt x="961" y="19"/>
                    <a:pt x="874" y="19"/>
                  </a:cubicBezTo>
                  <a:cubicBezTo>
                    <a:pt x="872" y="19"/>
                    <a:pt x="871" y="19"/>
                    <a:pt x="869" y="19"/>
                  </a:cubicBezTo>
                  <a:cubicBezTo>
                    <a:pt x="802" y="19"/>
                    <a:pt x="728" y="56"/>
                    <a:pt x="656" y="56"/>
                  </a:cubicBezTo>
                  <a:cubicBezTo>
                    <a:pt x="620" y="56"/>
                    <a:pt x="585" y="47"/>
                    <a:pt x="552" y="19"/>
                  </a:cubicBezTo>
                  <a:cubicBezTo>
                    <a:pt x="532" y="6"/>
                    <a:pt x="516" y="1"/>
                    <a:pt x="503"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3"/>
            <p:cNvSpPr/>
            <p:nvPr/>
          </p:nvSpPr>
          <p:spPr>
            <a:xfrm>
              <a:off x="1764850" y="1983000"/>
              <a:ext cx="875" cy="875"/>
            </a:xfrm>
            <a:custGeom>
              <a:rect b="b" l="l" r="r" t="t"/>
              <a:pathLst>
                <a:path extrusionOk="0" h="35" w="35">
                  <a:moveTo>
                    <a:pt x="1" y="1"/>
                  </a:moveTo>
                  <a:lnTo>
                    <a:pt x="18" y="17"/>
                  </a:lnTo>
                  <a:lnTo>
                    <a:pt x="34" y="34"/>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93"/>
            <p:cNvSpPr/>
            <p:nvPr/>
          </p:nvSpPr>
          <p:spPr>
            <a:xfrm>
              <a:off x="1951575" y="2201475"/>
              <a:ext cx="4200" cy="25"/>
            </a:xfrm>
            <a:custGeom>
              <a:rect b="b" l="l" r="r" t="t"/>
              <a:pathLst>
                <a:path extrusionOk="0" h="1" w="168">
                  <a:moveTo>
                    <a:pt x="168" y="0"/>
                  </a:moveTo>
                  <a:lnTo>
                    <a:pt x="1"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3"/>
            <p:cNvSpPr/>
            <p:nvPr/>
          </p:nvSpPr>
          <p:spPr>
            <a:xfrm>
              <a:off x="1675050" y="2429125"/>
              <a:ext cx="850" cy="25"/>
            </a:xfrm>
            <a:custGeom>
              <a:rect b="b" l="l" r="r" t="t"/>
              <a:pathLst>
                <a:path extrusionOk="0" h="1" w="34">
                  <a:moveTo>
                    <a:pt x="17" y="0"/>
                  </a:moveTo>
                  <a:lnTo>
                    <a:pt x="34" y="0"/>
                  </a:lnTo>
                  <a:lnTo>
                    <a:pt x="0"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93"/>
            <p:cNvSpPr/>
            <p:nvPr/>
          </p:nvSpPr>
          <p:spPr>
            <a:xfrm>
              <a:off x="1676300" y="2307575"/>
              <a:ext cx="18825" cy="10450"/>
            </a:xfrm>
            <a:custGeom>
              <a:rect b="b" l="l" r="r" t="t"/>
              <a:pathLst>
                <a:path extrusionOk="0" h="418" w="753">
                  <a:moveTo>
                    <a:pt x="753" y="0"/>
                  </a:moveTo>
                  <a:lnTo>
                    <a:pt x="351" y="217"/>
                  </a:lnTo>
                  <a:lnTo>
                    <a:pt x="1" y="418"/>
                  </a:lnTo>
                  <a:lnTo>
                    <a:pt x="1" y="418"/>
                  </a:lnTo>
                  <a:lnTo>
                    <a:pt x="753"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93"/>
            <p:cNvSpPr/>
            <p:nvPr/>
          </p:nvSpPr>
          <p:spPr>
            <a:xfrm>
              <a:off x="2108225" y="2355600"/>
              <a:ext cx="4625" cy="1275"/>
            </a:xfrm>
            <a:custGeom>
              <a:rect b="b" l="l" r="r" t="t"/>
              <a:pathLst>
                <a:path extrusionOk="0" h="51" w="185">
                  <a:moveTo>
                    <a:pt x="184" y="1"/>
                  </a:moveTo>
                  <a:lnTo>
                    <a:pt x="0" y="5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93"/>
            <p:cNvSpPr/>
            <p:nvPr/>
          </p:nvSpPr>
          <p:spPr>
            <a:xfrm>
              <a:off x="2034700" y="2003375"/>
              <a:ext cx="99025" cy="142575"/>
            </a:xfrm>
            <a:custGeom>
              <a:rect b="b" l="l" r="r" t="t"/>
              <a:pathLst>
                <a:path extrusionOk="0" h="5703" w="3961">
                  <a:moveTo>
                    <a:pt x="2189" y="0"/>
                  </a:moveTo>
                  <a:cubicBezTo>
                    <a:pt x="1908" y="0"/>
                    <a:pt x="1598" y="155"/>
                    <a:pt x="1404" y="322"/>
                  </a:cubicBezTo>
                  <a:cubicBezTo>
                    <a:pt x="1387" y="339"/>
                    <a:pt x="1354" y="372"/>
                    <a:pt x="1321" y="389"/>
                  </a:cubicBezTo>
                  <a:cubicBezTo>
                    <a:pt x="1087" y="539"/>
                    <a:pt x="702" y="639"/>
                    <a:pt x="535" y="873"/>
                  </a:cubicBezTo>
                  <a:cubicBezTo>
                    <a:pt x="351" y="1090"/>
                    <a:pt x="1" y="1291"/>
                    <a:pt x="285" y="1525"/>
                  </a:cubicBezTo>
                  <a:cubicBezTo>
                    <a:pt x="569" y="1776"/>
                    <a:pt x="468" y="1926"/>
                    <a:pt x="452" y="2143"/>
                  </a:cubicBezTo>
                  <a:cubicBezTo>
                    <a:pt x="452" y="2277"/>
                    <a:pt x="719" y="2628"/>
                    <a:pt x="970" y="2928"/>
                  </a:cubicBezTo>
                  <a:cubicBezTo>
                    <a:pt x="1120" y="3096"/>
                    <a:pt x="1254" y="3263"/>
                    <a:pt x="1371" y="3446"/>
                  </a:cubicBezTo>
                  <a:cubicBezTo>
                    <a:pt x="1504" y="3697"/>
                    <a:pt x="1337" y="4131"/>
                    <a:pt x="1120" y="4415"/>
                  </a:cubicBezTo>
                  <a:cubicBezTo>
                    <a:pt x="1053" y="4482"/>
                    <a:pt x="1020" y="4583"/>
                    <a:pt x="1037" y="4666"/>
                  </a:cubicBezTo>
                  <a:cubicBezTo>
                    <a:pt x="1053" y="4967"/>
                    <a:pt x="1287" y="5184"/>
                    <a:pt x="1571" y="5201"/>
                  </a:cubicBezTo>
                  <a:cubicBezTo>
                    <a:pt x="1982" y="5201"/>
                    <a:pt x="2021" y="5702"/>
                    <a:pt x="2389" y="5702"/>
                  </a:cubicBezTo>
                  <a:cubicBezTo>
                    <a:pt x="2394" y="5702"/>
                    <a:pt x="2401" y="5702"/>
                    <a:pt x="2407" y="5702"/>
                  </a:cubicBezTo>
                  <a:cubicBezTo>
                    <a:pt x="2791" y="5685"/>
                    <a:pt x="3309" y="5585"/>
                    <a:pt x="3376" y="5485"/>
                  </a:cubicBezTo>
                  <a:cubicBezTo>
                    <a:pt x="3392" y="5418"/>
                    <a:pt x="3409" y="5334"/>
                    <a:pt x="3392" y="5251"/>
                  </a:cubicBezTo>
                  <a:cubicBezTo>
                    <a:pt x="3359" y="5050"/>
                    <a:pt x="3359" y="4850"/>
                    <a:pt x="3392" y="4649"/>
                  </a:cubicBezTo>
                  <a:cubicBezTo>
                    <a:pt x="3443" y="4449"/>
                    <a:pt x="3326" y="4432"/>
                    <a:pt x="3292" y="4299"/>
                  </a:cubicBezTo>
                  <a:cubicBezTo>
                    <a:pt x="3286" y="4253"/>
                    <a:pt x="3237" y="4242"/>
                    <a:pt x="3181" y="4242"/>
                  </a:cubicBezTo>
                  <a:cubicBezTo>
                    <a:pt x="3135" y="4242"/>
                    <a:pt x="3084" y="4249"/>
                    <a:pt x="3049" y="4249"/>
                  </a:cubicBezTo>
                  <a:cubicBezTo>
                    <a:pt x="3003" y="4249"/>
                    <a:pt x="2986" y="4237"/>
                    <a:pt x="3042" y="4182"/>
                  </a:cubicBezTo>
                  <a:cubicBezTo>
                    <a:pt x="3192" y="4031"/>
                    <a:pt x="3225" y="3898"/>
                    <a:pt x="3008" y="3898"/>
                  </a:cubicBezTo>
                  <a:cubicBezTo>
                    <a:pt x="3000" y="3898"/>
                    <a:pt x="2993" y="3898"/>
                    <a:pt x="2986" y="3898"/>
                  </a:cubicBezTo>
                  <a:cubicBezTo>
                    <a:pt x="2813" y="3898"/>
                    <a:pt x="2876" y="3707"/>
                    <a:pt x="2925" y="3530"/>
                  </a:cubicBezTo>
                  <a:cubicBezTo>
                    <a:pt x="2944" y="3460"/>
                    <a:pt x="2985" y="3436"/>
                    <a:pt x="3037" y="3436"/>
                  </a:cubicBezTo>
                  <a:cubicBezTo>
                    <a:pt x="3123" y="3436"/>
                    <a:pt x="3239" y="3499"/>
                    <a:pt x="3342" y="3530"/>
                  </a:cubicBezTo>
                  <a:cubicBezTo>
                    <a:pt x="3366" y="3537"/>
                    <a:pt x="3389" y="3540"/>
                    <a:pt x="3412" y="3540"/>
                  </a:cubicBezTo>
                  <a:cubicBezTo>
                    <a:pt x="3536" y="3540"/>
                    <a:pt x="3637" y="3445"/>
                    <a:pt x="3767" y="3445"/>
                  </a:cubicBezTo>
                  <a:cubicBezTo>
                    <a:pt x="3776" y="3445"/>
                    <a:pt x="3785" y="3446"/>
                    <a:pt x="3793" y="3446"/>
                  </a:cubicBezTo>
                  <a:cubicBezTo>
                    <a:pt x="3961" y="3446"/>
                    <a:pt x="3760" y="3179"/>
                    <a:pt x="3593" y="3179"/>
                  </a:cubicBezTo>
                  <a:cubicBezTo>
                    <a:pt x="3409" y="3162"/>
                    <a:pt x="3559" y="2795"/>
                    <a:pt x="3242" y="2761"/>
                  </a:cubicBezTo>
                  <a:cubicBezTo>
                    <a:pt x="3125" y="2761"/>
                    <a:pt x="3058" y="2778"/>
                    <a:pt x="3025" y="2845"/>
                  </a:cubicBezTo>
                  <a:cubicBezTo>
                    <a:pt x="2975" y="2928"/>
                    <a:pt x="3008" y="3079"/>
                    <a:pt x="2975" y="3146"/>
                  </a:cubicBezTo>
                  <a:cubicBezTo>
                    <a:pt x="2970" y="3155"/>
                    <a:pt x="2963" y="3160"/>
                    <a:pt x="2955" y="3160"/>
                  </a:cubicBezTo>
                  <a:cubicBezTo>
                    <a:pt x="2881" y="3160"/>
                    <a:pt x="2688" y="2761"/>
                    <a:pt x="2824" y="2594"/>
                  </a:cubicBezTo>
                  <a:cubicBezTo>
                    <a:pt x="2960" y="2444"/>
                    <a:pt x="2838" y="2375"/>
                    <a:pt x="2678" y="2375"/>
                  </a:cubicBezTo>
                  <a:cubicBezTo>
                    <a:pt x="2660" y="2375"/>
                    <a:pt x="2642" y="2375"/>
                    <a:pt x="2624" y="2377"/>
                  </a:cubicBezTo>
                  <a:cubicBezTo>
                    <a:pt x="2452" y="2377"/>
                    <a:pt x="2426" y="2173"/>
                    <a:pt x="2328" y="2173"/>
                  </a:cubicBezTo>
                  <a:cubicBezTo>
                    <a:pt x="2322" y="2173"/>
                    <a:pt x="2314" y="2174"/>
                    <a:pt x="2306" y="2177"/>
                  </a:cubicBezTo>
                  <a:cubicBezTo>
                    <a:pt x="2295" y="2181"/>
                    <a:pt x="2285" y="2183"/>
                    <a:pt x="2275" y="2183"/>
                  </a:cubicBezTo>
                  <a:cubicBezTo>
                    <a:pt x="2170" y="2183"/>
                    <a:pt x="2156" y="1949"/>
                    <a:pt x="2156" y="1842"/>
                  </a:cubicBezTo>
                  <a:cubicBezTo>
                    <a:pt x="2156" y="1725"/>
                    <a:pt x="1939" y="1542"/>
                    <a:pt x="1805" y="1542"/>
                  </a:cubicBezTo>
                  <a:cubicBezTo>
                    <a:pt x="1697" y="1542"/>
                    <a:pt x="1742" y="1355"/>
                    <a:pt x="1905" y="1355"/>
                  </a:cubicBezTo>
                  <a:cubicBezTo>
                    <a:pt x="1943" y="1355"/>
                    <a:pt x="1988" y="1366"/>
                    <a:pt x="2039" y="1391"/>
                  </a:cubicBezTo>
                  <a:cubicBezTo>
                    <a:pt x="2089" y="1421"/>
                    <a:pt x="2124" y="1434"/>
                    <a:pt x="2147" y="1434"/>
                  </a:cubicBezTo>
                  <a:cubicBezTo>
                    <a:pt x="2239" y="1434"/>
                    <a:pt x="2146" y="1234"/>
                    <a:pt x="2106" y="1141"/>
                  </a:cubicBezTo>
                  <a:cubicBezTo>
                    <a:pt x="2044" y="1032"/>
                    <a:pt x="2398" y="938"/>
                    <a:pt x="2610" y="938"/>
                  </a:cubicBezTo>
                  <a:cubicBezTo>
                    <a:pt x="2626" y="938"/>
                    <a:pt x="2642" y="939"/>
                    <a:pt x="2657" y="940"/>
                  </a:cubicBezTo>
                  <a:cubicBezTo>
                    <a:pt x="2710" y="944"/>
                    <a:pt x="2769" y="948"/>
                    <a:pt x="2827" y="948"/>
                  </a:cubicBezTo>
                  <a:cubicBezTo>
                    <a:pt x="2990" y="948"/>
                    <a:pt x="3141" y="922"/>
                    <a:pt x="3092" y="823"/>
                  </a:cubicBezTo>
                  <a:cubicBezTo>
                    <a:pt x="3042" y="689"/>
                    <a:pt x="3175" y="339"/>
                    <a:pt x="3042" y="155"/>
                  </a:cubicBezTo>
                  <a:cubicBezTo>
                    <a:pt x="2975" y="63"/>
                    <a:pt x="2879" y="50"/>
                    <a:pt x="2762" y="50"/>
                  </a:cubicBezTo>
                  <a:cubicBezTo>
                    <a:pt x="2718" y="50"/>
                    <a:pt x="2671" y="52"/>
                    <a:pt x="2622" y="52"/>
                  </a:cubicBezTo>
                  <a:cubicBezTo>
                    <a:pt x="2540" y="52"/>
                    <a:pt x="2450" y="47"/>
                    <a:pt x="2356" y="21"/>
                  </a:cubicBezTo>
                  <a:cubicBezTo>
                    <a:pt x="2303" y="7"/>
                    <a:pt x="2246" y="0"/>
                    <a:pt x="2189"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93"/>
            <p:cNvSpPr/>
            <p:nvPr/>
          </p:nvSpPr>
          <p:spPr>
            <a:xfrm>
              <a:off x="2037200" y="2108325"/>
              <a:ext cx="7125" cy="4200"/>
            </a:xfrm>
            <a:custGeom>
              <a:rect b="b" l="l" r="r" t="t"/>
              <a:pathLst>
                <a:path extrusionOk="0" h="168" w="285">
                  <a:moveTo>
                    <a:pt x="1" y="167"/>
                  </a:moveTo>
                  <a:cubicBezTo>
                    <a:pt x="101" y="117"/>
                    <a:pt x="185" y="50"/>
                    <a:pt x="285" y="0"/>
                  </a:cubicBezTo>
                  <a:cubicBezTo>
                    <a:pt x="185" y="50"/>
                    <a:pt x="101" y="117"/>
                    <a:pt x="1" y="167"/>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93"/>
            <p:cNvSpPr/>
            <p:nvPr/>
          </p:nvSpPr>
          <p:spPr>
            <a:xfrm>
              <a:off x="2103625" y="2356850"/>
              <a:ext cx="4200" cy="1700"/>
            </a:xfrm>
            <a:custGeom>
              <a:rect b="b" l="l" r="r" t="t"/>
              <a:pathLst>
                <a:path extrusionOk="0" h="68" w="168">
                  <a:moveTo>
                    <a:pt x="168" y="1"/>
                  </a:moveTo>
                  <a:lnTo>
                    <a:pt x="0" y="68"/>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93"/>
            <p:cNvSpPr/>
            <p:nvPr/>
          </p:nvSpPr>
          <p:spPr>
            <a:xfrm>
              <a:off x="2094850" y="2358525"/>
              <a:ext cx="8375" cy="2525"/>
            </a:xfrm>
            <a:custGeom>
              <a:rect b="b" l="l" r="r" t="t"/>
              <a:pathLst>
                <a:path extrusionOk="0" h="101" w="335">
                  <a:moveTo>
                    <a:pt x="335" y="1"/>
                  </a:moveTo>
                  <a:lnTo>
                    <a:pt x="1" y="101"/>
                  </a:lnTo>
                  <a:lnTo>
                    <a:pt x="34" y="101"/>
                  </a:lnTo>
                  <a:lnTo>
                    <a:pt x="335"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93"/>
            <p:cNvSpPr/>
            <p:nvPr/>
          </p:nvSpPr>
          <p:spPr>
            <a:xfrm>
              <a:off x="1376800" y="2411150"/>
              <a:ext cx="25" cy="25"/>
            </a:xfrm>
            <a:custGeom>
              <a:rect b="b" l="l" r="r" t="t"/>
              <a:pathLst>
                <a:path extrusionOk="0" h="1" w="1">
                  <a:moveTo>
                    <a:pt x="1" y="1"/>
                  </a:move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93"/>
            <p:cNvSpPr/>
            <p:nvPr/>
          </p:nvSpPr>
          <p:spPr>
            <a:xfrm>
              <a:off x="1668775" y="2422450"/>
              <a:ext cx="25" cy="25"/>
            </a:xfrm>
            <a:custGeom>
              <a:rect b="b" l="l" r="r" t="t"/>
              <a:pathLst>
                <a:path extrusionOk="0" h="1" w="1">
                  <a:moveTo>
                    <a:pt x="1" y="0"/>
                  </a:move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93"/>
            <p:cNvSpPr/>
            <p:nvPr/>
          </p:nvSpPr>
          <p:spPr>
            <a:xfrm>
              <a:off x="1821250" y="1839725"/>
              <a:ext cx="450" cy="450"/>
            </a:xfrm>
            <a:custGeom>
              <a:rect b="b" l="l" r="r" t="t"/>
              <a:pathLst>
                <a:path extrusionOk="0" h="18" w="18">
                  <a:moveTo>
                    <a:pt x="17" y="17"/>
                  </a:moveTo>
                  <a:lnTo>
                    <a:pt x="0" y="1"/>
                  </a:lnTo>
                  <a:lnTo>
                    <a:pt x="0"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93"/>
            <p:cNvSpPr/>
            <p:nvPr/>
          </p:nvSpPr>
          <p:spPr>
            <a:xfrm>
              <a:off x="1778650" y="1896950"/>
              <a:ext cx="25" cy="875"/>
            </a:xfrm>
            <a:custGeom>
              <a:rect b="b" l="l" r="r" t="t"/>
              <a:pathLst>
                <a:path extrusionOk="0" h="35" w="1">
                  <a:moveTo>
                    <a:pt x="0" y="34"/>
                  </a:moveTo>
                  <a:lnTo>
                    <a:pt x="0" y="1"/>
                  </a:lnTo>
                  <a:lnTo>
                    <a:pt x="0"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93"/>
            <p:cNvSpPr/>
            <p:nvPr/>
          </p:nvSpPr>
          <p:spPr>
            <a:xfrm>
              <a:off x="1611725" y="2058200"/>
              <a:ext cx="14050" cy="20950"/>
            </a:xfrm>
            <a:custGeom>
              <a:rect b="b" l="l" r="r" t="t"/>
              <a:pathLst>
                <a:path extrusionOk="0" h="838" w="562">
                  <a:moveTo>
                    <a:pt x="462" y="0"/>
                  </a:moveTo>
                  <a:cubicBezTo>
                    <a:pt x="395" y="0"/>
                    <a:pt x="378" y="134"/>
                    <a:pt x="194" y="251"/>
                  </a:cubicBezTo>
                  <a:cubicBezTo>
                    <a:pt x="0" y="348"/>
                    <a:pt x="182" y="837"/>
                    <a:pt x="361" y="837"/>
                  </a:cubicBezTo>
                  <a:cubicBezTo>
                    <a:pt x="367" y="837"/>
                    <a:pt x="372" y="837"/>
                    <a:pt x="378" y="836"/>
                  </a:cubicBezTo>
                  <a:cubicBezTo>
                    <a:pt x="562" y="819"/>
                    <a:pt x="545" y="0"/>
                    <a:pt x="462"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93"/>
            <p:cNvSpPr/>
            <p:nvPr/>
          </p:nvSpPr>
          <p:spPr>
            <a:xfrm>
              <a:off x="1542900" y="2101100"/>
              <a:ext cx="11975" cy="7025"/>
            </a:xfrm>
            <a:custGeom>
              <a:rect b="b" l="l" r="r" t="t"/>
              <a:pathLst>
                <a:path extrusionOk="0" h="281" w="479">
                  <a:moveTo>
                    <a:pt x="356" y="1"/>
                  </a:moveTo>
                  <a:cubicBezTo>
                    <a:pt x="219" y="1"/>
                    <a:pt x="1" y="169"/>
                    <a:pt x="73" y="206"/>
                  </a:cubicBezTo>
                  <a:cubicBezTo>
                    <a:pt x="149" y="256"/>
                    <a:pt x="227" y="280"/>
                    <a:pt x="293" y="280"/>
                  </a:cubicBezTo>
                  <a:cubicBezTo>
                    <a:pt x="402" y="280"/>
                    <a:pt x="479" y="214"/>
                    <a:pt x="458" y="89"/>
                  </a:cubicBezTo>
                  <a:cubicBezTo>
                    <a:pt x="449" y="25"/>
                    <a:pt x="408" y="1"/>
                    <a:pt x="356"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93"/>
            <p:cNvSpPr/>
            <p:nvPr/>
          </p:nvSpPr>
          <p:spPr>
            <a:xfrm>
              <a:off x="1774150" y="2155925"/>
              <a:ext cx="33750" cy="8400"/>
            </a:xfrm>
            <a:custGeom>
              <a:rect b="b" l="l" r="r" t="t"/>
              <a:pathLst>
                <a:path extrusionOk="0" h="336" w="1350">
                  <a:moveTo>
                    <a:pt x="268" y="0"/>
                  </a:moveTo>
                  <a:cubicBezTo>
                    <a:pt x="140" y="0"/>
                    <a:pt x="1" y="138"/>
                    <a:pt x="80" y="151"/>
                  </a:cubicBezTo>
                  <a:cubicBezTo>
                    <a:pt x="297" y="235"/>
                    <a:pt x="514" y="285"/>
                    <a:pt x="748" y="335"/>
                  </a:cubicBezTo>
                  <a:cubicBezTo>
                    <a:pt x="999" y="335"/>
                    <a:pt x="1350" y="202"/>
                    <a:pt x="1350" y="135"/>
                  </a:cubicBezTo>
                  <a:cubicBezTo>
                    <a:pt x="1350" y="119"/>
                    <a:pt x="1340" y="113"/>
                    <a:pt x="1324" y="113"/>
                  </a:cubicBezTo>
                  <a:cubicBezTo>
                    <a:pt x="1289" y="113"/>
                    <a:pt x="1222" y="139"/>
                    <a:pt x="1155" y="139"/>
                  </a:cubicBezTo>
                  <a:cubicBezTo>
                    <a:pt x="1125" y="139"/>
                    <a:pt x="1094" y="134"/>
                    <a:pt x="1066" y="118"/>
                  </a:cubicBezTo>
                  <a:cubicBezTo>
                    <a:pt x="1042" y="106"/>
                    <a:pt x="995" y="103"/>
                    <a:pt x="937" y="103"/>
                  </a:cubicBezTo>
                  <a:cubicBezTo>
                    <a:pt x="864" y="103"/>
                    <a:pt x="773" y="108"/>
                    <a:pt x="684" y="108"/>
                  </a:cubicBezTo>
                  <a:cubicBezTo>
                    <a:pt x="548" y="108"/>
                    <a:pt x="418" y="96"/>
                    <a:pt x="364" y="34"/>
                  </a:cubicBezTo>
                  <a:cubicBezTo>
                    <a:pt x="336" y="10"/>
                    <a:pt x="303" y="0"/>
                    <a:pt x="268"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93"/>
            <p:cNvSpPr/>
            <p:nvPr/>
          </p:nvSpPr>
          <p:spPr>
            <a:xfrm>
              <a:off x="1872625" y="2153525"/>
              <a:ext cx="28325" cy="14825"/>
            </a:xfrm>
            <a:custGeom>
              <a:rect b="b" l="l" r="r" t="t"/>
              <a:pathLst>
                <a:path extrusionOk="0" h="593" w="1133">
                  <a:moveTo>
                    <a:pt x="1083" y="1"/>
                  </a:moveTo>
                  <a:cubicBezTo>
                    <a:pt x="1067" y="1"/>
                    <a:pt x="1045" y="9"/>
                    <a:pt x="1020" y="30"/>
                  </a:cubicBezTo>
                  <a:cubicBezTo>
                    <a:pt x="836" y="164"/>
                    <a:pt x="619" y="231"/>
                    <a:pt x="385" y="231"/>
                  </a:cubicBezTo>
                  <a:cubicBezTo>
                    <a:pt x="84" y="231"/>
                    <a:pt x="1" y="431"/>
                    <a:pt x="168" y="548"/>
                  </a:cubicBezTo>
                  <a:cubicBezTo>
                    <a:pt x="227" y="580"/>
                    <a:pt x="295" y="593"/>
                    <a:pt x="362" y="593"/>
                  </a:cubicBezTo>
                  <a:cubicBezTo>
                    <a:pt x="579" y="593"/>
                    <a:pt x="799" y="461"/>
                    <a:pt x="786" y="398"/>
                  </a:cubicBezTo>
                  <a:cubicBezTo>
                    <a:pt x="769" y="331"/>
                    <a:pt x="869" y="181"/>
                    <a:pt x="1020" y="114"/>
                  </a:cubicBezTo>
                  <a:cubicBezTo>
                    <a:pt x="1133" y="76"/>
                    <a:pt x="1133" y="1"/>
                    <a:pt x="1083"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93"/>
            <p:cNvSpPr/>
            <p:nvPr/>
          </p:nvSpPr>
          <p:spPr>
            <a:xfrm>
              <a:off x="1398100" y="1877850"/>
              <a:ext cx="57250" cy="58400"/>
            </a:xfrm>
            <a:custGeom>
              <a:rect b="b" l="l" r="r" t="t"/>
              <a:pathLst>
                <a:path extrusionOk="0" h="2336" w="2290">
                  <a:moveTo>
                    <a:pt x="1784" y="1"/>
                  </a:moveTo>
                  <a:cubicBezTo>
                    <a:pt x="1647" y="1"/>
                    <a:pt x="1508" y="147"/>
                    <a:pt x="1385" y="147"/>
                  </a:cubicBezTo>
                  <a:cubicBezTo>
                    <a:pt x="1380" y="147"/>
                    <a:pt x="1376" y="147"/>
                    <a:pt x="1371" y="147"/>
                  </a:cubicBezTo>
                  <a:cubicBezTo>
                    <a:pt x="1362" y="155"/>
                    <a:pt x="1350" y="159"/>
                    <a:pt x="1337" y="159"/>
                  </a:cubicBezTo>
                  <a:cubicBezTo>
                    <a:pt x="1325" y="159"/>
                    <a:pt x="1312" y="155"/>
                    <a:pt x="1304" y="147"/>
                  </a:cubicBezTo>
                  <a:cubicBezTo>
                    <a:pt x="1233" y="121"/>
                    <a:pt x="1152" y="105"/>
                    <a:pt x="1078" y="105"/>
                  </a:cubicBezTo>
                  <a:cubicBezTo>
                    <a:pt x="961" y="105"/>
                    <a:pt x="863" y="144"/>
                    <a:pt x="853" y="247"/>
                  </a:cubicBezTo>
                  <a:cubicBezTo>
                    <a:pt x="853" y="414"/>
                    <a:pt x="1070" y="347"/>
                    <a:pt x="1070" y="447"/>
                  </a:cubicBezTo>
                  <a:cubicBezTo>
                    <a:pt x="1070" y="564"/>
                    <a:pt x="853" y="531"/>
                    <a:pt x="702" y="648"/>
                  </a:cubicBezTo>
                  <a:cubicBezTo>
                    <a:pt x="665" y="670"/>
                    <a:pt x="628" y="679"/>
                    <a:pt x="591" y="679"/>
                  </a:cubicBezTo>
                  <a:cubicBezTo>
                    <a:pt x="498" y="679"/>
                    <a:pt x="408" y="625"/>
                    <a:pt x="314" y="625"/>
                  </a:cubicBezTo>
                  <a:cubicBezTo>
                    <a:pt x="283" y="625"/>
                    <a:pt x="251" y="631"/>
                    <a:pt x="218" y="648"/>
                  </a:cubicBezTo>
                  <a:cubicBezTo>
                    <a:pt x="68" y="715"/>
                    <a:pt x="402" y="815"/>
                    <a:pt x="268" y="982"/>
                  </a:cubicBezTo>
                  <a:cubicBezTo>
                    <a:pt x="151" y="1149"/>
                    <a:pt x="268" y="1132"/>
                    <a:pt x="485" y="1299"/>
                  </a:cubicBezTo>
                  <a:cubicBezTo>
                    <a:pt x="686" y="1450"/>
                    <a:pt x="368" y="1500"/>
                    <a:pt x="368" y="1684"/>
                  </a:cubicBezTo>
                  <a:cubicBezTo>
                    <a:pt x="368" y="1851"/>
                    <a:pt x="118" y="1851"/>
                    <a:pt x="68" y="1968"/>
                  </a:cubicBezTo>
                  <a:cubicBezTo>
                    <a:pt x="1" y="2085"/>
                    <a:pt x="268" y="2335"/>
                    <a:pt x="502" y="2335"/>
                  </a:cubicBezTo>
                  <a:cubicBezTo>
                    <a:pt x="786" y="2302"/>
                    <a:pt x="1070" y="2185"/>
                    <a:pt x="1287" y="2001"/>
                  </a:cubicBezTo>
                  <a:cubicBezTo>
                    <a:pt x="1368" y="1927"/>
                    <a:pt x="1434" y="1908"/>
                    <a:pt x="1497" y="1908"/>
                  </a:cubicBezTo>
                  <a:cubicBezTo>
                    <a:pt x="1566" y="1908"/>
                    <a:pt x="1631" y="1931"/>
                    <a:pt x="1704" y="1931"/>
                  </a:cubicBezTo>
                  <a:cubicBezTo>
                    <a:pt x="1745" y="1931"/>
                    <a:pt x="1789" y="1924"/>
                    <a:pt x="1839" y="1901"/>
                  </a:cubicBezTo>
                  <a:cubicBezTo>
                    <a:pt x="2039" y="1784"/>
                    <a:pt x="1905" y="1015"/>
                    <a:pt x="1839" y="848"/>
                  </a:cubicBezTo>
                  <a:cubicBezTo>
                    <a:pt x="1822" y="832"/>
                    <a:pt x="1822" y="798"/>
                    <a:pt x="1839" y="781"/>
                  </a:cubicBezTo>
                  <a:cubicBezTo>
                    <a:pt x="1855" y="698"/>
                    <a:pt x="2073" y="681"/>
                    <a:pt x="2173" y="564"/>
                  </a:cubicBezTo>
                  <a:cubicBezTo>
                    <a:pt x="2290" y="464"/>
                    <a:pt x="2106" y="247"/>
                    <a:pt x="1922" y="63"/>
                  </a:cubicBezTo>
                  <a:cubicBezTo>
                    <a:pt x="1877" y="18"/>
                    <a:pt x="1831" y="1"/>
                    <a:pt x="1784"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93"/>
            <p:cNvSpPr/>
            <p:nvPr/>
          </p:nvSpPr>
          <p:spPr>
            <a:xfrm>
              <a:off x="1499375" y="1788250"/>
              <a:ext cx="8250" cy="12750"/>
            </a:xfrm>
            <a:custGeom>
              <a:rect b="b" l="l" r="r" t="t"/>
              <a:pathLst>
                <a:path extrusionOk="0" h="510" w="330">
                  <a:moveTo>
                    <a:pt x="187" y="1"/>
                  </a:moveTo>
                  <a:cubicBezTo>
                    <a:pt x="179" y="1"/>
                    <a:pt x="170" y="2"/>
                    <a:pt x="160" y="5"/>
                  </a:cubicBezTo>
                  <a:cubicBezTo>
                    <a:pt x="1" y="36"/>
                    <a:pt x="39" y="509"/>
                    <a:pt x="87" y="509"/>
                  </a:cubicBezTo>
                  <a:cubicBezTo>
                    <a:pt x="89" y="509"/>
                    <a:pt x="91" y="508"/>
                    <a:pt x="93" y="506"/>
                  </a:cubicBezTo>
                  <a:cubicBezTo>
                    <a:pt x="204" y="395"/>
                    <a:pt x="330" y="1"/>
                    <a:pt x="18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93"/>
            <p:cNvSpPr/>
            <p:nvPr/>
          </p:nvSpPr>
          <p:spPr>
            <a:xfrm>
              <a:off x="1434300" y="1826550"/>
              <a:ext cx="12700" cy="10275"/>
            </a:xfrm>
            <a:custGeom>
              <a:rect b="b" l="l" r="r" t="t"/>
              <a:pathLst>
                <a:path extrusionOk="0" h="411" w="508">
                  <a:moveTo>
                    <a:pt x="383" y="0"/>
                  </a:moveTo>
                  <a:cubicBezTo>
                    <a:pt x="274" y="0"/>
                    <a:pt x="0" y="411"/>
                    <a:pt x="123" y="411"/>
                  </a:cubicBezTo>
                  <a:cubicBezTo>
                    <a:pt x="290" y="411"/>
                    <a:pt x="508" y="93"/>
                    <a:pt x="407" y="10"/>
                  </a:cubicBezTo>
                  <a:cubicBezTo>
                    <a:pt x="401" y="3"/>
                    <a:pt x="393" y="0"/>
                    <a:pt x="383"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3"/>
            <p:cNvSpPr/>
            <p:nvPr/>
          </p:nvSpPr>
          <p:spPr>
            <a:xfrm>
              <a:off x="1438625" y="1819175"/>
              <a:ext cx="98925" cy="140025"/>
            </a:xfrm>
            <a:custGeom>
              <a:rect b="b" l="l" r="r" t="t"/>
              <a:pathLst>
                <a:path extrusionOk="0" h="5601" w="3957">
                  <a:moveTo>
                    <a:pt x="1644" y="1"/>
                  </a:moveTo>
                  <a:cubicBezTo>
                    <a:pt x="1580" y="1"/>
                    <a:pt x="1557" y="149"/>
                    <a:pt x="1488" y="204"/>
                  </a:cubicBezTo>
                  <a:cubicBezTo>
                    <a:pt x="1412" y="230"/>
                    <a:pt x="1333" y="242"/>
                    <a:pt x="1251" y="242"/>
                  </a:cubicBezTo>
                  <a:cubicBezTo>
                    <a:pt x="1170" y="242"/>
                    <a:pt x="1086" y="230"/>
                    <a:pt x="1003" y="204"/>
                  </a:cubicBezTo>
                  <a:cubicBezTo>
                    <a:pt x="988" y="201"/>
                    <a:pt x="973" y="199"/>
                    <a:pt x="959" y="199"/>
                  </a:cubicBezTo>
                  <a:cubicBezTo>
                    <a:pt x="790" y="199"/>
                    <a:pt x="719" y="464"/>
                    <a:pt x="719" y="572"/>
                  </a:cubicBezTo>
                  <a:cubicBezTo>
                    <a:pt x="736" y="706"/>
                    <a:pt x="485" y="789"/>
                    <a:pt x="518" y="890"/>
                  </a:cubicBezTo>
                  <a:cubicBezTo>
                    <a:pt x="544" y="954"/>
                    <a:pt x="500" y="1028"/>
                    <a:pt x="448" y="1028"/>
                  </a:cubicBezTo>
                  <a:cubicBezTo>
                    <a:pt x="433" y="1028"/>
                    <a:pt x="417" y="1022"/>
                    <a:pt x="401" y="1006"/>
                  </a:cubicBezTo>
                  <a:cubicBezTo>
                    <a:pt x="354" y="959"/>
                    <a:pt x="306" y="877"/>
                    <a:pt x="234" y="877"/>
                  </a:cubicBezTo>
                  <a:cubicBezTo>
                    <a:pt x="205" y="877"/>
                    <a:pt x="172" y="890"/>
                    <a:pt x="134" y="923"/>
                  </a:cubicBezTo>
                  <a:cubicBezTo>
                    <a:pt x="0" y="1023"/>
                    <a:pt x="284" y="1157"/>
                    <a:pt x="452" y="1190"/>
                  </a:cubicBezTo>
                  <a:cubicBezTo>
                    <a:pt x="635" y="1207"/>
                    <a:pt x="318" y="1324"/>
                    <a:pt x="284" y="1508"/>
                  </a:cubicBezTo>
                  <a:cubicBezTo>
                    <a:pt x="251" y="1708"/>
                    <a:pt x="518" y="1625"/>
                    <a:pt x="535" y="1758"/>
                  </a:cubicBezTo>
                  <a:cubicBezTo>
                    <a:pt x="535" y="1892"/>
                    <a:pt x="151" y="1909"/>
                    <a:pt x="151" y="2042"/>
                  </a:cubicBezTo>
                  <a:cubicBezTo>
                    <a:pt x="151" y="2070"/>
                    <a:pt x="163" y="2081"/>
                    <a:pt x="182" y="2081"/>
                  </a:cubicBezTo>
                  <a:cubicBezTo>
                    <a:pt x="246" y="2081"/>
                    <a:pt x="391" y="1964"/>
                    <a:pt x="468" y="1925"/>
                  </a:cubicBezTo>
                  <a:cubicBezTo>
                    <a:pt x="475" y="1922"/>
                    <a:pt x="481" y="1921"/>
                    <a:pt x="485" y="1921"/>
                  </a:cubicBezTo>
                  <a:cubicBezTo>
                    <a:pt x="547" y="1921"/>
                    <a:pt x="446" y="2195"/>
                    <a:pt x="637" y="2195"/>
                  </a:cubicBezTo>
                  <a:cubicBezTo>
                    <a:pt x="647" y="2195"/>
                    <a:pt x="657" y="2194"/>
                    <a:pt x="669" y="2193"/>
                  </a:cubicBezTo>
                  <a:cubicBezTo>
                    <a:pt x="897" y="2160"/>
                    <a:pt x="839" y="1841"/>
                    <a:pt x="914" y="1841"/>
                  </a:cubicBezTo>
                  <a:cubicBezTo>
                    <a:pt x="915" y="1841"/>
                    <a:pt x="917" y="1842"/>
                    <a:pt x="919" y="1842"/>
                  </a:cubicBezTo>
                  <a:cubicBezTo>
                    <a:pt x="1003" y="1859"/>
                    <a:pt x="886" y="2009"/>
                    <a:pt x="953" y="2159"/>
                  </a:cubicBezTo>
                  <a:cubicBezTo>
                    <a:pt x="1020" y="2293"/>
                    <a:pt x="786" y="2510"/>
                    <a:pt x="802" y="2611"/>
                  </a:cubicBezTo>
                  <a:cubicBezTo>
                    <a:pt x="802" y="2654"/>
                    <a:pt x="895" y="2679"/>
                    <a:pt x="1011" y="2679"/>
                  </a:cubicBezTo>
                  <a:cubicBezTo>
                    <a:pt x="1162" y="2679"/>
                    <a:pt x="1353" y="2638"/>
                    <a:pt x="1437" y="2544"/>
                  </a:cubicBezTo>
                  <a:cubicBezTo>
                    <a:pt x="1480" y="2501"/>
                    <a:pt x="1517" y="2484"/>
                    <a:pt x="1546" y="2484"/>
                  </a:cubicBezTo>
                  <a:cubicBezTo>
                    <a:pt x="1619" y="2484"/>
                    <a:pt x="1638" y="2594"/>
                    <a:pt x="1554" y="2677"/>
                  </a:cubicBezTo>
                  <a:cubicBezTo>
                    <a:pt x="1454" y="2761"/>
                    <a:pt x="1504" y="2928"/>
                    <a:pt x="1638" y="2961"/>
                  </a:cubicBezTo>
                  <a:cubicBezTo>
                    <a:pt x="1772" y="3012"/>
                    <a:pt x="1805" y="3028"/>
                    <a:pt x="1755" y="3128"/>
                  </a:cubicBezTo>
                  <a:cubicBezTo>
                    <a:pt x="1688" y="3229"/>
                    <a:pt x="1755" y="3429"/>
                    <a:pt x="1705" y="3529"/>
                  </a:cubicBezTo>
                  <a:cubicBezTo>
                    <a:pt x="1688" y="3580"/>
                    <a:pt x="1579" y="3600"/>
                    <a:pt x="1473" y="3600"/>
                  </a:cubicBezTo>
                  <a:cubicBezTo>
                    <a:pt x="1366" y="3600"/>
                    <a:pt x="1262" y="3580"/>
                    <a:pt x="1254" y="3546"/>
                  </a:cubicBezTo>
                  <a:cubicBezTo>
                    <a:pt x="1248" y="3531"/>
                    <a:pt x="1229" y="3523"/>
                    <a:pt x="1206" y="3523"/>
                  </a:cubicBezTo>
                  <a:cubicBezTo>
                    <a:pt x="1154" y="3523"/>
                    <a:pt x="1085" y="3561"/>
                    <a:pt x="1120" y="3630"/>
                  </a:cubicBezTo>
                  <a:cubicBezTo>
                    <a:pt x="1170" y="3713"/>
                    <a:pt x="970" y="3814"/>
                    <a:pt x="986" y="3897"/>
                  </a:cubicBezTo>
                  <a:cubicBezTo>
                    <a:pt x="1003" y="3997"/>
                    <a:pt x="1237" y="3964"/>
                    <a:pt x="1254" y="4081"/>
                  </a:cubicBezTo>
                  <a:cubicBezTo>
                    <a:pt x="1254" y="4181"/>
                    <a:pt x="1070" y="4315"/>
                    <a:pt x="819" y="4382"/>
                  </a:cubicBezTo>
                  <a:cubicBezTo>
                    <a:pt x="617" y="4449"/>
                    <a:pt x="774" y="4593"/>
                    <a:pt x="904" y="4593"/>
                  </a:cubicBezTo>
                  <a:cubicBezTo>
                    <a:pt x="934" y="4593"/>
                    <a:pt x="964" y="4585"/>
                    <a:pt x="986" y="4565"/>
                  </a:cubicBezTo>
                  <a:cubicBezTo>
                    <a:pt x="1012" y="4547"/>
                    <a:pt x="1031" y="4540"/>
                    <a:pt x="1047" y="4540"/>
                  </a:cubicBezTo>
                  <a:cubicBezTo>
                    <a:pt x="1105" y="4540"/>
                    <a:pt x="1123" y="4632"/>
                    <a:pt x="1254" y="4632"/>
                  </a:cubicBezTo>
                  <a:cubicBezTo>
                    <a:pt x="1387" y="4632"/>
                    <a:pt x="1489" y="4718"/>
                    <a:pt x="1618" y="4718"/>
                  </a:cubicBezTo>
                  <a:cubicBezTo>
                    <a:pt x="1651" y="4718"/>
                    <a:pt x="1685" y="4712"/>
                    <a:pt x="1721" y="4699"/>
                  </a:cubicBezTo>
                  <a:cubicBezTo>
                    <a:pt x="1776" y="4681"/>
                    <a:pt x="1815" y="4673"/>
                    <a:pt x="1839" y="4673"/>
                  </a:cubicBezTo>
                  <a:cubicBezTo>
                    <a:pt x="1904" y="4673"/>
                    <a:pt x="1869" y="4731"/>
                    <a:pt x="1772" y="4816"/>
                  </a:cubicBezTo>
                  <a:cubicBezTo>
                    <a:pt x="1713" y="4855"/>
                    <a:pt x="1645" y="4864"/>
                    <a:pt x="1575" y="4864"/>
                  </a:cubicBezTo>
                  <a:cubicBezTo>
                    <a:pt x="1519" y="4864"/>
                    <a:pt x="1461" y="4858"/>
                    <a:pt x="1408" y="4858"/>
                  </a:cubicBezTo>
                  <a:cubicBezTo>
                    <a:pt x="1357" y="4858"/>
                    <a:pt x="1310" y="4863"/>
                    <a:pt x="1270" y="4883"/>
                  </a:cubicBezTo>
                  <a:cubicBezTo>
                    <a:pt x="1137" y="4950"/>
                    <a:pt x="585" y="5451"/>
                    <a:pt x="702" y="5585"/>
                  </a:cubicBezTo>
                  <a:cubicBezTo>
                    <a:pt x="710" y="5595"/>
                    <a:pt x="719" y="5600"/>
                    <a:pt x="729" y="5600"/>
                  </a:cubicBezTo>
                  <a:cubicBezTo>
                    <a:pt x="782" y="5600"/>
                    <a:pt x="865" y="5471"/>
                    <a:pt x="1020" y="5401"/>
                  </a:cubicBezTo>
                  <a:cubicBezTo>
                    <a:pt x="1067" y="5381"/>
                    <a:pt x="1105" y="5374"/>
                    <a:pt x="1136" y="5374"/>
                  </a:cubicBezTo>
                  <a:cubicBezTo>
                    <a:pt x="1240" y="5374"/>
                    <a:pt x="1277" y="5455"/>
                    <a:pt x="1354" y="5468"/>
                  </a:cubicBezTo>
                  <a:cubicBezTo>
                    <a:pt x="1463" y="5468"/>
                    <a:pt x="1470" y="5264"/>
                    <a:pt x="1552" y="5264"/>
                  </a:cubicBezTo>
                  <a:cubicBezTo>
                    <a:pt x="1558" y="5264"/>
                    <a:pt x="1564" y="5265"/>
                    <a:pt x="1571" y="5267"/>
                  </a:cubicBezTo>
                  <a:cubicBezTo>
                    <a:pt x="1578" y="5268"/>
                    <a:pt x="1584" y="5269"/>
                    <a:pt x="1591" y="5269"/>
                  </a:cubicBezTo>
                  <a:cubicBezTo>
                    <a:pt x="1656" y="5269"/>
                    <a:pt x="1724" y="5210"/>
                    <a:pt x="1827" y="5210"/>
                  </a:cubicBezTo>
                  <a:cubicBezTo>
                    <a:pt x="1846" y="5210"/>
                    <a:pt x="1867" y="5212"/>
                    <a:pt x="1889" y="5217"/>
                  </a:cubicBezTo>
                  <a:cubicBezTo>
                    <a:pt x="1911" y="5220"/>
                    <a:pt x="1933" y="5221"/>
                    <a:pt x="1955" y="5221"/>
                  </a:cubicBezTo>
                  <a:cubicBezTo>
                    <a:pt x="2065" y="5221"/>
                    <a:pt x="2170" y="5186"/>
                    <a:pt x="2239" y="5117"/>
                  </a:cubicBezTo>
                  <a:cubicBezTo>
                    <a:pt x="2252" y="5107"/>
                    <a:pt x="2267" y="5103"/>
                    <a:pt x="2283" y="5103"/>
                  </a:cubicBezTo>
                  <a:cubicBezTo>
                    <a:pt x="2370" y="5103"/>
                    <a:pt x="2507" y="5208"/>
                    <a:pt x="2579" y="5208"/>
                  </a:cubicBezTo>
                  <a:cubicBezTo>
                    <a:pt x="2590" y="5208"/>
                    <a:pt x="2599" y="5206"/>
                    <a:pt x="2607" y="5200"/>
                  </a:cubicBezTo>
                  <a:cubicBezTo>
                    <a:pt x="2732" y="5145"/>
                    <a:pt x="2879" y="5113"/>
                    <a:pt x="3021" y="5113"/>
                  </a:cubicBezTo>
                  <a:cubicBezTo>
                    <a:pt x="3050" y="5113"/>
                    <a:pt x="3080" y="5114"/>
                    <a:pt x="3108" y="5117"/>
                  </a:cubicBezTo>
                  <a:cubicBezTo>
                    <a:pt x="3342" y="5067"/>
                    <a:pt x="3559" y="4983"/>
                    <a:pt x="3743" y="4849"/>
                  </a:cubicBezTo>
                  <a:cubicBezTo>
                    <a:pt x="3822" y="4771"/>
                    <a:pt x="3736" y="4744"/>
                    <a:pt x="3631" y="4744"/>
                  </a:cubicBezTo>
                  <a:cubicBezTo>
                    <a:pt x="3602" y="4744"/>
                    <a:pt x="3571" y="4746"/>
                    <a:pt x="3543" y="4749"/>
                  </a:cubicBezTo>
                  <a:cubicBezTo>
                    <a:pt x="3530" y="4752"/>
                    <a:pt x="3519" y="4754"/>
                    <a:pt x="3509" y="4754"/>
                  </a:cubicBezTo>
                  <a:cubicBezTo>
                    <a:pt x="3416" y="4754"/>
                    <a:pt x="3455" y="4619"/>
                    <a:pt x="3576" y="4499"/>
                  </a:cubicBezTo>
                  <a:cubicBezTo>
                    <a:pt x="3710" y="4365"/>
                    <a:pt x="3944" y="4265"/>
                    <a:pt x="3944" y="4064"/>
                  </a:cubicBezTo>
                  <a:cubicBezTo>
                    <a:pt x="3956" y="3912"/>
                    <a:pt x="3710" y="3789"/>
                    <a:pt x="3568" y="3789"/>
                  </a:cubicBezTo>
                  <a:cubicBezTo>
                    <a:pt x="3523" y="3789"/>
                    <a:pt x="3488" y="3802"/>
                    <a:pt x="3476" y="3830"/>
                  </a:cubicBezTo>
                  <a:cubicBezTo>
                    <a:pt x="3454" y="3875"/>
                    <a:pt x="3422" y="3896"/>
                    <a:pt x="3387" y="3896"/>
                  </a:cubicBezTo>
                  <a:cubicBezTo>
                    <a:pt x="3344" y="3896"/>
                    <a:pt x="3296" y="3862"/>
                    <a:pt x="3259" y="3797"/>
                  </a:cubicBezTo>
                  <a:cubicBezTo>
                    <a:pt x="3175" y="3680"/>
                    <a:pt x="3325" y="3563"/>
                    <a:pt x="3259" y="3546"/>
                  </a:cubicBezTo>
                  <a:cubicBezTo>
                    <a:pt x="3158" y="3496"/>
                    <a:pt x="3108" y="3413"/>
                    <a:pt x="3108" y="3312"/>
                  </a:cubicBezTo>
                  <a:cubicBezTo>
                    <a:pt x="3125" y="3245"/>
                    <a:pt x="2991" y="2811"/>
                    <a:pt x="2774" y="2761"/>
                  </a:cubicBezTo>
                  <a:cubicBezTo>
                    <a:pt x="2540" y="2711"/>
                    <a:pt x="2507" y="2393"/>
                    <a:pt x="2473" y="2210"/>
                  </a:cubicBezTo>
                  <a:cubicBezTo>
                    <a:pt x="2440" y="2042"/>
                    <a:pt x="2290" y="2126"/>
                    <a:pt x="2173" y="1992"/>
                  </a:cubicBezTo>
                  <a:cubicBezTo>
                    <a:pt x="2114" y="1917"/>
                    <a:pt x="2039" y="1896"/>
                    <a:pt x="1966" y="1896"/>
                  </a:cubicBezTo>
                  <a:cubicBezTo>
                    <a:pt x="1893" y="1896"/>
                    <a:pt x="1822" y="1917"/>
                    <a:pt x="1772" y="1925"/>
                  </a:cubicBezTo>
                  <a:cubicBezTo>
                    <a:pt x="1671" y="1925"/>
                    <a:pt x="1772" y="1725"/>
                    <a:pt x="1922" y="1625"/>
                  </a:cubicBezTo>
                  <a:cubicBezTo>
                    <a:pt x="2089" y="1524"/>
                    <a:pt x="2273" y="956"/>
                    <a:pt x="2273" y="839"/>
                  </a:cubicBezTo>
                  <a:cubicBezTo>
                    <a:pt x="2273" y="778"/>
                    <a:pt x="2081" y="754"/>
                    <a:pt x="1879" y="754"/>
                  </a:cubicBezTo>
                  <a:cubicBezTo>
                    <a:pt x="1694" y="754"/>
                    <a:pt x="1501" y="774"/>
                    <a:pt x="1437" y="806"/>
                  </a:cubicBezTo>
                  <a:cubicBezTo>
                    <a:pt x="1416" y="817"/>
                    <a:pt x="1394" y="822"/>
                    <a:pt x="1373" y="822"/>
                  </a:cubicBezTo>
                  <a:cubicBezTo>
                    <a:pt x="1267" y="822"/>
                    <a:pt x="1189" y="698"/>
                    <a:pt x="1287" y="656"/>
                  </a:cubicBezTo>
                  <a:cubicBezTo>
                    <a:pt x="1404" y="605"/>
                    <a:pt x="1638" y="372"/>
                    <a:pt x="1621" y="288"/>
                  </a:cubicBezTo>
                  <a:cubicBezTo>
                    <a:pt x="1604" y="188"/>
                    <a:pt x="1788" y="104"/>
                    <a:pt x="1688" y="21"/>
                  </a:cubicBezTo>
                  <a:cubicBezTo>
                    <a:pt x="1671" y="7"/>
                    <a:pt x="1657" y="1"/>
                    <a:pt x="1644"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93"/>
            <p:cNvSpPr/>
            <p:nvPr/>
          </p:nvSpPr>
          <p:spPr>
            <a:xfrm>
              <a:off x="1641225" y="1865300"/>
              <a:ext cx="20075" cy="22550"/>
            </a:xfrm>
            <a:custGeom>
              <a:rect b="b" l="l" r="r" t="t"/>
              <a:pathLst>
                <a:path extrusionOk="0" h="902" w="803">
                  <a:moveTo>
                    <a:pt x="452" y="1"/>
                  </a:moveTo>
                  <a:cubicBezTo>
                    <a:pt x="444" y="1"/>
                    <a:pt x="438" y="14"/>
                    <a:pt x="435" y="47"/>
                  </a:cubicBezTo>
                  <a:cubicBezTo>
                    <a:pt x="424" y="92"/>
                    <a:pt x="405" y="104"/>
                    <a:pt x="380" y="104"/>
                  </a:cubicBezTo>
                  <a:cubicBezTo>
                    <a:pt x="351" y="104"/>
                    <a:pt x="315" y="90"/>
                    <a:pt x="276" y="90"/>
                  </a:cubicBezTo>
                  <a:cubicBezTo>
                    <a:pt x="232" y="90"/>
                    <a:pt x="183" y="107"/>
                    <a:pt x="134" y="181"/>
                  </a:cubicBezTo>
                  <a:cubicBezTo>
                    <a:pt x="0" y="365"/>
                    <a:pt x="217" y="532"/>
                    <a:pt x="318" y="582"/>
                  </a:cubicBezTo>
                  <a:cubicBezTo>
                    <a:pt x="388" y="638"/>
                    <a:pt x="340" y="706"/>
                    <a:pt x="243" y="706"/>
                  </a:cubicBezTo>
                  <a:cubicBezTo>
                    <a:pt x="225" y="706"/>
                    <a:pt x="205" y="704"/>
                    <a:pt x="184" y="699"/>
                  </a:cubicBezTo>
                  <a:cubicBezTo>
                    <a:pt x="179" y="698"/>
                    <a:pt x="174" y="698"/>
                    <a:pt x="169" y="698"/>
                  </a:cubicBezTo>
                  <a:cubicBezTo>
                    <a:pt x="57" y="698"/>
                    <a:pt x="140" y="883"/>
                    <a:pt x="301" y="899"/>
                  </a:cubicBezTo>
                  <a:cubicBezTo>
                    <a:pt x="309" y="901"/>
                    <a:pt x="317" y="902"/>
                    <a:pt x="326" y="902"/>
                  </a:cubicBezTo>
                  <a:cubicBezTo>
                    <a:pt x="486" y="902"/>
                    <a:pt x="651" y="611"/>
                    <a:pt x="635" y="532"/>
                  </a:cubicBezTo>
                  <a:cubicBezTo>
                    <a:pt x="602" y="448"/>
                    <a:pt x="802" y="80"/>
                    <a:pt x="735" y="47"/>
                  </a:cubicBezTo>
                  <a:cubicBezTo>
                    <a:pt x="725" y="39"/>
                    <a:pt x="715" y="36"/>
                    <a:pt x="706" y="36"/>
                  </a:cubicBezTo>
                  <a:cubicBezTo>
                    <a:pt x="658" y="36"/>
                    <a:pt x="627" y="133"/>
                    <a:pt x="585" y="147"/>
                  </a:cubicBezTo>
                  <a:cubicBezTo>
                    <a:pt x="583" y="148"/>
                    <a:pt x="581" y="148"/>
                    <a:pt x="579" y="148"/>
                  </a:cubicBezTo>
                  <a:cubicBezTo>
                    <a:pt x="529" y="148"/>
                    <a:pt x="480" y="1"/>
                    <a:pt x="452"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3"/>
            <p:cNvSpPr/>
            <p:nvPr/>
          </p:nvSpPr>
          <p:spPr>
            <a:xfrm>
              <a:off x="1717250" y="1835975"/>
              <a:ext cx="14850" cy="14825"/>
            </a:xfrm>
            <a:custGeom>
              <a:rect b="b" l="l" r="r" t="t"/>
              <a:pathLst>
                <a:path extrusionOk="0" h="593" w="594">
                  <a:moveTo>
                    <a:pt x="376" y="0"/>
                  </a:moveTo>
                  <a:cubicBezTo>
                    <a:pt x="374" y="0"/>
                    <a:pt x="371" y="0"/>
                    <a:pt x="368" y="0"/>
                  </a:cubicBezTo>
                  <a:cubicBezTo>
                    <a:pt x="117" y="0"/>
                    <a:pt x="0" y="502"/>
                    <a:pt x="67" y="585"/>
                  </a:cubicBezTo>
                  <a:cubicBezTo>
                    <a:pt x="71" y="590"/>
                    <a:pt x="76" y="592"/>
                    <a:pt x="82" y="592"/>
                  </a:cubicBezTo>
                  <a:cubicBezTo>
                    <a:pt x="186" y="592"/>
                    <a:pt x="593" y="0"/>
                    <a:pt x="376"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93"/>
            <p:cNvSpPr/>
            <p:nvPr/>
          </p:nvSpPr>
          <p:spPr>
            <a:xfrm>
              <a:off x="1759425" y="1822000"/>
              <a:ext cx="15050" cy="10650"/>
            </a:xfrm>
            <a:custGeom>
              <a:rect b="b" l="l" r="r" t="t"/>
              <a:pathLst>
                <a:path extrusionOk="0" h="426" w="602">
                  <a:moveTo>
                    <a:pt x="425" y="0"/>
                  </a:moveTo>
                  <a:cubicBezTo>
                    <a:pt x="382" y="0"/>
                    <a:pt x="329" y="7"/>
                    <a:pt x="268" y="25"/>
                  </a:cubicBezTo>
                  <a:cubicBezTo>
                    <a:pt x="34" y="91"/>
                    <a:pt x="1" y="426"/>
                    <a:pt x="101" y="426"/>
                  </a:cubicBezTo>
                  <a:cubicBezTo>
                    <a:pt x="268" y="359"/>
                    <a:pt x="418" y="242"/>
                    <a:pt x="552" y="108"/>
                  </a:cubicBezTo>
                  <a:cubicBezTo>
                    <a:pt x="601" y="59"/>
                    <a:pt x="550" y="0"/>
                    <a:pt x="425"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3"/>
            <p:cNvSpPr/>
            <p:nvPr/>
          </p:nvSpPr>
          <p:spPr>
            <a:xfrm>
              <a:off x="1762575" y="1816500"/>
              <a:ext cx="9275" cy="3400"/>
            </a:xfrm>
            <a:custGeom>
              <a:rect b="b" l="l" r="r" t="t"/>
              <a:pathLst>
                <a:path extrusionOk="0" h="136" w="371">
                  <a:moveTo>
                    <a:pt x="232" y="0"/>
                  </a:moveTo>
                  <a:cubicBezTo>
                    <a:pt x="128" y="0"/>
                    <a:pt x="0" y="36"/>
                    <a:pt x="58" y="94"/>
                  </a:cubicBezTo>
                  <a:cubicBezTo>
                    <a:pt x="93" y="122"/>
                    <a:pt x="137" y="136"/>
                    <a:pt x="181" y="136"/>
                  </a:cubicBezTo>
                  <a:cubicBezTo>
                    <a:pt x="242" y="136"/>
                    <a:pt x="304" y="110"/>
                    <a:pt x="342" y="61"/>
                  </a:cubicBezTo>
                  <a:cubicBezTo>
                    <a:pt x="370" y="19"/>
                    <a:pt x="308" y="0"/>
                    <a:pt x="232"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93"/>
            <p:cNvSpPr/>
            <p:nvPr/>
          </p:nvSpPr>
          <p:spPr>
            <a:xfrm>
              <a:off x="1886825" y="1675975"/>
              <a:ext cx="10050" cy="3375"/>
            </a:xfrm>
            <a:custGeom>
              <a:rect b="b" l="l" r="r" t="t"/>
              <a:pathLst>
                <a:path extrusionOk="0" h="135" w="402">
                  <a:moveTo>
                    <a:pt x="1" y="1"/>
                  </a:moveTo>
                  <a:cubicBezTo>
                    <a:pt x="118" y="68"/>
                    <a:pt x="251" y="118"/>
                    <a:pt x="402" y="135"/>
                  </a:cubicBezTo>
                  <a:lnTo>
                    <a:pt x="1"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3"/>
            <p:cNvSpPr/>
            <p:nvPr/>
          </p:nvSpPr>
          <p:spPr>
            <a:xfrm>
              <a:off x="1323325" y="1650925"/>
              <a:ext cx="900200" cy="962025"/>
            </a:xfrm>
            <a:custGeom>
              <a:rect b="b" l="l" r="r" t="t"/>
              <a:pathLst>
                <a:path extrusionOk="0" h="38481" w="36008">
                  <a:moveTo>
                    <a:pt x="10544" y="12181"/>
                  </a:moveTo>
                  <a:lnTo>
                    <a:pt x="10544" y="12181"/>
                  </a:lnTo>
                  <a:cubicBezTo>
                    <a:pt x="10527" y="12198"/>
                    <a:pt x="10527" y="12198"/>
                    <a:pt x="10527" y="12214"/>
                  </a:cubicBezTo>
                  <a:lnTo>
                    <a:pt x="10511" y="12214"/>
                  </a:lnTo>
                  <a:lnTo>
                    <a:pt x="10544" y="12181"/>
                  </a:lnTo>
                  <a:close/>
                  <a:moveTo>
                    <a:pt x="16075" y="12532"/>
                  </a:moveTo>
                  <a:cubicBezTo>
                    <a:pt x="16091" y="12565"/>
                    <a:pt x="16108" y="12582"/>
                    <a:pt x="16141" y="12599"/>
                  </a:cubicBezTo>
                  <a:cubicBezTo>
                    <a:pt x="16108" y="12582"/>
                    <a:pt x="16091" y="12565"/>
                    <a:pt x="16075" y="12549"/>
                  </a:cubicBezTo>
                  <a:lnTo>
                    <a:pt x="16075" y="12532"/>
                  </a:lnTo>
                  <a:close/>
                  <a:moveTo>
                    <a:pt x="17762" y="12515"/>
                  </a:moveTo>
                  <a:lnTo>
                    <a:pt x="17762" y="12515"/>
                  </a:lnTo>
                  <a:cubicBezTo>
                    <a:pt x="17779" y="12565"/>
                    <a:pt x="17796" y="12615"/>
                    <a:pt x="17796" y="12682"/>
                  </a:cubicBezTo>
                  <a:lnTo>
                    <a:pt x="17779" y="12666"/>
                  </a:lnTo>
                  <a:cubicBezTo>
                    <a:pt x="17779" y="12615"/>
                    <a:pt x="17762" y="12565"/>
                    <a:pt x="17762" y="12515"/>
                  </a:cubicBezTo>
                  <a:close/>
                  <a:moveTo>
                    <a:pt x="34624" y="14620"/>
                  </a:moveTo>
                  <a:cubicBezTo>
                    <a:pt x="34628" y="14620"/>
                    <a:pt x="34633" y="14620"/>
                    <a:pt x="34638" y="14620"/>
                  </a:cubicBezTo>
                  <a:cubicBezTo>
                    <a:pt x="34788" y="14637"/>
                    <a:pt x="34621" y="14888"/>
                    <a:pt x="34738" y="14888"/>
                  </a:cubicBezTo>
                  <a:cubicBezTo>
                    <a:pt x="34855" y="14888"/>
                    <a:pt x="35055" y="15222"/>
                    <a:pt x="34989" y="15473"/>
                  </a:cubicBezTo>
                  <a:cubicBezTo>
                    <a:pt x="34972" y="15556"/>
                    <a:pt x="34922" y="15623"/>
                    <a:pt x="34855" y="15673"/>
                  </a:cubicBezTo>
                  <a:cubicBezTo>
                    <a:pt x="34706" y="15778"/>
                    <a:pt x="34560" y="15832"/>
                    <a:pt x="34453" y="15832"/>
                  </a:cubicBezTo>
                  <a:cubicBezTo>
                    <a:pt x="34321" y="15832"/>
                    <a:pt x="34248" y="15748"/>
                    <a:pt x="34304" y="15573"/>
                  </a:cubicBezTo>
                  <a:cubicBezTo>
                    <a:pt x="34404" y="15272"/>
                    <a:pt x="34421" y="14938"/>
                    <a:pt x="34253" y="14938"/>
                  </a:cubicBezTo>
                  <a:cubicBezTo>
                    <a:pt x="34070" y="14938"/>
                    <a:pt x="34203" y="15556"/>
                    <a:pt x="34070" y="15589"/>
                  </a:cubicBezTo>
                  <a:cubicBezTo>
                    <a:pt x="34063" y="15592"/>
                    <a:pt x="34057" y="15593"/>
                    <a:pt x="34051" y="15593"/>
                  </a:cubicBezTo>
                  <a:cubicBezTo>
                    <a:pt x="33933" y="15593"/>
                    <a:pt x="33907" y="15127"/>
                    <a:pt x="34003" y="14888"/>
                  </a:cubicBezTo>
                  <a:cubicBezTo>
                    <a:pt x="34003" y="14871"/>
                    <a:pt x="34020" y="14838"/>
                    <a:pt x="34036" y="14821"/>
                  </a:cubicBezTo>
                  <a:cubicBezTo>
                    <a:pt x="34092" y="14741"/>
                    <a:pt x="34151" y="14713"/>
                    <a:pt x="34209" y="14713"/>
                  </a:cubicBezTo>
                  <a:cubicBezTo>
                    <a:pt x="34308" y="14713"/>
                    <a:pt x="34401" y="14795"/>
                    <a:pt x="34454" y="14838"/>
                  </a:cubicBezTo>
                  <a:cubicBezTo>
                    <a:pt x="34459" y="14842"/>
                    <a:pt x="34464" y="14844"/>
                    <a:pt x="34468" y="14844"/>
                  </a:cubicBezTo>
                  <a:cubicBezTo>
                    <a:pt x="34513" y="14844"/>
                    <a:pt x="34486" y="14620"/>
                    <a:pt x="34624" y="14620"/>
                  </a:cubicBezTo>
                  <a:close/>
                  <a:moveTo>
                    <a:pt x="27821" y="18296"/>
                  </a:moveTo>
                  <a:cubicBezTo>
                    <a:pt x="27821" y="18313"/>
                    <a:pt x="27854" y="18330"/>
                    <a:pt x="27871" y="18346"/>
                  </a:cubicBezTo>
                  <a:cubicBezTo>
                    <a:pt x="27837" y="18330"/>
                    <a:pt x="27821" y="18313"/>
                    <a:pt x="27821" y="18296"/>
                  </a:cubicBezTo>
                  <a:close/>
                  <a:moveTo>
                    <a:pt x="30634" y="14104"/>
                  </a:moveTo>
                  <a:cubicBezTo>
                    <a:pt x="30684" y="14104"/>
                    <a:pt x="30732" y="14109"/>
                    <a:pt x="30778" y="14119"/>
                  </a:cubicBezTo>
                  <a:cubicBezTo>
                    <a:pt x="30877" y="14145"/>
                    <a:pt x="30970" y="14150"/>
                    <a:pt x="31055" y="14150"/>
                  </a:cubicBezTo>
                  <a:cubicBezTo>
                    <a:pt x="31105" y="14150"/>
                    <a:pt x="31153" y="14148"/>
                    <a:pt x="31198" y="14148"/>
                  </a:cubicBezTo>
                  <a:cubicBezTo>
                    <a:pt x="31317" y="14148"/>
                    <a:pt x="31413" y="14161"/>
                    <a:pt x="31480" y="14253"/>
                  </a:cubicBezTo>
                  <a:cubicBezTo>
                    <a:pt x="31613" y="14437"/>
                    <a:pt x="31480" y="14787"/>
                    <a:pt x="31530" y="14921"/>
                  </a:cubicBezTo>
                  <a:cubicBezTo>
                    <a:pt x="31566" y="15017"/>
                    <a:pt x="31429" y="15053"/>
                    <a:pt x="31275" y="15053"/>
                  </a:cubicBezTo>
                  <a:cubicBezTo>
                    <a:pt x="31215" y="15053"/>
                    <a:pt x="31152" y="15047"/>
                    <a:pt x="31096" y="15038"/>
                  </a:cubicBezTo>
                  <a:cubicBezTo>
                    <a:pt x="31081" y="15037"/>
                    <a:pt x="31065" y="15036"/>
                    <a:pt x="31048" y="15036"/>
                  </a:cubicBezTo>
                  <a:cubicBezTo>
                    <a:pt x="30836" y="15036"/>
                    <a:pt x="30481" y="15131"/>
                    <a:pt x="30527" y="15255"/>
                  </a:cubicBezTo>
                  <a:cubicBezTo>
                    <a:pt x="30581" y="15349"/>
                    <a:pt x="30688" y="15549"/>
                    <a:pt x="30583" y="15549"/>
                  </a:cubicBezTo>
                  <a:cubicBezTo>
                    <a:pt x="30557" y="15549"/>
                    <a:pt x="30518" y="15536"/>
                    <a:pt x="30461" y="15506"/>
                  </a:cubicBezTo>
                  <a:cubicBezTo>
                    <a:pt x="30407" y="15476"/>
                    <a:pt x="30360" y="15464"/>
                    <a:pt x="30321" y="15464"/>
                  </a:cubicBezTo>
                  <a:cubicBezTo>
                    <a:pt x="30163" y="15464"/>
                    <a:pt x="30123" y="15656"/>
                    <a:pt x="30243" y="15656"/>
                  </a:cubicBezTo>
                  <a:cubicBezTo>
                    <a:pt x="30394" y="15656"/>
                    <a:pt x="30594" y="15823"/>
                    <a:pt x="30594" y="15940"/>
                  </a:cubicBezTo>
                  <a:cubicBezTo>
                    <a:pt x="30594" y="16051"/>
                    <a:pt x="30594" y="16294"/>
                    <a:pt x="30706" y="16294"/>
                  </a:cubicBezTo>
                  <a:cubicBezTo>
                    <a:pt x="30713" y="16294"/>
                    <a:pt x="30720" y="16293"/>
                    <a:pt x="30728" y="16291"/>
                  </a:cubicBezTo>
                  <a:cubicBezTo>
                    <a:pt x="30740" y="16287"/>
                    <a:pt x="30751" y="16285"/>
                    <a:pt x="30761" y="16285"/>
                  </a:cubicBezTo>
                  <a:cubicBezTo>
                    <a:pt x="30860" y="16285"/>
                    <a:pt x="30877" y="16476"/>
                    <a:pt x="31028" y="16476"/>
                  </a:cubicBezTo>
                  <a:cubicBezTo>
                    <a:pt x="31034" y="16476"/>
                    <a:pt x="31039" y="16476"/>
                    <a:pt x="31045" y="16475"/>
                  </a:cubicBezTo>
                  <a:cubicBezTo>
                    <a:pt x="31065" y="16473"/>
                    <a:pt x="31084" y="16473"/>
                    <a:pt x="31103" y="16473"/>
                  </a:cubicBezTo>
                  <a:cubicBezTo>
                    <a:pt x="31276" y="16473"/>
                    <a:pt x="31398" y="16543"/>
                    <a:pt x="31263" y="16709"/>
                  </a:cubicBezTo>
                  <a:cubicBezTo>
                    <a:pt x="31128" y="16858"/>
                    <a:pt x="31301" y="17262"/>
                    <a:pt x="31387" y="17262"/>
                  </a:cubicBezTo>
                  <a:cubicBezTo>
                    <a:pt x="31397" y="17262"/>
                    <a:pt x="31406" y="17256"/>
                    <a:pt x="31413" y="17244"/>
                  </a:cubicBezTo>
                  <a:cubicBezTo>
                    <a:pt x="31446" y="17177"/>
                    <a:pt x="31413" y="17043"/>
                    <a:pt x="31463" y="16943"/>
                  </a:cubicBezTo>
                  <a:cubicBezTo>
                    <a:pt x="31497" y="16893"/>
                    <a:pt x="31547" y="16859"/>
                    <a:pt x="31680" y="16859"/>
                  </a:cubicBezTo>
                  <a:cubicBezTo>
                    <a:pt x="31998" y="16893"/>
                    <a:pt x="31847" y="17260"/>
                    <a:pt x="32014" y="17277"/>
                  </a:cubicBezTo>
                  <a:cubicBezTo>
                    <a:pt x="32193" y="17293"/>
                    <a:pt x="32387" y="17545"/>
                    <a:pt x="32246" y="17545"/>
                  </a:cubicBezTo>
                  <a:cubicBezTo>
                    <a:pt x="32241" y="17545"/>
                    <a:pt x="32237" y="17545"/>
                    <a:pt x="32232" y="17544"/>
                  </a:cubicBezTo>
                  <a:cubicBezTo>
                    <a:pt x="32224" y="17544"/>
                    <a:pt x="32216" y="17543"/>
                    <a:pt x="32208" y="17543"/>
                  </a:cubicBezTo>
                  <a:cubicBezTo>
                    <a:pt x="32073" y="17543"/>
                    <a:pt x="31960" y="17654"/>
                    <a:pt x="31839" y="17654"/>
                  </a:cubicBezTo>
                  <a:cubicBezTo>
                    <a:pt x="31820" y="17654"/>
                    <a:pt x="31800" y="17651"/>
                    <a:pt x="31781" y="17645"/>
                  </a:cubicBezTo>
                  <a:cubicBezTo>
                    <a:pt x="31679" y="17604"/>
                    <a:pt x="31565" y="17539"/>
                    <a:pt x="31480" y="17539"/>
                  </a:cubicBezTo>
                  <a:cubicBezTo>
                    <a:pt x="31425" y="17539"/>
                    <a:pt x="31383" y="17566"/>
                    <a:pt x="31363" y="17645"/>
                  </a:cubicBezTo>
                  <a:cubicBezTo>
                    <a:pt x="31299" y="17821"/>
                    <a:pt x="31234" y="18013"/>
                    <a:pt x="31422" y="18013"/>
                  </a:cubicBezTo>
                  <a:cubicBezTo>
                    <a:pt x="31430" y="18013"/>
                    <a:pt x="31438" y="18013"/>
                    <a:pt x="31446" y="18012"/>
                  </a:cubicBezTo>
                  <a:cubicBezTo>
                    <a:pt x="31458" y="18011"/>
                    <a:pt x="31468" y="18011"/>
                    <a:pt x="31478" y="18011"/>
                  </a:cubicBezTo>
                  <a:cubicBezTo>
                    <a:pt x="31660" y="18011"/>
                    <a:pt x="31622" y="18154"/>
                    <a:pt x="31480" y="18296"/>
                  </a:cubicBezTo>
                  <a:cubicBezTo>
                    <a:pt x="31430" y="18341"/>
                    <a:pt x="31437" y="18352"/>
                    <a:pt x="31471" y="18352"/>
                  </a:cubicBezTo>
                  <a:cubicBezTo>
                    <a:pt x="31504" y="18352"/>
                    <a:pt x="31563" y="18341"/>
                    <a:pt x="31617" y="18341"/>
                  </a:cubicBezTo>
                  <a:cubicBezTo>
                    <a:pt x="31671" y="18341"/>
                    <a:pt x="31719" y="18352"/>
                    <a:pt x="31730" y="18397"/>
                  </a:cubicBezTo>
                  <a:cubicBezTo>
                    <a:pt x="31764" y="18530"/>
                    <a:pt x="31881" y="18547"/>
                    <a:pt x="31831" y="18747"/>
                  </a:cubicBezTo>
                  <a:cubicBezTo>
                    <a:pt x="31797" y="18965"/>
                    <a:pt x="31797" y="19165"/>
                    <a:pt x="31831" y="19366"/>
                  </a:cubicBezTo>
                  <a:cubicBezTo>
                    <a:pt x="31831" y="19432"/>
                    <a:pt x="31831" y="19516"/>
                    <a:pt x="31814" y="19600"/>
                  </a:cubicBezTo>
                  <a:cubicBezTo>
                    <a:pt x="31747" y="19700"/>
                    <a:pt x="31229" y="19800"/>
                    <a:pt x="30845" y="19800"/>
                  </a:cubicBezTo>
                  <a:cubicBezTo>
                    <a:pt x="30444" y="19800"/>
                    <a:pt x="30427" y="19315"/>
                    <a:pt x="30009" y="19315"/>
                  </a:cubicBezTo>
                  <a:cubicBezTo>
                    <a:pt x="29725" y="19299"/>
                    <a:pt x="29492" y="19065"/>
                    <a:pt x="29475" y="18781"/>
                  </a:cubicBezTo>
                  <a:cubicBezTo>
                    <a:pt x="29458" y="18681"/>
                    <a:pt x="29492" y="18580"/>
                    <a:pt x="29542" y="18513"/>
                  </a:cubicBezTo>
                  <a:cubicBezTo>
                    <a:pt x="29776" y="18229"/>
                    <a:pt x="29943" y="17795"/>
                    <a:pt x="29809" y="17561"/>
                  </a:cubicBezTo>
                  <a:cubicBezTo>
                    <a:pt x="29692" y="17377"/>
                    <a:pt x="29558" y="17194"/>
                    <a:pt x="29408" y="17026"/>
                  </a:cubicBezTo>
                  <a:cubicBezTo>
                    <a:pt x="29157" y="16726"/>
                    <a:pt x="28890" y="16375"/>
                    <a:pt x="28890" y="16241"/>
                  </a:cubicBezTo>
                  <a:cubicBezTo>
                    <a:pt x="28907" y="16024"/>
                    <a:pt x="29007" y="15874"/>
                    <a:pt x="28723" y="15640"/>
                  </a:cubicBezTo>
                  <a:cubicBezTo>
                    <a:pt x="28439" y="15389"/>
                    <a:pt x="28773" y="15239"/>
                    <a:pt x="28974" y="14971"/>
                  </a:cubicBezTo>
                  <a:lnTo>
                    <a:pt x="28957" y="14971"/>
                  </a:lnTo>
                  <a:cubicBezTo>
                    <a:pt x="29141" y="14754"/>
                    <a:pt x="29525" y="14654"/>
                    <a:pt x="29759" y="14487"/>
                  </a:cubicBezTo>
                  <a:cubicBezTo>
                    <a:pt x="29792" y="14470"/>
                    <a:pt x="29809" y="14453"/>
                    <a:pt x="29842" y="14437"/>
                  </a:cubicBezTo>
                  <a:cubicBezTo>
                    <a:pt x="30027" y="14252"/>
                    <a:pt x="30355" y="14104"/>
                    <a:pt x="30634" y="14104"/>
                  </a:cubicBezTo>
                  <a:close/>
                  <a:moveTo>
                    <a:pt x="31196" y="28305"/>
                  </a:moveTo>
                  <a:lnTo>
                    <a:pt x="30895" y="28405"/>
                  </a:lnTo>
                  <a:lnTo>
                    <a:pt x="30845" y="28405"/>
                  </a:lnTo>
                  <a:lnTo>
                    <a:pt x="31196" y="28305"/>
                  </a:lnTo>
                  <a:close/>
                  <a:moveTo>
                    <a:pt x="19633" y="34470"/>
                  </a:moveTo>
                  <a:lnTo>
                    <a:pt x="19734" y="34737"/>
                  </a:lnTo>
                  <a:lnTo>
                    <a:pt x="19734" y="34754"/>
                  </a:lnTo>
                  <a:lnTo>
                    <a:pt x="19633" y="34470"/>
                  </a:lnTo>
                  <a:close/>
                  <a:moveTo>
                    <a:pt x="14955" y="35923"/>
                  </a:moveTo>
                  <a:cubicBezTo>
                    <a:pt x="14955" y="35923"/>
                    <a:pt x="14955" y="35924"/>
                    <a:pt x="14955" y="35924"/>
                  </a:cubicBezTo>
                  <a:lnTo>
                    <a:pt x="14938" y="35940"/>
                  </a:lnTo>
                  <a:lnTo>
                    <a:pt x="14938" y="35940"/>
                  </a:lnTo>
                  <a:cubicBezTo>
                    <a:pt x="14944" y="35935"/>
                    <a:pt x="14950" y="35929"/>
                    <a:pt x="14955" y="35923"/>
                  </a:cubicBezTo>
                  <a:close/>
                  <a:moveTo>
                    <a:pt x="16459" y="0"/>
                  </a:moveTo>
                  <a:cubicBezTo>
                    <a:pt x="16008" y="0"/>
                    <a:pt x="15557" y="17"/>
                    <a:pt x="15105" y="51"/>
                  </a:cubicBezTo>
                  <a:cubicBezTo>
                    <a:pt x="15087" y="69"/>
                    <a:pt x="15054" y="82"/>
                    <a:pt x="15024" y="82"/>
                  </a:cubicBezTo>
                  <a:cubicBezTo>
                    <a:pt x="15000" y="82"/>
                    <a:pt x="14979" y="73"/>
                    <a:pt x="14972" y="51"/>
                  </a:cubicBezTo>
                  <a:cubicBezTo>
                    <a:pt x="14872" y="51"/>
                    <a:pt x="14771" y="67"/>
                    <a:pt x="14688" y="84"/>
                  </a:cubicBezTo>
                  <a:cubicBezTo>
                    <a:pt x="14654" y="117"/>
                    <a:pt x="14621" y="134"/>
                    <a:pt x="14571" y="134"/>
                  </a:cubicBezTo>
                  <a:cubicBezTo>
                    <a:pt x="14487" y="168"/>
                    <a:pt x="14404" y="318"/>
                    <a:pt x="14404" y="485"/>
                  </a:cubicBezTo>
                  <a:cubicBezTo>
                    <a:pt x="14404" y="549"/>
                    <a:pt x="14373" y="559"/>
                    <a:pt x="14338" y="559"/>
                  </a:cubicBezTo>
                  <a:cubicBezTo>
                    <a:pt x="14324" y="559"/>
                    <a:pt x="14309" y="557"/>
                    <a:pt x="14295" y="557"/>
                  </a:cubicBezTo>
                  <a:cubicBezTo>
                    <a:pt x="14263" y="557"/>
                    <a:pt x="14237" y="565"/>
                    <a:pt x="14237" y="619"/>
                  </a:cubicBezTo>
                  <a:cubicBezTo>
                    <a:pt x="14220" y="752"/>
                    <a:pt x="14003" y="1003"/>
                    <a:pt x="13819" y="1187"/>
                  </a:cubicBezTo>
                  <a:cubicBezTo>
                    <a:pt x="13618" y="1371"/>
                    <a:pt x="13802" y="1404"/>
                    <a:pt x="13735" y="1521"/>
                  </a:cubicBezTo>
                  <a:cubicBezTo>
                    <a:pt x="13715" y="1567"/>
                    <a:pt x="13667" y="1579"/>
                    <a:pt x="13611" y="1579"/>
                  </a:cubicBezTo>
                  <a:cubicBezTo>
                    <a:pt x="13548" y="1579"/>
                    <a:pt x="13477" y="1564"/>
                    <a:pt x="13427" y="1564"/>
                  </a:cubicBezTo>
                  <a:cubicBezTo>
                    <a:pt x="13410" y="1564"/>
                    <a:pt x="13395" y="1566"/>
                    <a:pt x="13384" y="1571"/>
                  </a:cubicBezTo>
                  <a:cubicBezTo>
                    <a:pt x="13318" y="1621"/>
                    <a:pt x="13418" y="1905"/>
                    <a:pt x="13318" y="1989"/>
                  </a:cubicBezTo>
                  <a:cubicBezTo>
                    <a:pt x="13217" y="2089"/>
                    <a:pt x="13318" y="2206"/>
                    <a:pt x="13318" y="2306"/>
                  </a:cubicBezTo>
                  <a:cubicBezTo>
                    <a:pt x="13318" y="2331"/>
                    <a:pt x="13302" y="2340"/>
                    <a:pt x="13278" y="2340"/>
                  </a:cubicBezTo>
                  <a:cubicBezTo>
                    <a:pt x="13231" y="2340"/>
                    <a:pt x="13151" y="2306"/>
                    <a:pt x="13099" y="2306"/>
                  </a:cubicBezTo>
                  <a:cubicBezTo>
                    <a:pt x="13073" y="2306"/>
                    <a:pt x="13054" y="2315"/>
                    <a:pt x="13050" y="2340"/>
                  </a:cubicBezTo>
                  <a:cubicBezTo>
                    <a:pt x="13034" y="2440"/>
                    <a:pt x="12800" y="2406"/>
                    <a:pt x="12733" y="2440"/>
                  </a:cubicBezTo>
                  <a:cubicBezTo>
                    <a:pt x="12666" y="2473"/>
                    <a:pt x="12866" y="2624"/>
                    <a:pt x="12983" y="2724"/>
                  </a:cubicBezTo>
                  <a:cubicBezTo>
                    <a:pt x="13070" y="2778"/>
                    <a:pt x="12996" y="2832"/>
                    <a:pt x="12928" y="2832"/>
                  </a:cubicBezTo>
                  <a:cubicBezTo>
                    <a:pt x="12891" y="2832"/>
                    <a:pt x="12856" y="2816"/>
                    <a:pt x="12850" y="2774"/>
                  </a:cubicBezTo>
                  <a:cubicBezTo>
                    <a:pt x="12843" y="2752"/>
                    <a:pt x="12829" y="2743"/>
                    <a:pt x="12810" y="2743"/>
                  </a:cubicBezTo>
                  <a:cubicBezTo>
                    <a:pt x="12742" y="2743"/>
                    <a:pt x="12606" y="2863"/>
                    <a:pt x="12449" y="2941"/>
                  </a:cubicBezTo>
                  <a:cubicBezTo>
                    <a:pt x="12232" y="3041"/>
                    <a:pt x="12332" y="3225"/>
                    <a:pt x="12165" y="3225"/>
                  </a:cubicBezTo>
                  <a:cubicBezTo>
                    <a:pt x="12014" y="3225"/>
                    <a:pt x="12048" y="3493"/>
                    <a:pt x="11948" y="3559"/>
                  </a:cubicBezTo>
                  <a:cubicBezTo>
                    <a:pt x="11934" y="3571"/>
                    <a:pt x="11923" y="3576"/>
                    <a:pt x="11913" y="3576"/>
                  </a:cubicBezTo>
                  <a:cubicBezTo>
                    <a:pt x="11848" y="3576"/>
                    <a:pt x="11841" y="3376"/>
                    <a:pt x="11697" y="3376"/>
                  </a:cubicBezTo>
                  <a:cubicBezTo>
                    <a:pt x="11530" y="3376"/>
                    <a:pt x="11546" y="3493"/>
                    <a:pt x="11647" y="3626"/>
                  </a:cubicBezTo>
                  <a:cubicBezTo>
                    <a:pt x="11747" y="3760"/>
                    <a:pt x="11496" y="3660"/>
                    <a:pt x="11396" y="3777"/>
                  </a:cubicBezTo>
                  <a:cubicBezTo>
                    <a:pt x="11313" y="3894"/>
                    <a:pt x="11045" y="3843"/>
                    <a:pt x="10962" y="3944"/>
                  </a:cubicBezTo>
                  <a:cubicBezTo>
                    <a:pt x="10895" y="4044"/>
                    <a:pt x="11162" y="4044"/>
                    <a:pt x="11212" y="4127"/>
                  </a:cubicBezTo>
                  <a:cubicBezTo>
                    <a:pt x="11226" y="4156"/>
                    <a:pt x="11184" y="4166"/>
                    <a:pt x="11120" y="4166"/>
                  </a:cubicBezTo>
                  <a:cubicBezTo>
                    <a:pt x="11032" y="4166"/>
                    <a:pt x="10905" y="4147"/>
                    <a:pt x="10828" y="4127"/>
                  </a:cubicBezTo>
                  <a:cubicBezTo>
                    <a:pt x="10813" y="4123"/>
                    <a:pt x="10800" y="4120"/>
                    <a:pt x="10789" y="4120"/>
                  </a:cubicBezTo>
                  <a:cubicBezTo>
                    <a:pt x="10690" y="4120"/>
                    <a:pt x="10696" y="4281"/>
                    <a:pt x="10602" y="4281"/>
                  </a:cubicBezTo>
                  <a:cubicBezTo>
                    <a:pt x="10595" y="4281"/>
                    <a:pt x="10586" y="4280"/>
                    <a:pt x="10577" y="4278"/>
                  </a:cubicBezTo>
                  <a:cubicBezTo>
                    <a:pt x="10564" y="4275"/>
                    <a:pt x="10551" y="4273"/>
                    <a:pt x="10538" y="4273"/>
                  </a:cubicBezTo>
                  <a:cubicBezTo>
                    <a:pt x="10414" y="4273"/>
                    <a:pt x="10286" y="4404"/>
                    <a:pt x="10377" y="4495"/>
                  </a:cubicBezTo>
                  <a:cubicBezTo>
                    <a:pt x="10426" y="4544"/>
                    <a:pt x="10389" y="4570"/>
                    <a:pt x="10334" y="4570"/>
                  </a:cubicBezTo>
                  <a:cubicBezTo>
                    <a:pt x="10294" y="4570"/>
                    <a:pt x="10245" y="4556"/>
                    <a:pt x="10210" y="4528"/>
                  </a:cubicBezTo>
                  <a:cubicBezTo>
                    <a:pt x="10196" y="4522"/>
                    <a:pt x="10183" y="4518"/>
                    <a:pt x="10171" y="4518"/>
                  </a:cubicBezTo>
                  <a:cubicBezTo>
                    <a:pt x="10092" y="4518"/>
                    <a:pt x="10036" y="4642"/>
                    <a:pt x="9993" y="4729"/>
                  </a:cubicBezTo>
                  <a:cubicBezTo>
                    <a:pt x="9959" y="4846"/>
                    <a:pt x="10176" y="4913"/>
                    <a:pt x="10176" y="4963"/>
                  </a:cubicBezTo>
                  <a:cubicBezTo>
                    <a:pt x="10160" y="5013"/>
                    <a:pt x="9993" y="5097"/>
                    <a:pt x="10126" y="5130"/>
                  </a:cubicBezTo>
                  <a:cubicBezTo>
                    <a:pt x="10243" y="5147"/>
                    <a:pt x="10160" y="5264"/>
                    <a:pt x="10076" y="5297"/>
                  </a:cubicBezTo>
                  <a:cubicBezTo>
                    <a:pt x="9993" y="5330"/>
                    <a:pt x="9993" y="5414"/>
                    <a:pt x="10076" y="5498"/>
                  </a:cubicBezTo>
                  <a:cubicBezTo>
                    <a:pt x="10160" y="5598"/>
                    <a:pt x="9926" y="5615"/>
                    <a:pt x="10043" y="5782"/>
                  </a:cubicBezTo>
                  <a:cubicBezTo>
                    <a:pt x="10073" y="5827"/>
                    <a:pt x="10101" y="5840"/>
                    <a:pt x="10128" y="5840"/>
                  </a:cubicBezTo>
                  <a:cubicBezTo>
                    <a:pt x="10168" y="5840"/>
                    <a:pt x="10203" y="5810"/>
                    <a:pt x="10233" y="5810"/>
                  </a:cubicBezTo>
                  <a:cubicBezTo>
                    <a:pt x="10249" y="5810"/>
                    <a:pt x="10264" y="5819"/>
                    <a:pt x="10277" y="5848"/>
                  </a:cubicBezTo>
                  <a:cubicBezTo>
                    <a:pt x="10292" y="5885"/>
                    <a:pt x="10314" y="5900"/>
                    <a:pt x="10341" y="5900"/>
                  </a:cubicBezTo>
                  <a:cubicBezTo>
                    <a:pt x="10402" y="5900"/>
                    <a:pt x="10490" y="5824"/>
                    <a:pt x="10594" y="5731"/>
                  </a:cubicBezTo>
                  <a:cubicBezTo>
                    <a:pt x="10623" y="5706"/>
                    <a:pt x="10648" y="5696"/>
                    <a:pt x="10669" y="5696"/>
                  </a:cubicBezTo>
                  <a:cubicBezTo>
                    <a:pt x="10754" y="5696"/>
                    <a:pt x="10771" y="5866"/>
                    <a:pt x="10687" y="5866"/>
                  </a:cubicBezTo>
                  <a:cubicBezTo>
                    <a:pt x="10684" y="5866"/>
                    <a:pt x="10681" y="5866"/>
                    <a:pt x="10678" y="5865"/>
                  </a:cubicBezTo>
                  <a:cubicBezTo>
                    <a:pt x="10544" y="5865"/>
                    <a:pt x="10410" y="5932"/>
                    <a:pt x="10444" y="6049"/>
                  </a:cubicBezTo>
                  <a:cubicBezTo>
                    <a:pt x="10451" y="6102"/>
                    <a:pt x="10415" y="6127"/>
                    <a:pt x="10372" y="6127"/>
                  </a:cubicBezTo>
                  <a:cubicBezTo>
                    <a:pt x="10321" y="6127"/>
                    <a:pt x="10260" y="6089"/>
                    <a:pt x="10260" y="6016"/>
                  </a:cubicBezTo>
                  <a:cubicBezTo>
                    <a:pt x="10260" y="5973"/>
                    <a:pt x="10240" y="5956"/>
                    <a:pt x="10213" y="5956"/>
                  </a:cubicBezTo>
                  <a:cubicBezTo>
                    <a:pt x="10146" y="5956"/>
                    <a:pt x="10038" y="6065"/>
                    <a:pt x="10110" y="6149"/>
                  </a:cubicBezTo>
                  <a:cubicBezTo>
                    <a:pt x="10193" y="6249"/>
                    <a:pt x="10076" y="6300"/>
                    <a:pt x="10076" y="6400"/>
                  </a:cubicBezTo>
                  <a:cubicBezTo>
                    <a:pt x="10076" y="6444"/>
                    <a:pt x="10112" y="6466"/>
                    <a:pt x="10158" y="6466"/>
                  </a:cubicBezTo>
                  <a:cubicBezTo>
                    <a:pt x="10216" y="6466"/>
                    <a:pt x="10290" y="6432"/>
                    <a:pt x="10327" y="6366"/>
                  </a:cubicBezTo>
                  <a:cubicBezTo>
                    <a:pt x="10349" y="6322"/>
                    <a:pt x="10394" y="6301"/>
                    <a:pt x="10439" y="6301"/>
                  </a:cubicBezTo>
                  <a:cubicBezTo>
                    <a:pt x="10495" y="6301"/>
                    <a:pt x="10551" y="6335"/>
                    <a:pt x="10561" y="6400"/>
                  </a:cubicBezTo>
                  <a:cubicBezTo>
                    <a:pt x="10611" y="6517"/>
                    <a:pt x="10460" y="6433"/>
                    <a:pt x="10460" y="6584"/>
                  </a:cubicBezTo>
                  <a:cubicBezTo>
                    <a:pt x="10460" y="6659"/>
                    <a:pt x="10435" y="6663"/>
                    <a:pt x="10398" y="6663"/>
                  </a:cubicBezTo>
                  <a:cubicBezTo>
                    <a:pt x="10393" y="6663"/>
                    <a:pt x="10388" y="6663"/>
                    <a:pt x="10383" y="6663"/>
                  </a:cubicBezTo>
                  <a:cubicBezTo>
                    <a:pt x="10348" y="6663"/>
                    <a:pt x="10304" y="6666"/>
                    <a:pt x="10260" y="6717"/>
                  </a:cubicBezTo>
                  <a:cubicBezTo>
                    <a:pt x="10176" y="6834"/>
                    <a:pt x="10611" y="7051"/>
                    <a:pt x="10744" y="7085"/>
                  </a:cubicBezTo>
                  <a:cubicBezTo>
                    <a:pt x="10865" y="7115"/>
                    <a:pt x="10972" y="7240"/>
                    <a:pt x="11187" y="7240"/>
                  </a:cubicBezTo>
                  <a:cubicBezTo>
                    <a:pt x="11211" y="7240"/>
                    <a:pt x="11236" y="7239"/>
                    <a:pt x="11262" y="7235"/>
                  </a:cubicBezTo>
                  <a:cubicBezTo>
                    <a:pt x="11530" y="7185"/>
                    <a:pt x="12031" y="6701"/>
                    <a:pt x="12098" y="6600"/>
                  </a:cubicBezTo>
                  <a:cubicBezTo>
                    <a:pt x="12121" y="6571"/>
                    <a:pt x="12155" y="6564"/>
                    <a:pt x="12193" y="6564"/>
                  </a:cubicBezTo>
                  <a:cubicBezTo>
                    <a:pt x="12226" y="6564"/>
                    <a:pt x="12262" y="6569"/>
                    <a:pt x="12298" y="6569"/>
                  </a:cubicBezTo>
                  <a:cubicBezTo>
                    <a:pt x="12339" y="6569"/>
                    <a:pt x="12380" y="6563"/>
                    <a:pt x="12415" y="6533"/>
                  </a:cubicBezTo>
                  <a:cubicBezTo>
                    <a:pt x="12516" y="6467"/>
                    <a:pt x="12449" y="6249"/>
                    <a:pt x="12532" y="6216"/>
                  </a:cubicBezTo>
                  <a:cubicBezTo>
                    <a:pt x="12538" y="6212"/>
                    <a:pt x="12543" y="6210"/>
                    <a:pt x="12549" y="6210"/>
                  </a:cubicBezTo>
                  <a:cubicBezTo>
                    <a:pt x="12605" y="6210"/>
                    <a:pt x="12638" y="6436"/>
                    <a:pt x="12699" y="6467"/>
                  </a:cubicBezTo>
                  <a:cubicBezTo>
                    <a:pt x="12766" y="6483"/>
                    <a:pt x="12816" y="6533"/>
                    <a:pt x="12816" y="6667"/>
                  </a:cubicBezTo>
                  <a:lnTo>
                    <a:pt x="12816" y="6717"/>
                  </a:lnTo>
                  <a:cubicBezTo>
                    <a:pt x="12800" y="6884"/>
                    <a:pt x="12883" y="7051"/>
                    <a:pt x="13017" y="7152"/>
                  </a:cubicBezTo>
                  <a:cubicBezTo>
                    <a:pt x="13167" y="7285"/>
                    <a:pt x="13050" y="7452"/>
                    <a:pt x="13184" y="7620"/>
                  </a:cubicBezTo>
                  <a:cubicBezTo>
                    <a:pt x="13301" y="7787"/>
                    <a:pt x="13267" y="7920"/>
                    <a:pt x="13401" y="8037"/>
                  </a:cubicBezTo>
                  <a:cubicBezTo>
                    <a:pt x="13552" y="8171"/>
                    <a:pt x="13552" y="8221"/>
                    <a:pt x="13501" y="8388"/>
                  </a:cubicBezTo>
                  <a:cubicBezTo>
                    <a:pt x="13435" y="8538"/>
                    <a:pt x="13618" y="8488"/>
                    <a:pt x="13618" y="8589"/>
                  </a:cubicBezTo>
                  <a:cubicBezTo>
                    <a:pt x="13635" y="8689"/>
                    <a:pt x="13585" y="8873"/>
                    <a:pt x="13618" y="8973"/>
                  </a:cubicBezTo>
                  <a:cubicBezTo>
                    <a:pt x="13635" y="9006"/>
                    <a:pt x="13657" y="9017"/>
                    <a:pt x="13687" y="9017"/>
                  </a:cubicBezTo>
                  <a:cubicBezTo>
                    <a:pt x="13746" y="9017"/>
                    <a:pt x="13836" y="8973"/>
                    <a:pt x="13969" y="8973"/>
                  </a:cubicBezTo>
                  <a:cubicBezTo>
                    <a:pt x="14186" y="8973"/>
                    <a:pt x="14136" y="8839"/>
                    <a:pt x="14136" y="8706"/>
                  </a:cubicBezTo>
                  <a:cubicBezTo>
                    <a:pt x="14153" y="8572"/>
                    <a:pt x="14253" y="8639"/>
                    <a:pt x="14287" y="8555"/>
                  </a:cubicBezTo>
                  <a:cubicBezTo>
                    <a:pt x="14296" y="8507"/>
                    <a:pt x="14363" y="8481"/>
                    <a:pt x="14450" y="8481"/>
                  </a:cubicBezTo>
                  <a:cubicBezTo>
                    <a:pt x="14512" y="8481"/>
                    <a:pt x="14585" y="8494"/>
                    <a:pt x="14654" y="8522"/>
                  </a:cubicBezTo>
                  <a:cubicBezTo>
                    <a:pt x="14687" y="8535"/>
                    <a:pt x="14716" y="8541"/>
                    <a:pt x="14742" y="8541"/>
                  </a:cubicBezTo>
                  <a:cubicBezTo>
                    <a:pt x="14847" y="8541"/>
                    <a:pt x="14895" y="8442"/>
                    <a:pt x="14922" y="8321"/>
                  </a:cubicBezTo>
                  <a:cubicBezTo>
                    <a:pt x="14926" y="8273"/>
                    <a:pt x="14937" y="8256"/>
                    <a:pt x="14950" y="8256"/>
                  </a:cubicBezTo>
                  <a:cubicBezTo>
                    <a:pt x="14984" y="8256"/>
                    <a:pt x="15036" y="8364"/>
                    <a:pt x="15072" y="8388"/>
                  </a:cubicBezTo>
                  <a:cubicBezTo>
                    <a:pt x="15075" y="8390"/>
                    <a:pt x="15078" y="8391"/>
                    <a:pt x="15081" y="8391"/>
                  </a:cubicBezTo>
                  <a:cubicBezTo>
                    <a:pt x="15137" y="8391"/>
                    <a:pt x="15259" y="8128"/>
                    <a:pt x="15323" y="7970"/>
                  </a:cubicBezTo>
                  <a:cubicBezTo>
                    <a:pt x="15354" y="7885"/>
                    <a:pt x="15356" y="7847"/>
                    <a:pt x="15334" y="7847"/>
                  </a:cubicBezTo>
                  <a:cubicBezTo>
                    <a:pt x="15309" y="7847"/>
                    <a:pt x="15253" y="7898"/>
                    <a:pt x="15172" y="7987"/>
                  </a:cubicBezTo>
                  <a:cubicBezTo>
                    <a:pt x="15139" y="8024"/>
                    <a:pt x="15116" y="8039"/>
                    <a:pt x="15102" y="8039"/>
                  </a:cubicBezTo>
                  <a:cubicBezTo>
                    <a:pt x="15044" y="8039"/>
                    <a:pt x="15119" y="7793"/>
                    <a:pt x="15172" y="7686"/>
                  </a:cubicBezTo>
                  <a:cubicBezTo>
                    <a:pt x="15206" y="7469"/>
                    <a:pt x="15239" y="7252"/>
                    <a:pt x="15239" y="7035"/>
                  </a:cubicBezTo>
                  <a:cubicBezTo>
                    <a:pt x="15256" y="6901"/>
                    <a:pt x="15356" y="6801"/>
                    <a:pt x="15490" y="6767"/>
                  </a:cubicBezTo>
                  <a:cubicBezTo>
                    <a:pt x="15690" y="6734"/>
                    <a:pt x="15941" y="6483"/>
                    <a:pt x="15891" y="6383"/>
                  </a:cubicBezTo>
                  <a:cubicBezTo>
                    <a:pt x="15857" y="6283"/>
                    <a:pt x="16158" y="6116"/>
                    <a:pt x="16158" y="6016"/>
                  </a:cubicBezTo>
                  <a:cubicBezTo>
                    <a:pt x="16158" y="5915"/>
                    <a:pt x="15841" y="5598"/>
                    <a:pt x="15740" y="5548"/>
                  </a:cubicBezTo>
                  <a:cubicBezTo>
                    <a:pt x="15657" y="5498"/>
                    <a:pt x="15406" y="5531"/>
                    <a:pt x="15423" y="5464"/>
                  </a:cubicBezTo>
                  <a:cubicBezTo>
                    <a:pt x="15423" y="5297"/>
                    <a:pt x="15406" y="5130"/>
                    <a:pt x="15373" y="4963"/>
                  </a:cubicBezTo>
                  <a:cubicBezTo>
                    <a:pt x="15356" y="4812"/>
                    <a:pt x="15540" y="4662"/>
                    <a:pt x="15540" y="4528"/>
                  </a:cubicBezTo>
                  <a:cubicBezTo>
                    <a:pt x="15540" y="4378"/>
                    <a:pt x="15540" y="4228"/>
                    <a:pt x="15657" y="4178"/>
                  </a:cubicBezTo>
                  <a:cubicBezTo>
                    <a:pt x="15774" y="4127"/>
                    <a:pt x="15707" y="4010"/>
                    <a:pt x="15874" y="3960"/>
                  </a:cubicBezTo>
                  <a:cubicBezTo>
                    <a:pt x="16024" y="3927"/>
                    <a:pt x="16008" y="3693"/>
                    <a:pt x="16175" y="3609"/>
                  </a:cubicBezTo>
                  <a:cubicBezTo>
                    <a:pt x="16359" y="3543"/>
                    <a:pt x="16375" y="3476"/>
                    <a:pt x="16592" y="3359"/>
                  </a:cubicBezTo>
                  <a:cubicBezTo>
                    <a:pt x="16877" y="3242"/>
                    <a:pt x="17110" y="3058"/>
                    <a:pt x="17311" y="2841"/>
                  </a:cubicBezTo>
                  <a:cubicBezTo>
                    <a:pt x="17378" y="2707"/>
                    <a:pt x="17060" y="2557"/>
                    <a:pt x="17261" y="2406"/>
                  </a:cubicBezTo>
                  <a:cubicBezTo>
                    <a:pt x="17445" y="2256"/>
                    <a:pt x="17294" y="2089"/>
                    <a:pt x="17428" y="2039"/>
                  </a:cubicBezTo>
                  <a:cubicBezTo>
                    <a:pt x="17545" y="1989"/>
                    <a:pt x="17645" y="1905"/>
                    <a:pt x="17729" y="1805"/>
                  </a:cubicBezTo>
                  <a:cubicBezTo>
                    <a:pt x="17766" y="1768"/>
                    <a:pt x="17807" y="1758"/>
                    <a:pt x="17857" y="1758"/>
                  </a:cubicBezTo>
                  <a:cubicBezTo>
                    <a:pt x="17911" y="1758"/>
                    <a:pt x="17975" y="1770"/>
                    <a:pt x="18052" y="1770"/>
                  </a:cubicBezTo>
                  <a:cubicBezTo>
                    <a:pt x="18096" y="1770"/>
                    <a:pt x="18144" y="1766"/>
                    <a:pt x="18197" y="1755"/>
                  </a:cubicBezTo>
                  <a:cubicBezTo>
                    <a:pt x="18280" y="1755"/>
                    <a:pt x="18364" y="1755"/>
                    <a:pt x="18447" y="1772"/>
                  </a:cubicBezTo>
                  <a:cubicBezTo>
                    <a:pt x="18564" y="1805"/>
                    <a:pt x="18681" y="1855"/>
                    <a:pt x="18798" y="1922"/>
                  </a:cubicBezTo>
                  <a:cubicBezTo>
                    <a:pt x="18982" y="2005"/>
                    <a:pt x="18948" y="2139"/>
                    <a:pt x="18965" y="2273"/>
                  </a:cubicBezTo>
                  <a:cubicBezTo>
                    <a:pt x="18965" y="2376"/>
                    <a:pt x="18975" y="2440"/>
                    <a:pt x="18933" y="2440"/>
                  </a:cubicBezTo>
                  <a:cubicBezTo>
                    <a:pt x="18921" y="2440"/>
                    <a:pt x="18904" y="2434"/>
                    <a:pt x="18882" y="2423"/>
                  </a:cubicBezTo>
                  <a:cubicBezTo>
                    <a:pt x="18862" y="2412"/>
                    <a:pt x="18841" y="2405"/>
                    <a:pt x="18819" y="2405"/>
                  </a:cubicBezTo>
                  <a:cubicBezTo>
                    <a:pt x="18747" y="2405"/>
                    <a:pt x="18669" y="2474"/>
                    <a:pt x="18631" y="2640"/>
                  </a:cubicBezTo>
                  <a:cubicBezTo>
                    <a:pt x="18564" y="2858"/>
                    <a:pt x="18397" y="3025"/>
                    <a:pt x="18180" y="3092"/>
                  </a:cubicBezTo>
                  <a:cubicBezTo>
                    <a:pt x="18029" y="3108"/>
                    <a:pt x="18029" y="3259"/>
                    <a:pt x="17912" y="3292"/>
                  </a:cubicBezTo>
                  <a:cubicBezTo>
                    <a:pt x="17796" y="3325"/>
                    <a:pt x="17662" y="3409"/>
                    <a:pt x="17679" y="3543"/>
                  </a:cubicBezTo>
                  <a:cubicBezTo>
                    <a:pt x="17679" y="3676"/>
                    <a:pt x="17495" y="3693"/>
                    <a:pt x="17361" y="3693"/>
                  </a:cubicBezTo>
                  <a:cubicBezTo>
                    <a:pt x="17227" y="3693"/>
                    <a:pt x="17261" y="3927"/>
                    <a:pt x="17144" y="3977"/>
                  </a:cubicBezTo>
                  <a:cubicBezTo>
                    <a:pt x="17044" y="4044"/>
                    <a:pt x="17077" y="4127"/>
                    <a:pt x="17161" y="4244"/>
                  </a:cubicBezTo>
                  <a:cubicBezTo>
                    <a:pt x="17261" y="4361"/>
                    <a:pt x="17177" y="4462"/>
                    <a:pt x="17211" y="4562"/>
                  </a:cubicBezTo>
                  <a:cubicBezTo>
                    <a:pt x="17311" y="4696"/>
                    <a:pt x="17344" y="4896"/>
                    <a:pt x="17294" y="5063"/>
                  </a:cubicBezTo>
                  <a:cubicBezTo>
                    <a:pt x="17197" y="5274"/>
                    <a:pt x="17084" y="5532"/>
                    <a:pt x="17169" y="5532"/>
                  </a:cubicBezTo>
                  <a:cubicBezTo>
                    <a:pt x="17171" y="5532"/>
                    <a:pt x="17174" y="5531"/>
                    <a:pt x="17177" y="5531"/>
                  </a:cubicBezTo>
                  <a:cubicBezTo>
                    <a:pt x="17184" y="5528"/>
                    <a:pt x="17191" y="5527"/>
                    <a:pt x="17199" y="5527"/>
                  </a:cubicBezTo>
                  <a:cubicBezTo>
                    <a:pt x="17291" y="5527"/>
                    <a:pt x="17472" y="5698"/>
                    <a:pt x="17595" y="5698"/>
                  </a:cubicBezTo>
                  <a:cubicBezTo>
                    <a:pt x="17600" y="5697"/>
                    <a:pt x="17606" y="5697"/>
                    <a:pt x="17610" y="5697"/>
                  </a:cubicBezTo>
                  <a:cubicBezTo>
                    <a:pt x="17715" y="5697"/>
                    <a:pt x="17731" y="5840"/>
                    <a:pt x="17822" y="5840"/>
                  </a:cubicBezTo>
                  <a:cubicBezTo>
                    <a:pt x="17834" y="5840"/>
                    <a:pt x="17847" y="5837"/>
                    <a:pt x="17862" y="5832"/>
                  </a:cubicBezTo>
                  <a:cubicBezTo>
                    <a:pt x="17873" y="5829"/>
                    <a:pt x="17883" y="5827"/>
                    <a:pt x="17892" y="5827"/>
                  </a:cubicBezTo>
                  <a:cubicBezTo>
                    <a:pt x="17980" y="5827"/>
                    <a:pt x="18023" y="5950"/>
                    <a:pt x="18299" y="5950"/>
                  </a:cubicBezTo>
                  <a:cubicBezTo>
                    <a:pt x="18314" y="5950"/>
                    <a:pt x="18330" y="5949"/>
                    <a:pt x="18347" y="5949"/>
                  </a:cubicBezTo>
                  <a:cubicBezTo>
                    <a:pt x="18714" y="5932"/>
                    <a:pt x="19466" y="5631"/>
                    <a:pt x="19750" y="5631"/>
                  </a:cubicBezTo>
                  <a:cubicBezTo>
                    <a:pt x="19884" y="5631"/>
                    <a:pt x="20018" y="5615"/>
                    <a:pt x="20151" y="5581"/>
                  </a:cubicBezTo>
                  <a:cubicBezTo>
                    <a:pt x="20218" y="5564"/>
                    <a:pt x="20285" y="5548"/>
                    <a:pt x="20352" y="5514"/>
                  </a:cubicBezTo>
                  <a:cubicBezTo>
                    <a:pt x="20361" y="5510"/>
                    <a:pt x="20370" y="5508"/>
                    <a:pt x="20378" y="5508"/>
                  </a:cubicBezTo>
                  <a:cubicBezTo>
                    <a:pt x="20465" y="5508"/>
                    <a:pt x="20529" y="5722"/>
                    <a:pt x="20636" y="5798"/>
                  </a:cubicBezTo>
                  <a:cubicBezTo>
                    <a:pt x="20686" y="5848"/>
                    <a:pt x="20765" y="5848"/>
                    <a:pt x="20841" y="5848"/>
                  </a:cubicBezTo>
                  <a:cubicBezTo>
                    <a:pt x="20916" y="5848"/>
                    <a:pt x="20987" y="5848"/>
                    <a:pt x="21020" y="5899"/>
                  </a:cubicBezTo>
                  <a:cubicBezTo>
                    <a:pt x="21071" y="5950"/>
                    <a:pt x="21041" y="5970"/>
                    <a:pt x="20975" y="5970"/>
                  </a:cubicBezTo>
                  <a:cubicBezTo>
                    <a:pt x="20934" y="5970"/>
                    <a:pt x="20878" y="5962"/>
                    <a:pt x="20820" y="5949"/>
                  </a:cubicBezTo>
                  <a:cubicBezTo>
                    <a:pt x="20807" y="5947"/>
                    <a:pt x="20794" y="5947"/>
                    <a:pt x="20783" y="5947"/>
                  </a:cubicBezTo>
                  <a:cubicBezTo>
                    <a:pt x="20659" y="5947"/>
                    <a:pt x="20599" y="6023"/>
                    <a:pt x="20385" y="6099"/>
                  </a:cubicBezTo>
                  <a:cubicBezTo>
                    <a:pt x="20202" y="6149"/>
                    <a:pt x="20218" y="6216"/>
                    <a:pt x="20168" y="6266"/>
                  </a:cubicBezTo>
                  <a:cubicBezTo>
                    <a:pt x="20135" y="6300"/>
                    <a:pt x="20101" y="6316"/>
                    <a:pt x="20068" y="6316"/>
                  </a:cubicBezTo>
                  <a:cubicBezTo>
                    <a:pt x="20043" y="6322"/>
                    <a:pt x="20016" y="6325"/>
                    <a:pt x="19985" y="6325"/>
                  </a:cubicBezTo>
                  <a:cubicBezTo>
                    <a:pt x="19798" y="6325"/>
                    <a:pt x="19515" y="6224"/>
                    <a:pt x="19309" y="6224"/>
                  </a:cubicBezTo>
                  <a:cubicBezTo>
                    <a:pt x="19276" y="6224"/>
                    <a:pt x="19244" y="6227"/>
                    <a:pt x="19216" y="6233"/>
                  </a:cubicBezTo>
                  <a:cubicBezTo>
                    <a:pt x="18965" y="6283"/>
                    <a:pt x="18481" y="6283"/>
                    <a:pt x="18380" y="6400"/>
                  </a:cubicBezTo>
                  <a:cubicBezTo>
                    <a:pt x="18263" y="6517"/>
                    <a:pt x="17979" y="6550"/>
                    <a:pt x="18096" y="6650"/>
                  </a:cubicBezTo>
                  <a:cubicBezTo>
                    <a:pt x="18230" y="6767"/>
                    <a:pt x="18096" y="6818"/>
                    <a:pt x="18197" y="6951"/>
                  </a:cubicBezTo>
                  <a:cubicBezTo>
                    <a:pt x="18270" y="7054"/>
                    <a:pt x="18317" y="7105"/>
                    <a:pt x="18417" y="7105"/>
                  </a:cubicBezTo>
                  <a:cubicBezTo>
                    <a:pt x="18432" y="7105"/>
                    <a:pt x="18447" y="7104"/>
                    <a:pt x="18464" y="7102"/>
                  </a:cubicBezTo>
                  <a:cubicBezTo>
                    <a:pt x="18484" y="7096"/>
                    <a:pt x="18503" y="7093"/>
                    <a:pt x="18521" y="7093"/>
                  </a:cubicBezTo>
                  <a:cubicBezTo>
                    <a:pt x="18608" y="7093"/>
                    <a:pt x="18658" y="7158"/>
                    <a:pt x="18547" y="7269"/>
                  </a:cubicBezTo>
                  <a:cubicBezTo>
                    <a:pt x="18430" y="7419"/>
                    <a:pt x="18514" y="7519"/>
                    <a:pt x="18514" y="7720"/>
                  </a:cubicBezTo>
                  <a:cubicBezTo>
                    <a:pt x="18503" y="7868"/>
                    <a:pt x="18397" y="7892"/>
                    <a:pt x="18289" y="7892"/>
                  </a:cubicBezTo>
                  <a:cubicBezTo>
                    <a:pt x="18239" y="7892"/>
                    <a:pt x="18189" y="7887"/>
                    <a:pt x="18146" y="7887"/>
                  </a:cubicBezTo>
                  <a:cubicBezTo>
                    <a:pt x="18013" y="7887"/>
                    <a:pt x="17812" y="7519"/>
                    <a:pt x="17745" y="7436"/>
                  </a:cubicBezTo>
                  <a:cubicBezTo>
                    <a:pt x="17733" y="7417"/>
                    <a:pt x="17714" y="7408"/>
                    <a:pt x="17692" y="7408"/>
                  </a:cubicBezTo>
                  <a:cubicBezTo>
                    <a:pt x="17598" y="7408"/>
                    <a:pt x="17433" y="7555"/>
                    <a:pt x="17311" y="7636"/>
                  </a:cubicBezTo>
                  <a:cubicBezTo>
                    <a:pt x="17161" y="7736"/>
                    <a:pt x="17244" y="7904"/>
                    <a:pt x="17127" y="8004"/>
                  </a:cubicBezTo>
                  <a:cubicBezTo>
                    <a:pt x="17010" y="8104"/>
                    <a:pt x="16977" y="8288"/>
                    <a:pt x="17060" y="8422"/>
                  </a:cubicBezTo>
                  <a:cubicBezTo>
                    <a:pt x="17077" y="8422"/>
                    <a:pt x="17077" y="8438"/>
                    <a:pt x="17077" y="8438"/>
                  </a:cubicBezTo>
                  <a:cubicBezTo>
                    <a:pt x="17161" y="8589"/>
                    <a:pt x="17144" y="8789"/>
                    <a:pt x="17027" y="8923"/>
                  </a:cubicBezTo>
                  <a:cubicBezTo>
                    <a:pt x="16960" y="9006"/>
                    <a:pt x="17010" y="9023"/>
                    <a:pt x="17060" y="9056"/>
                  </a:cubicBezTo>
                  <a:cubicBezTo>
                    <a:pt x="17094" y="9073"/>
                    <a:pt x="17110" y="9090"/>
                    <a:pt x="17127" y="9123"/>
                  </a:cubicBezTo>
                  <a:cubicBezTo>
                    <a:pt x="17194" y="9224"/>
                    <a:pt x="16893" y="9240"/>
                    <a:pt x="16977" y="9374"/>
                  </a:cubicBezTo>
                  <a:cubicBezTo>
                    <a:pt x="17027" y="9432"/>
                    <a:pt x="16977" y="9462"/>
                    <a:pt x="16914" y="9462"/>
                  </a:cubicBezTo>
                  <a:cubicBezTo>
                    <a:pt x="16851" y="9462"/>
                    <a:pt x="16776" y="9432"/>
                    <a:pt x="16776" y="9374"/>
                  </a:cubicBezTo>
                  <a:cubicBezTo>
                    <a:pt x="16776" y="9319"/>
                    <a:pt x="16723" y="9298"/>
                    <a:pt x="16661" y="9298"/>
                  </a:cubicBezTo>
                  <a:cubicBezTo>
                    <a:pt x="16572" y="9298"/>
                    <a:pt x="16466" y="9341"/>
                    <a:pt x="16476" y="9391"/>
                  </a:cubicBezTo>
                  <a:cubicBezTo>
                    <a:pt x="16476" y="9424"/>
                    <a:pt x="16459" y="9457"/>
                    <a:pt x="16442" y="9491"/>
                  </a:cubicBezTo>
                  <a:cubicBezTo>
                    <a:pt x="16392" y="9574"/>
                    <a:pt x="16292" y="9625"/>
                    <a:pt x="16191" y="9625"/>
                  </a:cubicBezTo>
                  <a:cubicBezTo>
                    <a:pt x="16008" y="9625"/>
                    <a:pt x="15991" y="9424"/>
                    <a:pt x="15991" y="9341"/>
                  </a:cubicBezTo>
                  <a:cubicBezTo>
                    <a:pt x="15991" y="9324"/>
                    <a:pt x="15962" y="9317"/>
                    <a:pt x="15914" y="9317"/>
                  </a:cubicBezTo>
                  <a:cubicBezTo>
                    <a:pt x="15711" y="9317"/>
                    <a:pt x="15167" y="9449"/>
                    <a:pt x="15005" y="9625"/>
                  </a:cubicBezTo>
                  <a:cubicBezTo>
                    <a:pt x="14788" y="9825"/>
                    <a:pt x="14320" y="9742"/>
                    <a:pt x="14303" y="9858"/>
                  </a:cubicBezTo>
                  <a:cubicBezTo>
                    <a:pt x="14289" y="9928"/>
                    <a:pt x="14241" y="9963"/>
                    <a:pt x="14196" y="9963"/>
                  </a:cubicBezTo>
                  <a:cubicBezTo>
                    <a:pt x="14187" y="9963"/>
                    <a:pt x="14178" y="9962"/>
                    <a:pt x="14170" y="9959"/>
                  </a:cubicBezTo>
                  <a:cubicBezTo>
                    <a:pt x="14153" y="9942"/>
                    <a:pt x="14136" y="9925"/>
                    <a:pt x="14136" y="9909"/>
                  </a:cubicBezTo>
                  <a:cubicBezTo>
                    <a:pt x="14120" y="9792"/>
                    <a:pt x="14036" y="9758"/>
                    <a:pt x="13869" y="9758"/>
                  </a:cubicBezTo>
                  <a:cubicBezTo>
                    <a:pt x="13702" y="9758"/>
                    <a:pt x="13969" y="9591"/>
                    <a:pt x="13902" y="9491"/>
                  </a:cubicBezTo>
                  <a:cubicBezTo>
                    <a:pt x="13893" y="9479"/>
                    <a:pt x="13881" y="9474"/>
                    <a:pt x="13867" y="9474"/>
                  </a:cubicBezTo>
                  <a:cubicBezTo>
                    <a:pt x="13796" y="9474"/>
                    <a:pt x="13676" y="9615"/>
                    <a:pt x="13560" y="9615"/>
                  </a:cubicBezTo>
                  <a:cubicBezTo>
                    <a:pt x="13546" y="9615"/>
                    <a:pt x="13532" y="9612"/>
                    <a:pt x="13518" y="9608"/>
                  </a:cubicBezTo>
                  <a:cubicBezTo>
                    <a:pt x="13502" y="9603"/>
                    <a:pt x="13486" y="9601"/>
                    <a:pt x="13470" y="9601"/>
                  </a:cubicBezTo>
                  <a:cubicBezTo>
                    <a:pt x="13313" y="9601"/>
                    <a:pt x="13136" y="9801"/>
                    <a:pt x="13000" y="9892"/>
                  </a:cubicBezTo>
                  <a:cubicBezTo>
                    <a:pt x="12965" y="9923"/>
                    <a:pt x="12924" y="9936"/>
                    <a:pt x="12886" y="9936"/>
                  </a:cubicBezTo>
                  <a:cubicBezTo>
                    <a:pt x="12781" y="9936"/>
                    <a:pt x="12693" y="9835"/>
                    <a:pt x="12766" y="9725"/>
                  </a:cubicBezTo>
                  <a:cubicBezTo>
                    <a:pt x="12835" y="9636"/>
                    <a:pt x="12823" y="9606"/>
                    <a:pt x="12771" y="9606"/>
                  </a:cubicBezTo>
                  <a:cubicBezTo>
                    <a:pt x="12734" y="9606"/>
                    <a:pt x="12678" y="9621"/>
                    <a:pt x="12616" y="9641"/>
                  </a:cubicBezTo>
                  <a:cubicBezTo>
                    <a:pt x="12575" y="9657"/>
                    <a:pt x="12534" y="9665"/>
                    <a:pt x="12495" y="9665"/>
                  </a:cubicBezTo>
                  <a:cubicBezTo>
                    <a:pt x="12372" y="9665"/>
                    <a:pt x="12269" y="9592"/>
                    <a:pt x="12282" y="9491"/>
                  </a:cubicBezTo>
                  <a:cubicBezTo>
                    <a:pt x="12282" y="9457"/>
                    <a:pt x="12265" y="9407"/>
                    <a:pt x="12248" y="9374"/>
                  </a:cubicBezTo>
                  <a:cubicBezTo>
                    <a:pt x="12198" y="9290"/>
                    <a:pt x="12064" y="9207"/>
                    <a:pt x="12064" y="9140"/>
                  </a:cubicBezTo>
                  <a:cubicBezTo>
                    <a:pt x="12071" y="9115"/>
                    <a:pt x="12092" y="9104"/>
                    <a:pt x="12122" y="9104"/>
                  </a:cubicBezTo>
                  <a:cubicBezTo>
                    <a:pt x="12173" y="9104"/>
                    <a:pt x="12245" y="9137"/>
                    <a:pt x="12298" y="9190"/>
                  </a:cubicBezTo>
                  <a:cubicBezTo>
                    <a:pt x="12349" y="9232"/>
                    <a:pt x="12424" y="9253"/>
                    <a:pt x="12488" y="9253"/>
                  </a:cubicBezTo>
                  <a:cubicBezTo>
                    <a:pt x="12553" y="9253"/>
                    <a:pt x="12607" y="9232"/>
                    <a:pt x="12616" y="9190"/>
                  </a:cubicBezTo>
                  <a:cubicBezTo>
                    <a:pt x="12631" y="9130"/>
                    <a:pt x="12592" y="8896"/>
                    <a:pt x="12500" y="8896"/>
                  </a:cubicBezTo>
                  <a:cubicBezTo>
                    <a:pt x="12489" y="8896"/>
                    <a:pt x="12478" y="8899"/>
                    <a:pt x="12465" y="8906"/>
                  </a:cubicBezTo>
                  <a:cubicBezTo>
                    <a:pt x="12414" y="8932"/>
                    <a:pt x="12378" y="8943"/>
                    <a:pt x="12350" y="8943"/>
                  </a:cubicBezTo>
                  <a:cubicBezTo>
                    <a:pt x="12304" y="8943"/>
                    <a:pt x="12279" y="8914"/>
                    <a:pt x="12248" y="8873"/>
                  </a:cubicBezTo>
                  <a:cubicBezTo>
                    <a:pt x="12198" y="8806"/>
                    <a:pt x="12349" y="8706"/>
                    <a:pt x="12382" y="8605"/>
                  </a:cubicBezTo>
                  <a:cubicBezTo>
                    <a:pt x="12415" y="8488"/>
                    <a:pt x="12633" y="8538"/>
                    <a:pt x="12666" y="8455"/>
                  </a:cubicBezTo>
                  <a:cubicBezTo>
                    <a:pt x="12699" y="8355"/>
                    <a:pt x="12516" y="8271"/>
                    <a:pt x="12449" y="8238"/>
                  </a:cubicBezTo>
                  <a:cubicBezTo>
                    <a:pt x="12382" y="8154"/>
                    <a:pt x="12382" y="8021"/>
                    <a:pt x="12449" y="7920"/>
                  </a:cubicBezTo>
                  <a:cubicBezTo>
                    <a:pt x="12532" y="7820"/>
                    <a:pt x="12549" y="7670"/>
                    <a:pt x="12499" y="7536"/>
                  </a:cubicBezTo>
                  <a:cubicBezTo>
                    <a:pt x="12482" y="7519"/>
                    <a:pt x="12453" y="7511"/>
                    <a:pt x="12419" y="7511"/>
                  </a:cubicBezTo>
                  <a:cubicBezTo>
                    <a:pt x="12320" y="7511"/>
                    <a:pt x="12177" y="7583"/>
                    <a:pt x="12165" y="7720"/>
                  </a:cubicBezTo>
                  <a:cubicBezTo>
                    <a:pt x="12154" y="7834"/>
                    <a:pt x="12080" y="7845"/>
                    <a:pt x="12009" y="7845"/>
                  </a:cubicBezTo>
                  <a:cubicBezTo>
                    <a:pt x="11991" y="7845"/>
                    <a:pt x="11974" y="7844"/>
                    <a:pt x="11958" y="7844"/>
                  </a:cubicBezTo>
                  <a:cubicBezTo>
                    <a:pt x="11934" y="7844"/>
                    <a:pt x="11913" y="7846"/>
                    <a:pt x="11897" y="7853"/>
                  </a:cubicBezTo>
                  <a:cubicBezTo>
                    <a:pt x="11847" y="7904"/>
                    <a:pt x="11998" y="7970"/>
                    <a:pt x="11914" y="8071"/>
                  </a:cubicBezTo>
                  <a:cubicBezTo>
                    <a:pt x="11900" y="8085"/>
                    <a:pt x="11887" y="8091"/>
                    <a:pt x="11875" y="8091"/>
                  </a:cubicBezTo>
                  <a:cubicBezTo>
                    <a:pt x="11816" y="8091"/>
                    <a:pt x="11774" y="7951"/>
                    <a:pt x="11663" y="7937"/>
                  </a:cubicBezTo>
                  <a:cubicBezTo>
                    <a:pt x="11658" y="7936"/>
                    <a:pt x="11653" y="7936"/>
                    <a:pt x="11648" y="7936"/>
                  </a:cubicBezTo>
                  <a:cubicBezTo>
                    <a:pt x="11513" y="7936"/>
                    <a:pt x="11510" y="8142"/>
                    <a:pt x="11430" y="8254"/>
                  </a:cubicBezTo>
                  <a:cubicBezTo>
                    <a:pt x="11363" y="8371"/>
                    <a:pt x="11413" y="8605"/>
                    <a:pt x="11430" y="8772"/>
                  </a:cubicBezTo>
                  <a:cubicBezTo>
                    <a:pt x="11463" y="8940"/>
                    <a:pt x="11647" y="9040"/>
                    <a:pt x="11613" y="9173"/>
                  </a:cubicBezTo>
                  <a:cubicBezTo>
                    <a:pt x="11580" y="9224"/>
                    <a:pt x="11630" y="9290"/>
                    <a:pt x="11680" y="9374"/>
                  </a:cubicBezTo>
                  <a:cubicBezTo>
                    <a:pt x="11714" y="9457"/>
                    <a:pt x="11780" y="9524"/>
                    <a:pt x="11747" y="9591"/>
                  </a:cubicBezTo>
                  <a:cubicBezTo>
                    <a:pt x="11697" y="9691"/>
                    <a:pt x="11780" y="9808"/>
                    <a:pt x="11881" y="9975"/>
                  </a:cubicBezTo>
                  <a:cubicBezTo>
                    <a:pt x="11964" y="10143"/>
                    <a:pt x="11680" y="10042"/>
                    <a:pt x="11680" y="10143"/>
                  </a:cubicBezTo>
                  <a:cubicBezTo>
                    <a:pt x="11675" y="10180"/>
                    <a:pt x="11647" y="10193"/>
                    <a:pt x="11610" y="10193"/>
                  </a:cubicBezTo>
                  <a:cubicBezTo>
                    <a:pt x="11529" y="10193"/>
                    <a:pt x="11403" y="10132"/>
                    <a:pt x="11346" y="10109"/>
                  </a:cubicBezTo>
                  <a:cubicBezTo>
                    <a:pt x="11318" y="10092"/>
                    <a:pt x="11270" y="10085"/>
                    <a:pt x="11219" y="10085"/>
                  </a:cubicBezTo>
                  <a:cubicBezTo>
                    <a:pt x="11116" y="10085"/>
                    <a:pt x="11001" y="10115"/>
                    <a:pt x="11012" y="10159"/>
                  </a:cubicBezTo>
                  <a:cubicBezTo>
                    <a:pt x="11012" y="10193"/>
                    <a:pt x="11012" y="10226"/>
                    <a:pt x="10995" y="10243"/>
                  </a:cubicBezTo>
                  <a:cubicBezTo>
                    <a:pt x="10983" y="10279"/>
                    <a:pt x="10962" y="10306"/>
                    <a:pt x="10927" y="10306"/>
                  </a:cubicBezTo>
                  <a:cubicBezTo>
                    <a:pt x="10913" y="10306"/>
                    <a:pt x="10897" y="10302"/>
                    <a:pt x="10878" y="10293"/>
                  </a:cubicBezTo>
                  <a:cubicBezTo>
                    <a:pt x="10841" y="10274"/>
                    <a:pt x="10798" y="10267"/>
                    <a:pt x="10747" y="10267"/>
                  </a:cubicBezTo>
                  <a:cubicBezTo>
                    <a:pt x="10661" y="10267"/>
                    <a:pt x="10554" y="10288"/>
                    <a:pt x="10427" y="10310"/>
                  </a:cubicBezTo>
                  <a:cubicBezTo>
                    <a:pt x="10227" y="10360"/>
                    <a:pt x="10176" y="10544"/>
                    <a:pt x="10243" y="10627"/>
                  </a:cubicBezTo>
                  <a:cubicBezTo>
                    <a:pt x="10283" y="10667"/>
                    <a:pt x="10205" y="10700"/>
                    <a:pt x="10132" y="10700"/>
                  </a:cubicBezTo>
                  <a:cubicBezTo>
                    <a:pt x="10081" y="10700"/>
                    <a:pt x="10033" y="10685"/>
                    <a:pt x="10026" y="10644"/>
                  </a:cubicBezTo>
                  <a:cubicBezTo>
                    <a:pt x="10020" y="10605"/>
                    <a:pt x="9994" y="10588"/>
                    <a:pt x="9963" y="10588"/>
                  </a:cubicBezTo>
                  <a:cubicBezTo>
                    <a:pt x="9900" y="10588"/>
                    <a:pt x="9814" y="10655"/>
                    <a:pt x="9826" y="10744"/>
                  </a:cubicBezTo>
                  <a:cubicBezTo>
                    <a:pt x="9842" y="10878"/>
                    <a:pt x="9608" y="10928"/>
                    <a:pt x="9608" y="11112"/>
                  </a:cubicBezTo>
                  <a:cubicBezTo>
                    <a:pt x="9625" y="11279"/>
                    <a:pt x="9408" y="11446"/>
                    <a:pt x="9257" y="11529"/>
                  </a:cubicBezTo>
                  <a:lnTo>
                    <a:pt x="9191" y="11563"/>
                  </a:lnTo>
                  <a:cubicBezTo>
                    <a:pt x="9090" y="11630"/>
                    <a:pt x="8990" y="11663"/>
                    <a:pt x="8890" y="11696"/>
                  </a:cubicBezTo>
                  <a:cubicBezTo>
                    <a:pt x="8856" y="11696"/>
                    <a:pt x="8823" y="11713"/>
                    <a:pt x="8790" y="11713"/>
                  </a:cubicBezTo>
                  <a:cubicBezTo>
                    <a:pt x="8622" y="11713"/>
                    <a:pt x="8489" y="11830"/>
                    <a:pt x="8506" y="12097"/>
                  </a:cubicBezTo>
                  <a:cubicBezTo>
                    <a:pt x="8539" y="12365"/>
                    <a:pt x="8322" y="12381"/>
                    <a:pt x="8038" y="12398"/>
                  </a:cubicBezTo>
                  <a:cubicBezTo>
                    <a:pt x="7770" y="12415"/>
                    <a:pt x="7854" y="12632"/>
                    <a:pt x="7754" y="12716"/>
                  </a:cubicBezTo>
                  <a:cubicBezTo>
                    <a:pt x="7725" y="12740"/>
                    <a:pt x="7681" y="12750"/>
                    <a:pt x="7628" y="12750"/>
                  </a:cubicBezTo>
                  <a:cubicBezTo>
                    <a:pt x="7464" y="12750"/>
                    <a:pt x="7224" y="12646"/>
                    <a:pt x="7186" y="12532"/>
                  </a:cubicBezTo>
                  <a:cubicBezTo>
                    <a:pt x="7171" y="12488"/>
                    <a:pt x="7130" y="12470"/>
                    <a:pt x="7082" y="12470"/>
                  </a:cubicBezTo>
                  <a:cubicBezTo>
                    <a:pt x="6966" y="12470"/>
                    <a:pt x="6811" y="12580"/>
                    <a:pt x="6918" y="12699"/>
                  </a:cubicBezTo>
                  <a:cubicBezTo>
                    <a:pt x="7085" y="12883"/>
                    <a:pt x="7069" y="13117"/>
                    <a:pt x="6985" y="13183"/>
                  </a:cubicBezTo>
                  <a:cubicBezTo>
                    <a:pt x="6970" y="13195"/>
                    <a:pt x="6953" y="13200"/>
                    <a:pt x="6933" y="13200"/>
                  </a:cubicBezTo>
                  <a:cubicBezTo>
                    <a:pt x="6863" y="13200"/>
                    <a:pt x="6764" y="13143"/>
                    <a:pt x="6673" y="13143"/>
                  </a:cubicBezTo>
                  <a:cubicBezTo>
                    <a:pt x="6642" y="13143"/>
                    <a:pt x="6612" y="13149"/>
                    <a:pt x="6584" y="13167"/>
                  </a:cubicBezTo>
                  <a:cubicBezTo>
                    <a:pt x="6561" y="13183"/>
                    <a:pt x="6543" y="13190"/>
                    <a:pt x="6527" y="13190"/>
                  </a:cubicBezTo>
                  <a:cubicBezTo>
                    <a:pt x="6461" y="13190"/>
                    <a:pt x="6438" y="13073"/>
                    <a:pt x="6317" y="13033"/>
                  </a:cubicBezTo>
                  <a:cubicBezTo>
                    <a:pt x="6290" y="13024"/>
                    <a:pt x="6266" y="13021"/>
                    <a:pt x="6244" y="13021"/>
                  </a:cubicBezTo>
                  <a:cubicBezTo>
                    <a:pt x="6151" y="13021"/>
                    <a:pt x="6086" y="13085"/>
                    <a:pt x="5927" y="13085"/>
                  </a:cubicBezTo>
                  <a:cubicBezTo>
                    <a:pt x="5913" y="13085"/>
                    <a:pt x="5898" y="13084"/>
                    <a:pt x="5882" y="13083"/>
                  </a:cubicBezTo>
                  <a:cubicBezTo>
                    <a:pt x="5857" y="13080"/>
                    <a:pt x="5833" y="13078"/>
                    <a:pt x="5811" y="13078"/>
                  </a:cubicBezTo>
                  <a:cubicBezTo>
                    <a:pt x="5622" y="13078"/>
                    <a:pt x="5524" y="13194"/>
                    <a:pt x="5598" y="13284"/>
                  </a:cubicBezTo>
                  <a:cubicBezTo>
                    <a:pt x="5682" y="13384"/>
                    <a:pt x="5582" y="13484"/>
                    <a:pt x="5648" y="13568"/>
                  </a:cubicBezTo>
                  <a:cubicBezTo>
                    <a:pt x="5715" y="13651"/>
                    <a:pt x="6033" y="13635"/>
                    <a:pt x="6250" y="13768"/>
                  </a:cubicBezTo>
                  <a:cubicBezTo>
                    <a:pt x="6367" y="13827"/>
                    <a:pt x="6438" y="13831"/>
                    <a:pt x="6494" y="13831"/>
                  </a:cubicBezTo>
                  <a:cubicBezTo>
                    <a:pt x="6504" y="13831"/>
                    <a:pt x="6513" y="13831"/>
                    <a:pt x="6521" y="13831"/>
                  </a:cubicBezTo>
                  <a:cubicBezTo>
                    <a:pt x="6565" y="13831"/>
                    <a:pt x="6602" y="13834"/>
                    <a:pt x="6651" y="13869"/>
                  </a:cubicBezTo>
                  <a:cubicBezTo>
                    <a:pt x="6751" y="13952"/>
                    <a:pt x="6785" y="13902"/>
                    <a:pt x="6785" y="14069"/>
                  </a:cubicBezTo>
                  <a:cubicBezTo>
                    <a:pt x="6818" y="14270"/>
                    <a:pt x="6952" y="14420"/>
                    <a:pt x="7135" y="14470"/>
                  </a:cubicBezTo>
                  <a:cubicBezTo>
                    <a:pt x="7369" y="14520"/>
                    <a:pt x="7202" y="14671"/>
                    <a:pt x="7269" y="14821"/>
                  </a:cubicBezTo>
                  <a:cubicBezTo>
                    <a:pt x="7336" y="14955"/>
                    <a:pt x="7169" y="15172"/>
                    <a:pt x="7202" y="15356"/>
                  </a:cubicBezTo>
                  <a:cubicBezTo>
                    <a:pt x="7236" y="15539"/>
                    <a:pt x="7085" y="16107"/>
                    <a:pt x="6985" y="16174"/>
                  </a:cubicBezTo>
                  <a:lnTo>
                    <a:pt x="6968" y="16174"/>
                  </a:lnTo>
                  <a:cubicBezTo>
                    <a:pt x="6959" y="16175"/>
                    <a:pt x="6950" y="16176"/>
                    <a:pt x="6939" y="16176"/>
                  </a:cubicBezTo>
                  <a:cubicBezTo>
                    <a:pt x="6783" y="16176"/>
                    <a:pt x="6463" y="16073"/>
                    <a:pt x="6229" y="16073"/>
                  </a:cubicBezTo>
                  <a:cubicBezTo>
                    <a:pt x="6213" y="16073"/>
                    <a:pt x="6198" y="16073"/>
                    <a:pt x="6183" y="16074"/>
                  </a:cubicBezTo>
                  <a:cubicBezTo>
                    <a:pt x="6130" y="16081"/>
                    <a:pt x="6048" y="16084"/>
                    <a:pt x="5948" y="16084"/>
                  </a:cubicBezTo>
                  <a:cubicBezTo>
                    <a:pt x="5676" y="16084"/>
                    <a:pt x="5273" y="16064"/>
                    <a:pt x="4972" y="16064"/>
                  </a:cubicBezTo>
                  <a:cubicBezTo>
                    <a:pt x="4863" y="16064"/>
                    <a:pt x="4767" y="16067"/>
                    <a:pt x="4696" y="16074"/>
                  </a:cubicBezTo>
                  <a:cubicBezTo>
                    <a:pt x="4680" y="16075"/>
                    <a:pt x="4665" y="16075"/>
                    <a:pt x="4650" y="16075"/>
                  </a:cubicBezTo>
                  <a:cubicBezTo>
                    <a:pt x="4360" y="16075"/>
                    <a:pt x="4336" y="15924"/>
                    <a:pt x="4145" y="15924"/>
                  </a:cubicBezTo>
                  <a:cubicBezTo>
                    <a:pt x="3961" y="15924"/>
                    <a:pt x="4044" y="16158"/>
                    <a:pt x="3777" y="16158"/>
                  </a:cubicBezTo>
                  <a:cubicBezTo>
                    <a:pt x="3510" y="16174"/>
                    <a:pt x="3493" y="16341"/>
                    <a:pt x="3677" y="16492"/>
                  </a:cubicBezTo>
                  <a:cubicBezTo>
                    <a:pt x="3794" y="16575"/>
                    <a:pt x="3777" y="16759"/>
                    <a:pt x="3760" y="16926"/>
                  </a:cubicBezTo>
                  <a:cubicBezTo>
                    <a:pt x="3744" y="17026"/>
                    <a:pt x="3744" y="17127"/>
                    <a:pt x="3777" y="17227"/>
                  </a:cubicBezTo>
                  <a:cubicBezTo>
                    <a:pt x="3861" y="17377"/>
                    <a:pt x="3660" y="18112"/>
                    <a:pt x="3493" y="18313"/>
                  </a:cubicBezTo>
                  <a:cubicBezTo>
                    <a:pt x="3326" y="18513"/>
                    <a:pt x="3493" y="18564"/>
                    <a:pt x="3660" y="18697"/>
                  </a:cubicBezTo>
                  <a:cubicBezTo>
                    <a:pt x="3844" y="18848"/>
                    <a:pt x="3727" y="19349"/>
                    <a:pt x="3727" y="19466"/>
                  </a:cubicBezTo>
                  <a:cubicBezTo>
                    <a:pt x="3727" y="19542"/>
                    <a:pt x="3781" y="19559"/>
                    <a:pt x="3863" y="19559"/>
                  </a:cubicBezTo>
                  <a:cubicBezTo>
                    <a:pt x="3923" y="19559"/>
                    <a:pt x="3999" y="19549"/>
                    <a:pt x="4078" y="19549"/>
                  </a:cubicBezTo>
                  <a:cubicBezTo>
                    <a:pt x="4195" y="19549"/>
                    <a:pt x="4312" y="19516"/>
                    <a:pt x="4429" y="19483"/>
                  </a:cubicBezTo>
                  <a:cubicBezTo>
                    <a:pt x="4463" y="19476"/>
                    <a:pt x="4498" y="19472"/>
                    <a:pt x="4532" y="19472"/>
                  </a:cubicBezTo>
                  <a:cubicBezTo>
                    <a:pt x="4581" y="19472"/>
                    <a:pt x="4630" y="19480"/>
                    <a:pt x="4679" y="19499"/>
                  </a:cubicBezTo>
                  <a:cubicBezTo>
                    <a:pt x="4857" y="19580"/>
                    <a:pt x="4956" y="20019"/>
                    <a:pt x="5189" y="20019"/>
                  </a:cubicBezTo>
                  <a:cubicBezTo>
                    <a:pt x="5197" y="20019"/>
                    <a:pt x="5205" y="20018"/>
                    <a:pt x="5214" y="20017"/>
                  </a:cubicBezTo>
                  <a:cubicBezTo>
                    <a:pt x="5331" y="20017"/>
                    <a:pt x="5264" y="19934"/>
                    <a:pt x="5331" y="19884"/>
                  </a:cubicBezTo>
                  <a:cubicBezTo>
                    <a:pt x="5351" y="19857"/>
                    <a:pt x="5379" y="19849"/>
                    <a:pt x="5412" y="19849"/>
                  </a:cubicBezTo>
                  <a:cubicBezTo>
                    <a:pt x="5461" y="19849"/>
                    <a:pt x="5521" y="19867"/>
                    <a:pt x="5582" y="19867"/>
                  </a:cubicBezTo>
                  <a:cubicBezTo>
                    <a:pt x="5682" y="19867"/>
                    <a:pt x="5749" y="19716"/>
                    <a:pt x="5999" y="19700"/>
                  </a:cubicBezTo>
                  <a:cubicBezTo>
                    <a:pt x="6250" y="19700"/>
                    <a:pt x="6417" y="19683"/>
                    <a:pt x="6567" y="19683"/>
                  </a:cubicBezTo>
                  <a:cubicBezTo>
                    <a:pt x="6584" y="19685"/>
                    <a:pt x="6600" y="19686"/>
                    <a:pt x="6617" y="19686"/>
                  </a:cubicBezTo>
                  <a:cubicBezTo>
                    <a:pt x="6733" y="19686"/>
                    <a:pt x="6843" y="19633"/>
                    <a:pt x="6902" y="19516"/>
                  </a:cubicBezTo>
                  <a:cubicBezTo>
                    <a:pt x="6968" y="19382"/>
                    <a:pt x="7102" y="19299"/>
                    <a:pt x="7252" y="19282"/>
                  </a:cubicBezTo>
                  <a:cubicBezTo>
                    <a:pt x="7436" y="19249"/>
                    <a:pt x="7403" y="19065"/>
                    <a:pt x="7419" y="18965"/>
                  </a:cubicBezTo>
                  <a:cubicBezTo>
                    <a:pt x="7436" y="18848"/>
                    <a:pt x="7737" y="18697"/>
                    <a:pt x="7754" y="18614"/>
                  </a:cubicBezTo>
                  <a:cubicBezTo>
                    <a:pt x="7770" y="18530"/>
                    <a:pt x="7570" y="18229"/>
                    <a:pt x="7754" y="17962"/>
                  </a:cubicBezTo>
                  <a:cubicBezTo>
                    <a:pt x="7921" y="17678"/>
                    <a:pt x="8121" y="17678"/>
                    <a:pt x="8121" y="17511"/>
                  </a:cubicBezTo>
                  <a:cubicBezTo>
                    <a:pt x="8121" y="17361"/>
                    <a:pt x="8305" y="17327"/>
                    <a:pt x="8539" y="17294"/>
                  </a:cubicBezTo>
                  <a:cubicBezTo>
                    <a:pt x="8773" y="17277"/>
                    <a:pt x="8840" y="17127"/>
                    <a:pt x="9040" y="17043"/>
                  </a:cubicBezTo>
                  <a:cubicBezTo>
                    <a:pt x="9191" y="16993"/>
                    <a:pt x="9274" y="16826"/>
                    <a:pt x="9224" y="16659"/>
                  </a:cubicBezTo>
                  <a:cubicBezTo>
                    <a:pt x="9224" y="16625"/>
                    <a:pt x="9207" y="16592"/>
                    <a:pt x="9191" y="16542"/>
                  </a:cubicBezTo>
                  <a:cubicBezTo>
                    <a:pt x="9124" y="16291"/>
                    <a:pt x="9341" y="16124"/>
                    <a:pt x="9575" y="16107"/>
                  </a:cubicBezTo>
                  <a:cubicBezTo>
                    <a:pt x="9604" y="16106"/>
                    <a:pt x="9633" y="16105"/>
                    <a:pt x="9662" y="16105"/>
                  </a:cubicBezTo>
                  <a:cubicBezTo>
                    <a:pt x="9917" y="16105"/>
                    <a:pt x="10169" y="16170"/>
                    <a:pt x="10394" y="16275"/>
                  </a:cubicBezTo>
                  <a:cubicBezTo>
                    <a:pt x="10440" y="16303"/>
                    <a:pt x="10490" y="16320"/>
                    <a:pt x="10545" y="16320"/>
                  </a:cubicBezTo>
                  <a:cubicBezTo>
                    <a:pt x="10649" y="16320"/>
                    <a:pt x="10770" y="16260"/>
                    <a:pt x="10912" y="16107"/>
                  </a:cubicBezTo>
                  <a:cubicBezTo>
                    <a:pt x="10995" y="16024"/>
                    <a:pt x="11079" y="15957"/>
                    <a:pt x="11196" y="15924"/>
                  </a:cubicBezTo>
                  <a:cubicBezTo>
                    <a:pt x="11262" y="15907"/>
                    <a:pt x="11329" y="15890"/>
                    <a:pt x="11413" y="15857"/>
                  </a:cubicBezTo>
                  <a:cubicBezTo>
                    <a:pt x="11546" y="15790"/>
                    <a:pt x="11480" y="15656"/>
                    <a:pt x="11714" y="15589"/>
                  </a:cubicBezTo>
                  <a:cubicBezTo>
                    <a:pt x="11732" y="15588"/>
                    <a:pt x="11750" y="15588"/>
                    <a:pt x="11768" y="15588"/>
                  </a:cubicBezTo>
                  <a:cubicBezTo>
                    <a:pt x="11998" y="15588"/>
                    <a:pt x="12209" y="15686"/>
                    <a:pt x="12349" y="15857"/>
                  </a:cubicBezTo>
                  <a:cubicBezTo>
                    <a:pt x="12432" y="16007"/>
                    <a:pt x="12465" y="16007"/>
                    <a:pt x="12482" y="16124"/>
                  </a:cubicBezTo>
                  <a:cubicBezTo>
                    <a:pt x="12532" y="16358"/>
                    <a:pt x="12699" y="16559"/>
                    <a:pt x="12900" y="16676"/>
                  </a:cubicBezTo>
                  <a:cubicBezTo>
                    <a:pt x="13217" y="16876"/>
                    <a:pt x="13351" y="17110"/>
                    <a:pt x="13518" y="17194"/>
                  </a:cubicBezTo>
                  <a:cubicBezTo>
                    <a:pt x="13685" y="17294"/>
                    <a:pt x="13852" y="17260"/>
                    <a:pt x="13953" y="17377"/>
                  </a:cubicBezTo>
                  <a:cubicBezTo>
                    <a:pt x="14053" y="17494"/>
                    <a:pt x="14186" y="17595"/>
                    <a:pt x="14337" y="17645"/>
                  </a:cubicBezTo>
                  <a:cubicBezTo>
                    <a:pt x="14504" y="17711"/>
                    <a:pt x="14504" y="17895"/>
                    <a:pt x="14654" y="17912"/>
                  </a:cubicBezTo>
                  <a:cubicBezTo>
                    <a:pt x="14805" y="17929"/>
                    <a:pt x="14704" y="18062"/>
                    <a:pt x="14805" y="18179"/>
                  </a:cubicBezTo>
                  <a:cubicBezTo>
                    <a:pt x="14905" y="18330"/>
                    <a:pt x="14922" y="18513"/>
                    <a:pt x="14821" y="18664"/>
                  </a:cubicBezTo>
                  <a:cubicBezTo>
                    <a:pt x="14721" y="18798"/>
                    <a:pt x="14771" y="19031"/>
                    <a:pt x="14838" y="19031"/>
                  </a:cubicBezTo>
                  <a:cubicBezTo>
                    <a:pt x="14905" y="19031"/>
                    <a:pt x="15055" y="18781"/>
                    <a:pt x="15072" y="18647"/>
                  </a:cubicBezTo>
                  <a:cubicBezTo>
                    <a:pt x="15089" y="18513"/>
                    <a:pt x="15222" y="18530"/>
                    <a:pt x="15323" y="18380"/>
                  </a:cubicBezTo>
                  <a:cubicBezTo>
                    <a:pt x="15440" y="18246"/>
                    <a:pt x="15172" y="18213"/>
                    <a:pt x="15122" y="18029"/>
                  </a:cubicBezTo>
                  <a:cubicBezTo>
                    <a:pt x="15086" y="17898"/>
                    <a:pt x="15204" y="17784"/>
                    <a:pt x="15359" y="17784"/>
                  </a:cubicBezTo>
                  <a:cubicBezTo>
                    <a:pt x="15421" y="17784"/>
                    <a:pt x="15490" y="17802"/>
                    <a:pt x="15557" y="17845"/>
                  </a:cubicBezTo>
                  <a:cubicBezTo>
                    <a:pt x="15682" y="17922"/>
                    <a:pt x="15769" y="17989"/>
                    <a:pt x="15823" y="17989"/>
                  </a:cubicBezTo>
                  <a:cubicBezTo>
                    <a:pt x="15862" y="17989"/>
                    <a:pt x="15884" y="17953"/>
                    <a:pt x="15891" y="17862"/>
                  </a:cubicBezTo>
                  <a:cubicBezTo>
                    <a:pt x="15907" y="17628"/>
                    <a:pt x="15172" y="17327"/>
                    <a:pt x="15005" y="17227"/>
                  </a:cubicBezTo>
                  <a:cubicBezTo>
                    <a:pt x="14821" y="17127"/>
                    <a:pt x="14938" y="16960"/>
                    <a:pt x="14671" y="16960"/>
                  </a:cubicBezTo>
                  <a:cubicBezTo>
                    <a:pt x="14665" y="16960"/>
                    <a:pt x="14658" y="16960"/>
                    <a:pt x="14652" y="16960"/>
                  </a:cubicBezTo>
                  <a:cubicBezTo>
                    <a:pt x="14388" y="16960"/>
                    <a:pt x="14067" y="16632"/>
                    <a:pt x="13969" y="16241"/>
                  </a:cubicBezTo>
                  <a:cubicBezTo>
                    <a:pt x="13869" y="15857"/>
                    <a:pt x="13451" y="15823"/>
                    <a:pt x="13334" y="15606"/>
                  </a:cubicBezTo>
                  <a:cubicBezTo>
                    <a:pt x="13234" y="15372"/>
                    <a:pt x="13435" y="15339"/>
                    <a:pt x="13334" y="15155"/>
                  </a:cubicBezTo>
                  <a:cubicBezTo>
                    <a:pt x="13284" y="15038"/>
                    <a:pt x="13401" y="14938"/>
                    <a:pt x="13552" y="14888"/>
                  </a:cubicBezTo>
                  <a:cubicBezTo>
                    <a:pt x="13613" y="14863"/>
                    <a:pt x="13683" y="14848"/>
                    <a:pt x="13755" y="14848"/>
                  </a:cubicBezTo>
                  <a:cubicBezTo>
                    <a:pt x="13782" y="14848"/>
                    <a:pt x="13809" y="14850"/>
                    <a:pt x="13836" y="14854"/>
                  </a:cubicBezTo>
                  <a:cubicBezTo>
                    <a:pt x="13886" y="14871"/>
                    <a:pt x="13902" y="14938"/>
                    <a:pt x="13919" y="14988"/>
                  </a:cubicBezTo>
                  <a:cubicBezTo>
                    <a:pt x="13936" y="15088"/>
                    <a:pt x="13919" y="15188"/>
                    <a:pt x="14003" y="15188"/>
                  </a:cubicBezTo>
                  <a:cubicBezTo>
                    <a:pt x="14024" y="15188"/>
                    <a:pt x="14049" y="15188"/>
                    <a:pt x="14074" y="15188"/>
                  </a:cubicBezTo>
                  <a:cubicBezTo>
                    <a:pt x="14191" y="15188"/>
                    <a:pt x="14337" y="15199"/>
                    <a:pt x="14337" y="15322"/>
                  </a:cubicBezTo>
                  <a:cubicBezTo>
                    <a:pt x="14354" y="15489"/>
                    <a:pt x="14638" y="15840"/>
                    <a:pt x="14738" y="15957"/>
                  </a:cubicBezTo>
                  <a:cubicBezTo>
                    <a:pt x="14838" y="16057"/>
                    <a:pt x="15089" y="16041"/>
                    <a:pt x="15105" y="16141"/>
                  </a:cubicBezTo>
                  <a:cubicBezTo>
                    <a:pt x="15122" y="16241"/>
                    <a:pt x="15289" y="16341"/>
                    <a:pt x="15490" y="16358"/>
                  </a:cubicBezTo>
                  <a:cubicBezTo>
                    <a:pt x="15557" y="16358"/>
                    <a:pt x="15623" y="16392"/>
                    <a:pt x="15674" y="16425"/>
                  </a:cubicBezTo>
                  <a:cubicBezTo>
                    <a:pt x="15757" y="16492"/>
                    <a:pt x="15841" y="16542"/>
                    <a:pt x="15907" y="16609"/>
                  </a:cubicBezTo>
                  <a:cubicBezTo>
                    <a:pt x="16008" y="16692"/>
                    <a:pt x="16108" y="16776"/>
                    <a:pt x="16225" y="16843"/>
                  </a:cubicBezTo>
                  <a:lnTo>
                    <a:pt x="16258" y="16859"/>
                  </a:lnTo>
                  <a:cubicBezTo>
                    <a:pt x="16425" y="16943"/>
                    <a:pt x="16492" y="17010"/>
                    <a:pt x="16375" y="17127"/>
                  </a:cubicBezTo>
                  <a:cubicBezTo>
                    <a:pt x="16242" y="17260"/>
                    <a:pt x="16225" y="17678"/>
                    <a:pt x="16359" y="17795"/>
                  </a:cubicBezTo>
                  <a:cubicBezTo>
                    <a:pt x="16492" y="17912"/>
                    <a:pt x="16526" y="18112"/>
                    <a:pt x="16659" y="18179"/>
                  </a:cubicBezTo>
                  <a:lnTo>
                    <a:pt x="16676" y="18196"/>
                  </a:lnTo>
                  <a:cubicBezTo>
                    <a:pt x="16843" y="18246"/>
                    <a:pt x="16927" y="18413"/>
                    <a:pt x="16910" y="18580"/>
                  </a:cubicBezTo>
                  <a:cubicBezTo>
                    <a:pt x="16899" y="18685"/>
                    <a:pt x="16988" y="18744"/>
                    <a:pt x="17085" y="18744"/>
                  </a:cubicBezTo>
                  <a:cubicBezTo>
                    <a:pt x="17141" y="18744"/>
                    <a:pt x="17201" y="18724"/>
                    <a:pt x="17244" y="18681"/>
                  </a:cubicBezTo>
                  <a:cubicBezTo>
                    <a:pt x="17267" y="18654"/>
                    <a:pt x="17301" y="18643"/>
                    <a:pt x="17339" y="18643"/>
                  </a:cubicBezTo>
                  <a:cubicBezTo>
                    <a:pt x="17467" y="18643"/>
                    <a:pt x="17645" y="18767"/>
                    <a:pt x="17645" y="18831"/>
                  </a:cubicBezTo>
                  <a:cubicBezTo>
                    <a:pt x="17645" y="18849"/>
                    <a:pt x="17630" y="18855"/>
                    <a:pt x="17605" y="18855"/>
                  </a:cubicBezTo>
                  <a:cubicBezTo>
                    <a:pt x="17547" y="18855"/>
                    <a:pt x="17434" y="18821"/>
                    <a:pt x="17326" y="18821"/>
                  </a:cubicBezTo>
                  <a:cubicBezTo>
                    <a:pt x="17266" y="18821"/>
                    <a:pt x="17207" y="18832"/>
                    <a:pt x="17161" y="18864"/>
                  </a:cubicBezTo>
                  <a:cubicBezTo>
                    <a:pt x="16993" y="18998"/>
                    <a:pt x="17294" y="19115"/>
                    <a:pt x="17261" y="19249"/>
                  </a:cubicBezTo>
                  <a:cubicBezTo>
                    <a:pt x="17227" y="19399"/>
                    <a:pt x="17328" y="19549"/>
                    <a:pt x="17495" y="19566"/>
                  </a:cubicBezTo>
                  <a:cubicBezTo>
                    <a:pt x="17635" y="19566"/>
                    <a:pt x="17790" y="19770"/>
                    <a:pt x="17892" y="19770"/>
                  </a:cubicBezTo>
                  <a:cubicBezTo>
                    <a:pt x="17899" y="19770"/>
                    <a:pt x="17906" y="19769"/>
                    <a:pt x="17912" y="19767"/>
                  </a:cubicBezTo>
                  <a:cubicBezTo>
                    <a:pt x="17996" y="19733"/>
                    <a:pt x="17796" y="19366"/>
                    <a:pt x="17829" y="19315"/>
                  </a:cubicBezTo>
                  <a:cubicBezTo>
                    <a:pt x="17834" y="19308"/>
                    <a:pt x="17843" y="19305"/>
                    <a:pt x="17854" y="19305"/>
                  </a:cubicBezTo>
                  <a:cubicBezTo>
                    <a:pt x="17895" y="19305"/>
                    <a:pt x="17970" y="19345"/>
                    <a:pt x="18042" y="19345"/>
                  </a:cubicBezTo>
                  <a:cubicBezTo>
                    <a:pt x="18080" y="19345"/>
                    <a:pt x="18117" y="19333"/>
                    <a:pt x="18146" y="19299"/>
                  </a:cubicBezTo>
                  <a:cubicBezTo>
                    <a:pt x="18223" y="19207"/>
                    <a:pt x="18104" y="19130"/>
                    <a:pt x="17968" y="19130"/>
                  </a:cubicBezTo>
                  <a:cubicBezTo>
                    <a:pt x="17955" y="19130"/>
                    <a:pt x="17942" y="19130"/>
                    <a:pt x="17929" y="19132"/>
                  </a:cubicBezTo>
                  <a:cubicBezTo>
                    <a:pt x="17822" y="19132"/>
                    <a:pt x="17886" y="19003"/>
                    <a:pt x="18002" y="19003"/>
                  </a:cubicBezTo>
                  <a:cubicBezTo>
                    <a:pt x="18031" y="19003"/>
                    <a:pt x="18063" y="19011"/>
                    <a:pt x="18096" y="19031"/>
                  </a:cubicBezTo>
                  <a:cubicBezTo>
                    <a:pt x="18140" y="19061"/>
                    <a:pt x="18179" y="19072"/>
                    <a:pt x="18213" y="19072"/>
                  </a:cubicBezTo>
                  <a:cubicBezTo>
                    <a:pt x="18296" y="19072"/>
                    <a:pt x="18355" y="19010"/>
                    <a:pt x="18414" y="18998"/>
                  </a:cubicBezTo>
                  <a:cubicBezTo>
                    <a:pt x="18497" y="18981"/>
                    <a:pt x="18514" y="18697"/>
                    <a:pt x="18263" y="18630"/>
                  </a:cubicBezTo>
                  <a:cubicBezTo>
                    <a:pt x="18235" y="18622"/>
                    <a:pt x="18210" y="18619"/>
                    <a:pt x="18188" y="18619"/>
                  </a:cubicBezTo>
                  <a:cubicBezTo>
                    <a:pt x="18080" y="18619"/>
                    <a:pt x="18052" y="18706"/>
                    <a:pt x="17993" y="18706"/>
                  </a:cubicBezTo>
                  <a:cubicBezTo>
                    <a:pt x="17969" y="18706"/>
                    <a:pt x="17939" y="18690"/>
                    <a:pt x="17896" y="18647"/>
                  </a:cubicBezTo>
                  <a:cubicBezTo>
                    <a:pt x="17729" y="18480"/>
                    <a:pt x="18046" y="18547"/>
                    <a:pt x="18046" y="18397"/>
                  </a:cubicBezTo>
                  <a:cubicBezTo>
                    <a:pt x="18046" y="18263"/>
                    <a:pt x="17796" y="18062"/>
                    <a:pt x="17679" y="17895"/>
                  </a:cubicBezTo>
                  <a:cubicBezTo>
                    <a:pt x="17602" y="17786"/>
                    <a:pt x="17698" y="17712"/>
                    <a:pt x="17791" y="17712"/>
                  </a:cubicBezTo>
                  <a:cubicBezTo>
                    <a:pt x="17841" y="17712"/>
                    <a:pt x="17889" y="17732"/>
                    <a:pt x="17912" y="17778"/>
                  </a:cubicBezTo>
                  <a:cubicBezTo>
                    <a:pt x="17949" y="17843"/>
                    <a:pt x="18022" y="17867"/>
                    <a:pt x="18096" y="17867"/>
                  </a:cubicBezTo>
                  <a:cubicBezTo>
                    <a:pt x="18157" y="17867"/>
                    <a:pt x="18218" y="17851"/>
                    <a:pt x="18263" y="17828"/>
                  </a:cubicBezTo>
                  <a:cubicBezTo>
                    <a:pt x="18380" y="17778"/>
                    <a:pt x="18146" y="17561"/>
                    <a:pt x="18364" y="17494"/>
                  </a:cubicBezTo>
                  <a:cubicBezTo>
                    <a:pt x="18410" y="17475"/>
                    <a:pt x="18446" y="17467"/>
                    <a:pt x="18474" y="17467"/>
                  </a:cubicBezTo>
                  <a:cubicBezTo>
                    <a:pt x="18568" y="17467"/>
                    <a:pt x="18580" y="17552"/>
                    <a:pt x="18631" y="17578"/>
                  </a:cubicBezTo>
                  <a:cubicBezTo>
                    <a:pt x="18634" y="17579"/>
                    <a:pt x="18637" y="17579"/>
                    <a:pt x="18640" y="17579"/>
                  </a:cubicBezTo>
                  <a:cubicBezTo>
                    <a:pt x="18702" y="17579"/>
                    <a:pt x="18757" y="17411"/>
                    <a:pt x="18965" y="17411"/>
                  </a:cubicBezTo>
                  <a:cubicBezTo>
                    <a:pt x="19082" y="17427"/>
                    <a:pt x="19182" y="17478"/>
                    <a:pt x="19266" y="17544"/>
                  </a:cubicBezTo>
                  <a:cubicBezTo>
                    <a:pt x="19349" y="17628"/>
                    <a:pt x="19433" y="17661"/>
                    <a:pt x="19533" y="17678"/>
                  </a:cubicBezTo>
                  <a:cubicBezTo>
                    <a:pt x="19717" y="17678"/>
                    <a:pt x="19801" y="17478"/>
                    <a:pt x="19951" y="17427"/>
                  </a:cubicBezTo>
                  <a:cubicBezTo>
                    <a:pt x="20004" y="17404"/>
                    <a:pt x="20086" y="17399"/>
                    <a:pt x="20171" y="17399"/>
                  </a:cubicBezTo>
                  <a:cubicBezTo>
                    <a:pt x="20228" y="17399"/>
                    <a:pt x="20287" y="17401"/>
                    <a:pt x="20342" y="17401"/>
                  </a:cubicBezTo>
                  <a:cubicBezTo>
                    <a:pt x="20437" y="17401"/>
                    <a:pt x="20518" y="17395"/>
                    <a:pt x="20552" y="17361"/>
                  </a:cubicBezTo>
                  <a:cubicBezTo>
                    <a:pt x="20636" y="17277"/>
                    <a:pt x="20335" y="17177"/>
                    <a:pt x="20218" y="17093"/>
                  </a:cubicBezTo>
                  <a:cubicBezTo>
                    <a:pt x="20168" y="17026"/>
                    <a:pt x="20118" y="16943"/>
                    <a:pt x="20101" y="16859"/>
                  </a:cubicBezTo>
                  <a:cubicBezTo>
                    <a:pt x="20085" y="16793"/>
                    <a:pt x="20068" y="16759"/>
                    <a:pt x="20051" y="16742"/>
                  </a:cubicBezTo>
                  <a:cubicBezTo>
                    <a:pt x="19968" y="16742"/>
                    <a:pt x="19867" y="16425"/>
                    <a:pt x="19951" y="16408"/>
                  </a:cubicBezTo>
                  <a:cubicBezTo>
                    <a:pt x="20051" y="16392"/>
                    <a:pt x="20168" y="16074"/>
                    <a:pt x="20318" y="16024"/>
                  </a:cubicBezTo>
                  <a:cubicBezTo>
                    <a:pt x="20352" y="16007"/>
                    <a:pt x="20402" y="15974"/>
                    <a:pt x="20402" y="15924"/>
                  </a:cubicBezTo>
                  <a:cubicBezTo>
                    <a:pt x="20419" y="15840"/>
                    <a:pt x="20419" y="15773"/>
                    <a:pt x="20402" y="15690"/>
                  </a:cubicBezTo>
                  <a:cubicBezTo>
                    <a:pt x="20402" y="15556"/>
                    <a:pt x="20486" y="15339"/>
                    <a:pt x="20636" y="15322"/>
                  </a:cubicBezTo>
                  <a:cubicBezTo>
                    <a:pt x="20770" y="15305"/>
                    <a:pt x="20887" y="15305"/>
                    <a:pt x="20870" y="15072"/>
                  </a:cubicBezTo>
                  <a:lnTo>
                    <a:pt x="20870" y="15055"/>
                  </a:lnTo>
                  <a:cubicBezTo>
                    <a:pt x="20853" y="14854"/>
                    <a:pt x="20887" y="14854"/>
                    <a:pt x="21070" y="14721"/>
                  </a:cubicBezTo>
                  <a:cubicBezTo>
                    <a:pt x="21254" y="14570"/>
                    <a:pt x="21288" y="14303"/>
                    <a:pt x="21455" y="14270"/>
                  </a:cubicBezTo>
                  <a:cubicBezTo>
                    <a:pt x="21593" y="14214"/>
                    <a:pt x="21732" y="14182"/>
                    <a:pt x="21870" y="14182"/>
                  </a:cubicBezTo>
                  <a:cubicBezTo>
                    <a:pt x="21899" y="14182"/>
                    <a:pt x="21927" y="14183"/>
                    <a:pt x="21956" y="14186"/>
                  </a:cubicBezTo>
                  <a:cubicBezTo>
                    <a:pt x="22207" y="14236"/>
                    <a:pt x="21839" y="14403"/>
                    <a:pt x="22006" y="14487"/>
                  </a:cubicBezTo>
                  <a:cubicBezTo>
                    <a:pt x="22062" y="14515"/>
                    <a:pt x="22158" y="14520"/>
                    <a:pt x="22263" y="14520"/>
                  </a:cubicBezTo>
                  <a:cubicBezTo>
                    <a:pt x="22334" y="14520"/>
                    <a:pt x="22408" y="14518"/>
                    <a:pt x="22476" y="14518"/>
                  </a:cubicBezTo>
                  <a:cubicBezTo>
                    <a:pt x="22613" y="14518"/>
                    <a:pt x="22726" y="14528"/>
                    <a:pt x="22741" y="14587"/>
                  </a:cubicBezTo>
                  <a:cubicBezTo>
                    <a:pt x="22758" y="14721"/>
                    <a:pt x="22123" y="14854"/>
                    <a:pt x="22140" y="14921"/>
                  </a:cubicBezTo>
                  <a:cubicBezTo>
                    <a:pt x="22156" y="14988"/>
                    <a:pt x="22474" y="15055"/>
                    <a:pt x="22591" y="15138"/>
                  </a:cubicBezTo>
                  <a:cubicBezTo>
                    <a:pt x="22708" y="15205"/>
                    <a:pt x="22557" y="15406"/>
                    <a:pt x="22608" y="15473"/>
                  </a:cubicBezTo>
                  <a:cubicBezTo>
                    <a:pt x="22623" y="15494"/>
                    <a:pt x="22652" y="15503"/>
                    <a:pt x="22689" y="15503"/>
                  </a:cubicBezTo>
                  <a:cubicBezTo>
                    <a:pt x="22768" y="15503"/>
                    <a:pt x="22883" y="15458"/>
                    <a:pt x="22975" y="15389"/>
                  </a:cubicBezTo>
                  <a:cubicBezTo>
                    <a:pt x="23109" y="15289"/>
                    <a:pt x="23226" y="15322"/>
                    <a:pt x="23410" y="15205"/>
                  </a:cubicBezTo>
                  <a:cubicBezTo>
                    <a:pt x="23491" y="15153"/>
                    <a:pt x="23608" y="15144"/>
                    <a:pt x="23718" y="15144"/>
                  </a:cubicBezTo>
                  <a:cubicBezTo>
                    <a:pt x="23779" y="15144"/>
                    <a:pt x="23838" y="15147"/>
                    <a:pt x="23887" y="15147"/>
                  </a:cubicBezTo>
                  <a:cubicBezTo>
                    <a:pt x="23949" y="15147"/>
                    <a:pt x="23995" y="15142"/>
                    <a:pt x="24011" y="15122"/>
                  </a:cubicBezTo>
                  <a:cubicBezTo>
                    <a:pt x="24053" y="15065"/>
                    <a:pt x="23941" y="14997"/>
                    <a:pt x="23705" y="14997"/>
                  </a:cubicBezTo>
                  <a:cubicBezTo>
                    <a:pt x="23661" y="14997"/>
                    <a:pt x="23612" y="14999"/>
                    <a:pt x="23560" y="15005"/>
                  </a:cubicBezTo>
                  <a:cubicBezTo>
                    <a:pt x="23551" y="15005"/>
                    <a:pt x="23542" y="15006"/>
                    <a:pt x="23533" y="15006"/>
                  </a:cubicBezTo>
                  <a:cubicBezTo>
                    <a:pt x="23329" y="15006"/>
                    <a:pt x="23176" y="14829"/>
                    <a:pt x="23192" y="14637"/>
                  </a:cubicBezTo>
                  <a:cubicBezTo>
                    <a:pt x="23326" y="14453"/>
                    <a:pt x="23527" y="14336"/>
                    <a:pt x="23760" y="14286"/>
                  </a:cubicBezTo>
                  <a:cubicBezTo>
                    <a:pt x="23961" y="14253"/>
                    <a:pt x="24145" y="14203"/>
                    <a:pt x="24329" y="14102"/>
                  </a:cubicBezTo>
                  <a:cubicBezTo>
                    <a:pt x="24446" y="14052"/>
                    <a:pt x="24562" y="14019"/>
                    <a:pt x="24696" y="14002"/>
                  </a:cubicBezTo>
                  <a:cubicBezTo>
                    <a:pt x="24813" y="13973"/>
                    <a:pt x="24940" y="13955"/>
                    <a:pt x="25030" y="13955"/>
                  </a:cubicBezTo>
                  <a:cubicBezTo>
                    <a:pt x="25095" y="13955"/>
                    <a:pt x="25140" y="13964"/>
                    <a:pt x="25147" y="13985"/>
                  </a:cubicBezTo>
                  <a:cubicBezTo>
                    <a:pt x="25197" y="14069"/>
                    <a:pt x="24679" y="14286"/>
                    <a:pt x="24596" y="14320"/>
                  </a:cubicBezTo>
                  <a:cubicBezTo>
                    <a:pt x="24496" y="14353"/>
                    <a:pt x="24780" y="14487"/>
                    <a:pt x="24763" y="14570"/>
                  </a:cubicBezTo>
                  <a:cubicBezTo>
                    <a:pt x="24763" y="14654"/>
                    <a:pt x="24479" y="14671"/>
                    <a:pt x="24496" y="14821"/>
                  </a:cubicBezTo>
                  <a:cubicBezTo>
                    <a:pt x="24529" y="14988"/>
                    <a:pt x="24412" y="15021"/>
                    <a:pt x="24262" y="15021"/>
                  </a:cubicBezTo>
                  <a:cubicBezTo>
                    <a:pt x="24095" y="15021"/>
                    <a:pt x="24061" y="15122"/>
                    <a:pt x="24128" y="15122"/>
                  </a:cubicBezTo>
                  <a:cubicBezTo>
                    <a:pt x="24212" y="15138"/>
                    <a:pt x="24195" y="15339"/>
                    <a:pt x="24496" y="15422"/>
                  </a:cubicBezTo>
                  <a:cubicBezTo>
                    <a:pt x="24813" y="15539"/>
                    <a:pt x="25097" y="15757"/>
                    <a:pt x="25331" y="16024"/>
                  </a:cubicBezTo>
                  <a:cubicBezTo>
                    <a:pt x="25364" y="16057"/>
                    <a:pt x="25398" y="16091"/>
                    <a:pt x="25448" y="16107"/>
                  </a:cubicBezTo>
                  <a:cubicBezTo>
                    <a:pt x="25699" y="16258"/>
                    <a:pt x="26083" y="16224"/>
                    <a:pt x="26133" y="16492"/>
                  </a:cubicBezTo>
                  <a:cubicBezTo>
                    <a:pt x="26200" y="16826"/>
                    <a:pt x="26384" y="16692"/>
                    <a:pt x="26317" y="16960"/>
                  </a:cubicBezTo>
                  <a:cubicBezTo>
                    <a:pt x="26283" y="17026"/>
                    <a:pt x="26250" y="17077"/>
                    <a:pt x="26200" y="17127"/>
                  </a:cubicBezTo>
                  <a:cubicBezTo>
                    <a:pt x="26028" y="17284"/>
                    <a:pt x="25648" y="17405"/>
                    <a:pt x="25448" y="17405"/>
                  </a:cubicBezTo>
                  <a:cubicBezTo>
                    <a:pt x="25415" y="17405"/>
                    <a:pt x="25386" y="17401"/>
                    <a:pt x="25364" y="17394"/>
                  </a:cubicBezTo>
                  <a:cubicBezTo>
                    <a:pt x="25323" y="17377"/>
                    <a:pt x="25269" y="17371"/>
                    <a:pt x="25209" y="17371"/>
                  </a:cubicBezTo>
                  <a:cubicBezTo>
                    <a:pt x="25027" y="17371"/>
                    <a:pt x="24780" y="17427"/>
                    <a:pt x="24579" y="17427"/>
                  </a:cubicBezTo>
                  <a:cubicBezTo>
                    <a:pt x="24339" y="17427"/>
                    <a:pt x="24252" y="17243"/>
                    <a:pt x="24068" y="17243"/>
                  </a:cubicBezTo>
                  <a:cubicBezTo>
                    <a:pt x="24060" y="17243"/>
                    <a:pt x="24053" y="17243"/>
                    <a:pt x="24045" y="17244"/>
                  </a:cubicBezTo>
                  <a:cubicBezTo>
                    <a:pt x="24036" y="17244"/>
                    <a:pt x="24029" y="17245"/>
                    <a:pt x="24021" y="17245"/>
                  </a:cubicBezTo>
                  <a:cubicBezTo>
                    <a:pt x="23845" y="17245"/>
                    <a:pt x="23853" y="17060"/>
                    <a:pt x="23660" y="17060"/>
                  </a:cubicBezTo>
                  <a:cubicBezTo>
                    <a:pt x="23460" y="17060"/>
                    <a:pt x="23610" y="16960"/>
                    <a:pt x="22975" y="16893"/>
                  </a:cubicBezTo>
                  <a:cubicBezTo>
                    <a:pt x="22914" y="16886"/>
                    <a:pt x="22853" y="16883"/>
                    <a:pt x="22792" y="16883"/>
                  </a:cubicBezTo>
                  <a:cubicBezTo>
                    <a:pt x="22370" y="16883"/>
                    <a:pt x="21958" y="17033"/>
                    <a:pt x="21622" y="17310"/>
                  </a:cubicBezTo>
                  <a:cubicBezTo>
                    <a:pt x="21545" y="17369"/>
                    <a:pt x="21408" y="17387"/>
                    <a:pt x="21260" y="17387"/>
                  </a:cubicBezTo>
                  <a:cubicBezTo>
                    <a:pt x="21048" y="17387"/>
                    <a:pt x="20812" y="17351"/>
                    <a:pt x="20699" y="17351"/>
                  </a:cubicBezTo>
                  <a:cubicBezTo>
                    <a:pt x="20667" y="17351"/>
                    <a:pt x="20645" y="17354"/>
                    <a:pt x="20636" y="17361"/>
                  </a:cubicBezTo>
                  <a:cubicBezTo>
                    <a:pt x="20569" y="17411"/>
                    <a:pt x="20653" y="17611"/>
                    <a:pt x="20402" y="17711"/>
                  </a:cubicBezTo>
                  <a:cubicBezTo>
                    <a:pt x="20306" y="17746"/>
                    <a:pt x="20161" y="17752"/>
                    <a:pt x="20010" y="17752"/>
                  </a:cubicBezTo>
                  <a:cubicBezTo>
                    <a:pt x="19924" y="17752"/>
                    <a:pt x="19835" y="17750"/>
                    <a:pt x="19754" y="17750"/>
                  </a:cubicBezTo>
                  <a:cubicBezTo>
                    <a:pt x="19632" y="17750"/>
                    <a:pt x="19526" y="17755"/>
                    <a:pt x="19466" y="17778"/>
                  </a:cubicBezTo>
                  <a:cubicBezTo>
                    <a:pt x="19288" y="17859"/>
                    <a:pt x="19220" y="18113"/>
                    <a:pt x="19353" y="18113"/>
                  </a:cubicBezTo>
                  <a:cubicBezTo>
                    <a:pt x="19357" y="18113"/>
                    <a:pt x="19362" y="18113"/>
                    <a:pt x="19366" y="18112"/>
                  </a:cubicBezTo>
                  <a:cubicBezTo>
                    <a:pt x="19379" y="18111"/>
                    <a:pt x="19392" y="18110"/>
                    <a:pt x="19404" y="18110"/>
                  </a:cubicBezTo>
                  <a:cubicBezTo>
                    <a:pt x="19530" y="18110"/>
                    <a:pt x="19596" y="18185"/>
                    <a:pt x="19550" y="18246"/>
                  </a:cubicBezTo>
                  <a:cubicBezTo>
                    <a:pt x="19500" y="18313"/>
                    <a:pt x="19684" y="18497"/>
                    <a:pt x="19600" y="18580"/>
                  </a:cubicBezTo>
                  <a:cubicBezTo>
                    <a:pt x="19500" y="18664"/>
                    <a:pt x="19516" y="18814"/>
                    <a:pt x="19600" y="18881"/>
                  </a:cubicBezTo>
                  <a:cubicBezTo>
                    <a:pt x="19717" y="18965"/>
                    <a:pt x="19734" y="19115"/>
                    <a:pt x="19600" y="19132"/>
                  </a:cubicBezTo>
                  <a:cubicBezTo>
                    <a:pt x="19483" y="19148"/>
                    <a:pt x="19817" y="19299"/>
                    <a:pt x="19834" y="19366"/>
                  </a:cubicBezTo>
                  <a:cubicBezTo>
                    <a:pt x="19851" y="19432"/>
                    <a:pt x="20118" y="19466"/>
                    <a:pt x="20118" y="19549"/>
                  </a:cubicBezTo>
                  <a:cubicBezTo>
                    <a:pt x="20118" y="19607"/>
                    <a:pt x="20165" y="19632"/>
                    <a:pt x="20237" y="19632"/>
                  </a:cubicBezTo>
                  <a:cubicBezTo>
                    <a:pt x="20271" y="19632"/>
                    <a:pt x="20310" y="19627"/>
                    <a:pt x="20352" y="19616"/>
                  </a:cubicBezTo>
                  <a:cubicBezTo>
                    <a:pt x="20363" y="19614"/>
                    <a:pt x="20373" y="19612"/>
                    <a:pt x="20383" y="19612"/>
                  </a:cubicBezTo>
                  <a:cubicBezTo>
                    <a:pt x="20497" y="19612"/>
                    <a:pt x="20559" y="19777"/>
                    <a:pt x="20636" y="19900"/>
                  </a:cubicBezTo>
                  <a:cubicBezTo>
                    <a:pt x="20664" y="19945"/>
                    <a:pt x="20736" y="19963"/>
                    <a:pt x="20820" y="19963"/>
                  </a:cubicBezTo>
                  <a:cubicBezTo>
                    <a:pt x="20989" y="19963"/>
                    <a:pt x="21204" y="19889"/>
                    <a:pt x="21204" y="19800"/>
                  </a:cubicBezTo>
                  <a:cubicBezTo>
                    <a:pt x="21204" y="19672"/>
                    <a:pt x="21312" y="19629"/>
                    <a:pt x="21478" y="19629"/>
                  </a:cubicBezTo>
                  <a:cubicBezTo>
                    <a:pt x="21507" y="19629"/>
                    <a:pt x="21539" y="19630"/>
                    <a:pt x="21572" y="19633"/>
                  </a:cubicBezTo>
                  <a:cubicBezTo>
                    <a:pt x="21789" y="19650"/>
                    <a:pt x="22090" y="19950"/>
                    <a:pt x="22190" y="19984"/>
                  </a:cubicBezTo>
                  <a:cubicBezTo>
                    <a:pt x="22208" y="19993"/>
                    <a:pt x="22229" y="19996"/>
                    <a:pt x="22253" y="19996"/>
                  </a:cubicBezTo>
                  <a:cubicBezTo>
                    <a:pt x="22365" y="19996"/>
                    <a:pt x="22534" y="19917"/>
                    <a:pt x="22658" y="19917"/>
                  </a:cubicBezTo>
                  <a:cubicBezTo>
                    <a:pt x="22791" y="19917"/>
                    <a:pt x="22992" y="19683"/>
                    <a:pt x="23075" y="19650"/>
                  </a:cubicBezTo>
                  <a:cubicBezTo>
                    <a:pt x="23083" y="19644"/>
                    <a:pt x="23092" y="19642"/>
                    <a:pt x="23101" y="19642"/>
                  </a:cubicBezTo>
                  <a:cubicBezTo>
                    <a:pt x="23164" y="19642"/>
                    <a:pt x="23266" y="19747"/>
                    <a:pt x="23367" y="19747"/>
                  </a:cubicBezTo>
                  <a:cubicBezTo>
                    <a:pt x="23387" y="19747"/>
                    <a:pt x="23407" y="19743"/>
                    <a:pt x="23426" y="19733"/>
                  </a:cubicBezTo>
                  <a:cubicBezTo>
                    <a:pt x="23518" y="19681"/>
                    <a:pt x="23621" y="19618"/>
                    <a:pt x="23701" y="19618"/>
                  </a:cubicBezTo>
                  <a:cubicBezTo>
                    <a:pt x="23723" y="19618"/>
                    <a:pt x="23743" y="19622"/>
                    <a:pt x="23760" y="19633"/>
                  </a:cubicBezTo>
                  <a:cubicBezTo>
                    <a:pt x="23844" y="19683"/>
                    <a:pt x="23577" y="19884"/>
                    <a:pt x="23644" y="20001"/>
                  </a:cubicBezTo>
                  <a:cubicBezTo>
                    <a:pt x="23677" y="20034"/>
                    <a:pt x="23677" y="20101"/>
                    <a:pt x="23660" y="20151"/>
                  </a:cubicBezTo>
                  <a:cubicBezTo>
                    <a:pt x="23644" y="20234"/>
                    <a:pt x="23610" y="20318"/>
                    <a:pt x="23660" y="20368"/>
                  </a:cubicBezTo>
                  <a:cubicBezTo>
                    <a:pt x="23710" y="20435"/>
                    <a:pt x="23644" y="20569"/>
                    <a:pt x="23627" y="20702"/>
                  </a:cubicBezTo>
                  <a:lnTo>
                    <a:pt x="23627" y="20769"/>
                  </a:lnTo>
                  <a:cubicBezTo>
                    <a:pt x="23627" y="20903"/>
                    <a:pt x="23410" y="21187"/>
                    <a:pt x="23293" y="21437"/>
                  </a:cubicBezTo>
                  <a:lnTo>
                    <a:pt x="23437" y="21510"/>
                  </a:lnTo>
                  <a:lnTo>
                    <a:pt x="23437" y="21510"/>
                  </a:lnTo>
                  <a:lnTo>
                    <a:pt x="23293" y="21454"/>
                  </a:lnTo>
                  <a:cubicBezTo>
                    <a:pt x="23259" y="21504"/>
                    <a:pt x="23226" y="21588"/>
                    <a:pt x="23226" y="21655"/>
                  </a:cubicBezTo>
                  <a:cubicBezTo>
                    <a:pt x="23142" y="21939"/>
                    <a:pt x="23025" y="22206"/>
                    <a:pt x="22858" y="22457"/>
                  </a:cubicBezTo>
                  <a:cubicBezTo>
                    <a:pt x="22841" y="22473"/>
                    <a:pt x="22825" y="22507"/>
                    <a:pt x="22808" y="22524"/>
                  </a:cubicBezTo>
                  <a:cubicBezTo>
                    <a:pt x="22800" y="22532"/>
                    <a:pt x="22787" y="22535"/>
                    <a:pt x="22771" y="22535"/>
                  </a:cubicBezTo>
                  <a:cubicBezTo>
                    <a:pt x="22708" y="22535"/>
                    <a:pt x="22591" y="22488"/>
                    <a:pt x="22466" y="22488"/>
                  </a:cubicBezTo>
                  <a:cubicBezTo>
                    <a:pt x="22424" y="22488"/>
                    <a:pt x="22382" y="22493"/>
                    <a:pt x="22340" y="22507"/>
                  </a:cubicBezTo>
                  <a:cubicBezTo>
                    <a:pt x="22299" y="22514"/>
                    <a:pt x="22258" y="22517"/>
                    <a:pt x="22218" y="22517"/>
                  </a:cubicBezTo>
                  <a:cubicBezTo>
                    <a:pt x="22059" y="22517"/>
                    <a:pt x="21905" y="22466"/>
                    <a:pt x="21772" y="22373"/>
                  </a:cubicBezTo>
                  <a:cubicBezTo>
                    <a:pt x="21719" y="22349"/>
                    <a:pt x="21641" y="22338"/>
                    <a:pt x="21552" y="22338"/>
                  </a:cubicBezTo>
                  <a:cubicBezTo>
                    <a:pt x="21277" y="22338"/>
                    <a:pt x="20896" y="22439"/>
                    <a:pt x="20820" y="22540"/>
                  </a:cubicBezTo>
                  <a:cubicBezTo>
                    <a:pt x="20774" y="22604"/>
                    <a:pt x="20690" y="22633"/>
                    <a:pt x="20590" y="22633"/>
                  </a:cubicBezTo>
                  <a:cubicBezTo>
                    <a:pt x="20506" y="22633"/>
                    <a:pt x="20410" y="22612"/>
                    <a:pt x="20318" y="22574"/>
                  </a:cubicBezTo>
                  <a:cubicBezTo>
                    <a:pt x="20051" y="22457"/>
                    <a:pt x="19784" y="22373"/>
                    <a:pt x="19483" y="22340"/>
                  </a:cubicBezTo>
                  <a:cubicBezTo>
                    <a:pt x="19149" y="22323"/>
                    <a:pt x="18865" y="22273"/>
                    <a:pt x="18815" y="22189"/>
                  </a:cubicBezTo>
                  <a:lnTo>
                    <a:pt x="18798" y="22173"/>
                  </a:lnTo>
                  <a:cubicBezTo>
                    <a:pt x="18765" y="22072"/>
                    <a:pt x="18581" y="22072"/>
                    <a:pt x="18197" y="22006"/>
                  </a:cubicBezTo>
                  <a:cubicBezTo>
                    <a:pt x="17796" y="21939"/>
                    <a:pt x="17946" y="21688"/>
                    <a:pt x="17495" y="21655"/>
                  </a:cubicBezTo>
                  <a:cubicBezTo>
                    <a:pt x="17485" y="21654"/>
                    <a:pt x="17475" y="21654"/>
                    <a:pt x="17464" y="21654"/>
                  </a:cubicBezTo>
                  <a:cubicBezTo>
                    <a:pt x="17035" y="21654"/>
                    <a:pt x="16509" y="21993"/>
                    <a:pt x="16492" y="22173"/>
                  </a:cubicBezTo>
                  <a:cubicBezTo>
                    <a:pt x="16492" y="22356"/>
                    <a:pt x="16709" y="22557"/>
                    <a:pt x="16559" y="22757"/>
                  </a:cubicBezTo>
                  <a:cubicBezTo>
                    <a:pt x="16467" y="22858"/>
                    <a:pt x="16342" y="22908"/>
                    <a:pt x="16214" y="22908"/>
                  </a:cubicBezTo>
                  <a:cubicBezTo>
                    <a:pt x="16087" y="22908"/>
                    <a:pt x="15958" y="22858"/>
                    <a:pt x="15857" y="22757"/>
                  </a:cubicBezTo>
                  <a:cubicBezTo>
                    <a:pt x="15654" y="22570"/>
                    <a:pt x="15377" y="22455"/>
                    <a:pt x="15082" y="22455"/>
                  </a:cubicBezTo>
                  <a:cubicBezTo>
                    <a:pt x="15062" y="22455"/>
                    <a:pt x="15042" y="22456"/>
                    <a:pt x="15022" y="22457"/>
                  </a:cubicBezTo>
                  <a:cubicBezTo>
                    <a:pt x="14755" y="22457"/>
                    <a:pt x="14571" y="22273"/>
                    <a:pt x="14587" y="22139"/>
                  </a:cubicBezTo>
                  <a:cubicBezTo>
                    <a:pt x="14604" y="21989"/>
                    <a:pt x="14521" y="21922"/>
                    <a:pt x="14287" y="21872"/>
                  </a:cubicBezTo>
                  <a:cubicBezTo>
                    <a:pt x="14102" y="21829"/>
                    <a:pt x="13930" y="21690"/>
                    <a:pt x="13636" y="21690"/>
                  </a:cubicBezTo>
                  <a:cubicBezTo>
                    <a:pt x="13584" y="21690"/>
                    <a:pt x="13528" y="21695"/>
                    <a:pt x="13468" y="21705"/>
                  </a:cubicBezTo>
                  <a:cubicBezTo>
                    <a:pt x="13426" y="21713"/>
                    <a:pt x="13382" y="21717"/>
                    <a:pt x="13338" y="21717"/>
                  </a:cubicBezTo>
                  <a:cubicBezTo>
                    <a:pt x="13204" y="21717"/>
                    <a:pt x="13063" y="21680"/>
                    <a:pt x="12950" y="21605"/>
                  </a:cubicBezTo>
                  <a:cubicBezTo>
                    <a:pt x="12850" y="21521"/>
                    <a:pt x="12783" y="21454"/>
                    <a:pt x="12783" y="21404"/>
                  </a:cubicBezTo>
                  <a:cubicBezTo>
                    <a:pt x="12783" y="21338"/>
                    <a:pt x="12709" y="21229"/>
                    <a:pt x="12645" y="21229"/>
                  </a:cubicBezTo>
                  <a:cubicBezTo>
                    <a:pt x="12629" y="21229"/>
                    <a:pt x="12613" y="21236"/>
                    <a:pt x="12599" y="21254"/>
                  </a:cubicBezTo>
                  <a:cubicBezTo>
                    <a:pt x="12580" y="21278"/>
                    <a:pt x="12544" y="21290"/>
                    <a:pt x="12504" y="21290"/>
                  </a:cubicBezTo>
                  <a:cubicBezTo>
                    <a:pt x="12404" y="21290"/>
                    <a:pt x="12272" y="21222"/>
                    <a:pt x="12248" y="21103"/>
                  </a:cubicBezTo>
                  <a:cubicBezTo>
                    <a:pt x="12215" y="20936"/>
                    <a:pt x="12415" y="20936"/>
                    <a:pt x="12599" y="20786"/>
                  </a:cubicBezTo>
                  <a:cubicBezTo>
                    <a:pt x="12800" y="20635"/>
                    <a:pt x="12800" y="20335"/>
                    <a:pt x="12599" y="20184"/>
                  </a:cubicBezTo>
                  <a:cubicBezTo>
                    <a:pt x="12399" y="20017"/>
                    <a:pt x="12549" y="19934"/>
                    <a:pt x="12683" y="19783"/>
                  </a:cubicBezTo>
                  <a:cubicBezTo>
                    <a:pt x="12784" y="19682"/>
                    <a:pt x="12741" y="19609"/>
                    <a:pt x="12686" y="19609"/>
                  </a:cubicBezTo>
                  <a:cubicBezTo>
                    <a:pt x="12668" y="19609"/>
                    <a:pt x="12649" y="19617"/>
                    <a:pt x="12633" y="19633"/>
                  </a:cubicBezTo>
                  <a:cubicBezTo>
                    <a:pt x="12597" y="19661"/>
                    <a:pt x="12555" y="19681"/>
                    <a:pt x="12518" y="19681"/>
                  </a:cubicBezTo>
                  <a:cubicBezTo>
                    <a:pt x="12468" y="19681"/>
                    <a:pt x="12425" y="19645"/>
                    <a:pt x="12415" y="19549"/>
                  </a:cubicBezTo>
                  <a:cubicBezTo>
                    <a:pt x="12406" y="19466"/>
                    <a:pt x="12268" y="19419"/>
                    <a:pt x="12119" y="19419"/>
                  </a:cubicBezTo>
                  <a:cubicBezTo>
                    <a:pt x="11999" y="19419"/>
                    <a:pt x="11871" y="19449"/>
                    <a:pt x="11797" y="19516"/>
                  </a:cubicBezTo>
                  <a:cubicBezTo>
                    <a:pt x="11730" y="19566"/>
                    <a:pt x="11630" y="19600"/>
                    <a:pt x="11546" y="19600"/>
                  </a:cubicBezTo>
                  <a:cubicBezTo>
                    <a:pt x="11413" y="19583"/>
                    <a:pt x="11262" y="19549"/>
                    <a:pt x="11129" y="19516"/>
                  </a:cubicBezTo>
                  <a:cubicBezTo>
                    <a:pt x="10978" y="19516"/>
                    <a:pt x="10828" y="19533"/>
                    <a:pt x="10678" y="19549"/>
                  </a:cubicBezTo>
                  <a:cubicBezTo>
                    <a:pt x="10556" y="19549"/>
                    <a:pt x="10291" y="19714"/>
                    <a:pt x="10133" y="19714"/>
                  </a:cubicBezTo>
                  <a:cubicBezTo>
                    <a:pt x="10096" y="19714"/>
                    <a:pt x="10065" y="19705"/>
                    <a:pt x="10043" y="19683"/>
                  </a:cubicBezTo>
                  <a:cubicBezTo>
                    <a:pt x="10017" y="19657"/>
                    <a:pt x="9935" y="19647"/>
                    <a:pt x="9821" y="19647"/>
                  </a:cubicBezTo>
                  <a:cubicBezTo>
                    <a:pt x="9423" y="19647"/>
                    <a:pt x="8628" y="19770"/>
                    <a:pt x="8355" y="19783"/>
                  </a:cubicBezTo>
                  <a:cubicBezTo>
                    <a:pt x="8004" y="19800"/>
                    <a:pt x="7871" y="20151"/>
                    <a:pt x="7653" y="20151"/>
                  </a:cubicBezTo>
                  <a:cubicBezTo>
                    <a:pt x="7386" y="20184"/>
                    <a:pt x="7135" y="20318"/>
                    <a:pt x="6952" y="20519"/>
                  </a:cubicBezTo>
                  <a:cubicBezTo>
                    <a:pt x="6918" y="20569"/>
                    <a:pt x="6851" y="20602"/>
                    <a:pt x="6785" y="20602"/>
                  </a:cubicBezTo>
                  <a:cubicBezTo>
                    <a:pt x="6617" y="20602"/>
                    <a:pt x="6434" y="20485"/>
                    <a:pt x="6267" y="20468"/>
                  </a:cubicBezTo>
                  <a:cubicBezTo>
                    <a:pt x="6136" y="20468"/>
                    <a:pt x="5963" y="20505"/>
                    <a:pt x="5807" y="20505"/>
                  </a:cubicBezTo>
                  <a:cubicBezTo>
                    <a:pt x="5684" y="20505"/>
                    <a:pt x="5572" y="20482"/>
                    <a:pt x="5498" y="20402"/>
                  </a:cubicBezTo>
                  <a:cubicBezTo>
                    <a:pt x="5373" y="20251"/>
                    <a:pt x="5266" y="20176"/>
                    <a:pt x="5171" y="20176"/>
                  </a:cubicBezTo>
                  <a:cubicBezTo>
                    <a:pt x="5140" y="20176"/>
                    <a:pt x="5110" y="20184"/>
                    <a:pt x="5080" y="20201"/>
                  </a:cubicBezTo>
                  <a:cubicBezTo>
                    <a:pt x="4947" y="20268"/>
                    <a:pt x="4713" y="20920"/>
                    <a:pt x="4579" y="21120"/>
                  </a:cubicBezTo>
                  <a:cubicBezTo>
                    <a:pt x="4412" y="21304"/>
                    <a:pt x="4161" y="21421"/>
                    <a:pt x="3894" y="21454"/>
                  </a:cubicBezTo>
                  <a:cubicBezTo>
                    <a:pt x="3727" y="21454"/>
                    <a:pt x="3693" y="21722"/>
                    <a:pt x="3560" y="21838"/>
                  </a:cubicBezTo>
                  <a:cubicBezTo>
                    <a:pt x="3426" y="21939"/>
                    <a:pt x="3476" y="22123"/>
                    <a:pt x="3309" y="22256"/>
                  </a:cubicBezTo>
                  <a:cubicBezTo>
                    <a:pt x="3142" y="22373"/>
                    <a:pt x="3226" y="22791"/>
                    <a:pt x="3309" y="22941"/>
                  </a:cubicBezTo>
                  <a:cubicBezTo>
                    <a:pt x="3393" y="23075"/>
                    <a:pt x="2992" y="23543"/>
                    <a:pt x="2774" y="23676"/>
                  </a:cubicBezTo>
                  <a:cubicBezTo>
                    <a:pt x="2541" y="23810"/>
                    <a:pt x="2474" y="24061"/>
                    <a:pt x="2123" y="24128"/>
                  </a:cubicBezTo>
                  <a:cubicBezTo>
                    <a:pt x="1989" y="24144"/>
                    <a:pt x="1872" y="24194"/>
                    <a:pt x="1789" y="24278"/>
                  </a:cubicBezTo>
                  <a:cubicBezTo>
                    <a:pt x="1672" y="24395"/>
                    <a:pt x="1588" y="24545"/>
                    <a:pt x="1538" y="24696"/>
                  </a:cubicBezTo>
                  <a:cubicBezTo>
                    <a:pt x="1455" y="24913"/>
                    <a:pt x="970" y="25230"/>
                    <a:pt x="937" y="25531"/>
                  </a:cubicBezTo>
                  <a:cubicBezTo>
                    <a:pt x="920" y="25815"/>
                    <a:pt x="452" y="26283"/>
                    <a:pt x="151" y="26935"/>
                  </a:cubicBezTo>
                  <a:cubicBezTo>
                    <a:pt x="84" y="27052"/>
                    <a:pt x="34" y="27202"/>
                    <a:pt x="18" y="27352"/>
                  </a:cubicBezTo>
                  <a:cubicBezTo>
                    <a:pt x="1" y="27636"/>
                    <a:pt x="168" y="27737"/>
                    <a:pt x="268" y="27854"/>
                  </a:cubicBezTo>
                  <a:cubicBezTo>
                    <a:pt x="419" y="28021"/>
                    <a:pt x="168" y="28288"/>
                    <a:pt x="368" y="28572"/>
                  </a:cubicBezTo>
                  <a:cubicBezTo>
                    <a:pt x="586" y="28873"/>
                    <a:pt x="318" y="29307"/>
                    <a:pt x="218" y="29458"/>
                  </a:cubicBezTo>
                  <a:cubicBezTo>
                    <a:pt x="201" y="29491"/>
                    <a:pt x="201" y="29524"/>
                    <a:pt x="185" y="29558"/>
                  </a:cubicBezTo>
                  <a:cubicBezTo>
                    <a:pt x="1505" y="31646"/>
                    <a:pt x="3226" y="33451"/>
                    <a:pt x="5231" y="34905"/>
                  </a:cubicBezTo>
                  <a:cubicBezTo>
                    <a:pt x="5331" y="34871"/>
                    <a:pt x="5448" y="34854"/>
                    <a:pt x="5565" y="34838"/>
                  </a:cubicBezTo>
                  <a:cubicBezTo>
                    <a:pt x="5678" y="34819"/>
                    <a:pt x="5790" y="34810"/>
                    <a:pt x="5902" y="34810"/>
                  </a:cubicBezTo>
                  <a:cubicBezTo>
                    <a:pt x="6089" y="34810"/>
                    <a:pt x="6273" y="34836"/>
                    <a:pt x="6450" y="34888"/>
                  </a:cubicBezTo>
                  <a:cubicBezTo>
                    <a:pt x="6617" y="34938"/>
                    <a:pt x="6751" y="34988"/>
                    <a:pt x="6785" y="35005"/>
                  </a:cubicBezTo>
                  <a:cubicBezTo>
                    <a:pt x="7085" y="34921"/>
                    <a:pt x="7369" y="34804"/>
                    <a:pt x="7653" y="34654"/>
                  </a:cubicBezTo>
                  <a:cubicBezTo>
                    <a:pt x="7837" y="34554"/>
                    <a:pt x="8038" y="34504"/>
                    <a:pt x="8171" y="34437"/>
                  </a:cubicBezTo>
                  <a:cubicBezTo>
                    <a:pt x="8205" y="34420"/>
                    <a:pt x="8238" y="34387"/>
                    <a:pt x="8272" y="34370"/>
                  </a:cubicBezTo>
                  <a:cubicBezTo>
                    <a:pt x="8338" y="34320"/>
                    <a:pt x="8422" y="34286"/>
                    <a:pt x="8522" y="34270"/>
                  </a:cubicBezTo>
                  <a:cubicBezTo>
                    <a:pt x="8622" y="34253"/>
                    <a:pt x="8723" y="34236"/>
                    <a:pt x="8823" y="34236"/>
                  </a:cubicBezTo>
                  <a:cubicBezTo>
                    <a:pt x="8928" y="34236"/>
                    <a:pt x="9002" y="34123"/>
                    <a:pt x="9070" y="34123"/>
                  </a:cubicBezTo>
                  <a:cubicBezTo>
                    <a:pt x="9088" y="34123"/>
                    <a:pt x="9106" y="34131"/>
                    <a:pt x="9124" y="34153"/>
                  </a:cubicBezTo>
                  <a:cubicBezTo>
                    <a:pt x="9207" y="34253"/>
                    <a:pt x="9592" y="34270"/>
                    <a:pt x="9792" y="34320"/>
                  </a:cubicBezTo>
                  <a:cubicBezTo>
                    <a:pt x="10009" y="34387"/>
                    <a:pt x="10160" y="34570"/>
                    <a:pt x="10210" y="34788"/>
                  </a:cubicBezTo>
                  <a:cubicBezTo>
                    <a:pt x="10260" y="34921"/>
                    <a:pt x="10343" y="35055"/>
                    <a:pt x="10477" y="35138"/>
                  </a:cubicBezTo>
                  <a:cubicBezTo>
                    <a:pt x="10491" y="35146"/>
                    <a:pt x="10509" y="35149"/>
                    <a:pt x="10528" y="35149"/>
                  </a:cubicBezTo>
                  <a:cubicBezTo>
                    <a:pt x="10646" y="35149"/>
                    <a:pt x="10845" y="35038"/>
                    <a:pt x="10945" y="35038"/>
                  </a:cubicBezTo>
                  <a:cubicBezTo>
                    <a:pt x="11045" y="35038"/>
                    <a:pt x="11463" y="35038"/>
                    <a:pt x="11530" y="34971"/>
                  </a:cubicBezTo>
                  <a:cubicBezTo>
                    <a:pt x="11546" y="34963"/>
                    <a:pt x="11559" y="34959"/>
                    <a:pt x="11572" y="34959"/>
                  </a:cubicBezTo>
                  <a:cubicBezTo>
                    <a:pt x="11584" y="34959"/>
                    <a:pt x="11597" y="34963"/>
                    <a:pt x="11613" y="34971"/>
                  </a:cubicBezTo>
                  <a:cubicBezTo>
                    <a:pt x="11680" y="35038"/>
                    <a:pt x="11747" y="35122"/>
                    <a:pt x="11797" y="35222"/>
                  </a:cubicBezTo>
                  <a:cubicBezTo>
                    <a:pt x="11833" y="35280"/>
                    <a:pt x="11888" y="35294"/>
                    <a:pt x="11946" y="35294"/>
                  </a:cubicBezTo>
                  <a:cubicBezTo>
                    <a:pt x="12000" y="35294"/>
                    <a:pt x="12056" y="35282"/>
                    <a:pt x="12101" y="35282"/>
                  </a:cubicBezTo>
                  <a:cubicBezTo>
                    <a:pt x="12119" y="35282"/>
                    <a:pt x="12135" y="35283"/>
                    <a:pt x="12148" y="35289"/>
                  </a:cubicBezTo>
                  <a:cubicBezTo>
                    <a:pt x="12232" y="35423"/>
                    <a:pt x="12282" y="35573"/>
                    <a:pt x="12265" y="35723"/>
                  </a:cubicBezTo>
                  <a:cubicBezTo>
                    <a:pt x="12248" y="35807"/>
                    <a:pt x="12131" y="36024"/>
                    <a:pt x="12181" y="36124"/>
                  </a:cubicBezTo>
                  <a:lnTo>
                    <a:pt x="12181" y="36141"/>
                  </a:lnTo>
                  <a:cubicBezTo>
                    <a:pt x="12265" y="36241"/>
                    <a:pt x="12198" y="36392"/>
                    <a:pt x="12081" y="36442"/>
                  </a:cubicBezTo>
                  <a:cubicBezTo>
                    <a:pt x="11931" y="36475"/>
                    <a:pt x="11948" y="36609"/>
                    <a:pt x="12064" y="36609"/>
                  </a:cubicBezTo>
                  <a:cubicBezTo>
                    <a:pt x="12131" y="36609"/>
                    <a:pt x="12115" y="36676"/>
                    <a:pt x="12081" y="36726"/>
                  </a:cubicBezTo>
                  <a:cubicBezTo>
                    <a:pt x="12048" y="36759"/>
                    <a:pt x="12031" y="36793"/>
                    <a:pt x="11998" y="36826"/>
                  </a:cubicBezTo>
                  <a:cubicBezTo>
                    <a:pt x="11931" y="36893"/>
                    <a:pt x="12131" y="36960"/>
                    <a:pt x="12165" y="37060"/>
                  </a:cubicBezTo>
                  <a:cubicBezTo>
                    <a:pt x="12198" y="37143"/>
                    <a:pt x="11914" y="37110"/>
                    <a:pt x="11931" y="37244"/>
                  </a:cubicBezTo>
                  <a:cubicBezTo>
                    <a:pt x="11914" y="37361"/>
                    <a:pt x="11847" y="37461"/>
                    <a:pt x="11747" y="37528"/>
                  </a:cubicBezTo>
                  <a:cubicBezTo>
                    <a:pt x="11663" y="37578"/>
                    <a:pt x="11948" y="37845"/>
                    <a:pt x="11964" y="37929"/>
                  </a:cubicBezTo>
                  <a:lnTo>
                    <a:pt x="11964" y="37962"/>
                  </a:lnTo>
                  <a:cubicBezTo>
                    <a:pt x="13430" y="38307"/>
                    <a:pt x="14927" y="38480"/>
                    <a:pt x="16423" y="38480"/>
                  </a:cubicBezTo>
                  <a:cubicBezTo>
                    <a:pt x="18186" y="38480"/>
                    <a:pt x="19947" y="38241"/>
                    <a:pt x="21655" y="37762"/>
                  </a:cubicBezTo>
                  <a:cubicBezTo>
                    <a:pt x="21672" y="37678"/>
                    <a:pt x="21689" y="37595"/>
                    <a:pt x="21722" y="37528"/>
                  </a:cubicBezTo>
                  <a:cubicBezTo>
                    <a:pt x="21806" y="37294"/>
                    <a:pt x="21939" y="37077"/>
                    <a:pt x="22073" y="37027"/>
                  </a:cubicBezTo>
                  <a:cubicBezTo>
                    <a:pt x="22163" y="37012"/>
                    <a:pt x="22253" y="37003"/>
                    <a:pt x="22343" y="37003"/>
                  </a:cubicBezTo>
                  <a:cubicBezTo>
                    <a:pt x="22454" y="37003"/>
                    <a:pt x="22564" y="37016"/>
                    <a:pt x="22674" y="37043"/>
                  </a:cubicBezTo>
                  <a:cubicBezTo>
                    <a:pt x="22841" y="37093"/>
                    <a:pt x="22975" y="37160"/>
                    <a:pt x="22958" y="37210"/>
                  </a:cubicBezTo>
                  <a:cubicBezTo>
                    <a:pt x="22942" y="37311"/>
                    <a:pt x="22691" y="37277"/>
                    <a:pt x="22658" y="37461"/>
                  </a:cubicBezTo>
                  <a:cubicBezTo>
                    <a:pt x="25582" y="36458"/>
                    <a:pt x="28222" y="34771"/>
                    <a:pt x="30360" y="32532"/>
                  </a:cubicBezTo>
                  <a:cubicBezTo>
                    <a:pt x="30410" y="32315"/>
                    <a:pt x="30461" y="32098"/>
                    <a:pt x="30494" y="31880"/>
                  </a:cubicBezTo>
                  <a:cubicBezTo>
                    <a:pt x="30504" y="31709"/>
                    <a:pt x="30423" y="31629"/>
                    <a:pt x="30339" y="31629"/>
                  </a:cubicBezTo>
                  <a:cubicBezTo>
                    <a:pt x="30283" y="31629"/>
                    <a:pt x="30226" y="31664"/>
                    <a:pt x="30193" y="31730"/>
                  </a:cubicBezTo>
                  <a:cubicBezTo>
                    <a:pt x="30126" y="31880"/>
                    <a:pt x="29558" y="31981"/>
                    <a:pt x="29191" y="31997"/>
                  </a:cubicBezTo>
                  <a:cubicBezTo>
                    <a:pt x="28823" y="31997"/>
                    <a:pt x="28606" y="32031"/>
                    <a:pt x="28472" y="32164"/>
                  </a:cubicBezTo>
                  <a:cubicBezTo>
                    <a:pt x="28428" y="32203"/>
                    <a:pt x="28361" y="32213"/>
                    <a:pt x="28287" y="32213"/>
                  </a:cubicBezTo>
                  <a:cubicBezTo>
                    <a:pt x="28220" y="32213"/>
                    <a:pt x="28148" y="32205"/>
                    <a:pt x="28081" y="32205"/>
                  </a:cubicBezTo>
                  <a:cubicBezTo>
                    <a:pt x="28001" y="32205"/>
                    <a:pt x="27930" y="32216"/>
                    <a:pt x="27887" y="32265"/>
                  </a:cubicBezTo>
                  <a:cubicBezTo>
                    <a:pt x="27825" y="32345"/>
                    <a:pt x="27657" y="32416"/>
                    <a:pt x="27492" y="32416"/>
                  </a:cubicBezTo>
                  <a:cubicBezTo>
                    <a:pt x="27348" y="32416"/>
                    <a:pt x="27206" y="32362"/>
                    <a:pt x="27136" y="32214"/>
                  </a:cubicBezTo>
                  <a:cubicBezTo>
                    <a:pt x="27085" y="32098"/>
                    <a:pt x="27002" y="32014"/>
                    <a:pt x="26902" y="31947"/>
                  </a:cubicBezTo>
                  <a:cubicBezTo>
                    <a:pt x="26801" y="31880"/>
                    <a:pt x="26701" y="31880"/>
                    <a:pt x="26668" y="31847"/>
                  </a:cubicBezTo>
                  <a:cubicBezTo>
                    <a:pt x="26634" y="31813"/>
                    <a:pt x="26801" y="31663"/>
                    <a:pt x="26918" y="31646"/>
                  </a:cubicBezTo>
                  <a:cubicBezTo>
                    <a:pt x="27052" y="31613"/>
                    <a:pt x="26985" y="31463"/>
                    <a:pt x="26885" y="31379"/>
                  </a:cubicBezTo>
                  <a:lnTo>
                    <a:pt x="26818" y="31312"/>
                  </a:lnTo>
                  <a:cubicBezTo>
                    <a:pt x="26651" y="31145"/>
                    <a:pt x="26484" y="30978"/>
                    <a:pt x="26350" y="30778"/>
                  </a:cubicBezTo>
                  <a:cubicBezTo>
                    <a:pt x="26183" y="30527"/>
                    <a:pt x="25916" y="30360"/>
                    <a:pt x="25632" y="30293"/>
                  </a:cubicBezTo>
                  <a:cubicBezTo>
                    <a:pt x="25465" y="30293"/>
                    <a:pt x="25448" y="30009"/>
                    <a:pt x="25348" y="30009"/>
                  </a:cubicBezTo>
                  <a:cubicBezTo>
                    <a:pt x="25248" y="29992"/>
                    <a:pt x="25014" y="29591"/>
                    <a:pt x="25014" y="29341"/>
                  </a:cubicBezTo>
                  <a:cubicBezTo>
                    <a:pt x="24980" y="29157"/>
                    <a:pt x="24897" y="28973"/>
                    <a:pt x="24763" y="28839"/>
                  </a:cubicBezTo>
                  <a:cubicBezTo>
                    <a:pt x="24679" y="28739"/>
                    <a:pt x="24579" y="28656"/>
                    <a:pt x="24479" y="28589"/>
                  </a:cubicBezTo>
                  <a:cubicBezTo>
                    <a:pt x="24312" y="28505"/>
                    <a:pt x="24212" y="28238"/>
                    <a:pt x="24212" y="27887"/>
                  </a:cubicBezTo>
                  <a:cubicBezTo>
                    <a:pt x="24212" y="27620"/>
                    <a:pt x="24178" y="27386"/>
                    <a:pt x="24111" y="27135"/>
                  </a:cubicBezTo>
                  <a:cubicBezTo>
                    <a:pt x="24045" y="26935"/>
                    <a:pt x="23911" y="26767"/>
                    <a:pt x="23727" y="26667"/>
                  </a:cubicBezTo>
                  <a:cubicBezTo>
                    <a:pt x="23593" y="26600"/>
                    <a:pt x="23493" y="26467"/>
                    <a:pt x="23476" y="26333"/>
                  </a:cubicBezTo>
                  <a:cubicBezTo>
                    <a:pt x="23460" y="26266"/>
                    <a:pt x="23460" y="26199"/>
                    <a:pt x="23476" y="26149"/>
                  </a:cubicBezTo>
                  <a:cubicBezTo>
                    <a:pt x="23510" y="25932"/>
                    <a:pt x="23359" y="25949"/>
                    <a:pt x="23259" y="25648"/>
                  </a:cubicBezTo>
                  <a:cubicBezTo>
                    <a:pt x="23159" y="25347"/>
                    <a:pt x="22791" y="24896"/>
                    <a:pt x="22775" y="24729"/>
                  </a:cubicBezTo>
                  <a:cubicBezTo>
                    <a:pt x="22775" y="24562"/>
                    <a:pt x="22557" y="24462"/>
                    <a:pt x="22574" y="24278"/>
                  </a:cubicBezTo>
                  <a:cubicBezTo>
                    <a:pt x="22591" y="24077"/>
                    <a:pt x="22474" y="24061"/>
                    <a:pt x="22273" y="23777"/>
                  </a:cubicBezTo>
                  <a:cubicBezTo>
                    <a:pt x="22056" y="23476"/>
                    <a:pt x="22006" y="22975"/>
                    <a:pt x="22056" y="22941"/>
                  </a:cubicBezTo>
                  <a:cubicBezTo>
                    <a:pt x="22057" y="22941"/>
                    <a:pt x="22058" y="22941"/>
                    <a:pt x="22059" y="22941"/>
                  </a:cubicBezTo>
                  <a:cubicBezTo>
                    <a:pt x="22113" y="22941"/>
                    <a:pt x="22291" y="23378"/>
                    <a:pt x="22357" y="23526"/>
                  </a:cubicBezTo>
                  <a:cubicBezTo>
                    <a:pt x="22424" y="23676"/>
                    <a:pt x="22658" y="24111"/>
                    <a:pt x="22808" y="24111"/>
                  </a:cubicBezTo>
                  <a:cubicBezTo>
                    <a:pt x="22971" y="24111"/>
                    <a:pt x="23023" y="23475"/>
                    <a:pt x="23072" y="23475"/>
                  </a:cubicBezTo>
                  <a:cubicBezTo>
                    <a:pt x="23073" y="23475"/>
                    <a:pt x="23074" y="23475"/>
                    <a:pt x="23075" y="23476"/>
                  </a:cubicBezTo>
                  <a:cubicBezTo>
                    <a:pt x="23092" y="23476"/>
                    <a:pt x="23092" y="23493"/>
                    <a:pt x="23092" y="23493"/>
                  </a:cubicBezTo>
                  <a:cubicBezTo>
                    <a:pt x="23126" y="23593"/>
                    <a:pt x="23075" y="23977"/>
                    <a:pt x="23176" y="24011"/>
                  </a:cubicBezTo>
                  <a:cubicBezTo>
                    <a:pt x="23259" y="24044"/>
                    <a:pt x="23326" y="24228"/>
                    <a:pt x="23543" y="24462"/>
                  </a:cubicBezTo>
                  <a:cubicBezTo>
                    <a:pt x="23744" y="24696"/>
                    <a:pt x="24178" y="25314"/>
                    <a:pt x="24195" y="25464"/>
                  </a:cubicBezTo>
                  <a:cubicBezTo>
                    <a:pt x="24212" y="25681"/>
                    <a:pt x="24345" y="25865"/>
                    <a:pt x="24529" y="25965"/>
                  </a:cubicBezTo>
                  <a:cubicBezTo>
                    <a:pt x="24796" y="26149"/>
                    <a:pt x="24796" y="26366"/>
                    <a:pt x="24947" y="26467"/>
                  </a:cubicBezTo>
                  <a:cubicBezTo>
                    <a:pt x="25080" y="26584"/>
                    <a:pt x="25047" y="26701"/>
                    <a:pt x="25047" y="26968"/>
                  </a:cubicBezTo>
                  <a:cubicBezTo>
                    <a:pt x="25047" y="27269"/>
                    <a:pt x="25181" y="27553"/>
                    <a:pt x="25415" y="27737"/>
                  </a:cubicBezTo>
                  <a:cubicBezTo>
                    <a:pt x="25665" y="27854"/>
                    <a:pt x="25849" y="28071"/>
                    <a:pt x="25933" y="28321"/>
                  </a:cubicBezTo>
                  <a:cubicBezTo>
                    <a:pt x="26033" y="28572"/>
                    <a:pt x="26166" y="28806"/>
                    <a:pt x="26350" y="29006"/>
                  </a:cubicBezTo>
                  <a:cubicBezTo>
                    <a:pt x="26517" y="29157"/>
                    <a:pt x="26417" y="29240"/>
                    <a:pt x="26517" y="29357"/>
                  </a:cubicBezTo>
                  <a:cubicBezTo>
                    <a:pt x="26568" y="29441"/>
                    <a:pt x="26618" y="29524"/>
                    <a:pt x="26651" y="29625"/>
                  </a:cubicBezTo>
                  <a:cubicBezTo>
                    <a:pt x="26701" y="29708"/>
                    <a:pt x="26718" y="29792"/>
                    <a:pt x="26701" y="29892"/>
                  </a:cubicBezTo>
                  <a:cubicBezTo>
                    <a:pt x="26651" y="30143"/>
                    <a:pt x="26701" y="30393"/>
                    <a:pt x="26835" y="30610"/>
                  </a:cubicBezTo>
                  <a:cubicBezTo>
                    <a:pt x="26969" y="30828"/>
                    <a:pt x="26918" y="31195"/>
                    <a:pt x="26985" y="31279"/>
                  </a:cubicBezTo>
                  <a:cubicBezTo>
                    <a:pt x="27009" y="31303"/>
                    <a:pt x="27092" y="31316"/>
                    <a:pt x="27199" y="31316"/>
                  </a:cubicBezTo>
                  <a:cubicBezTo>
                    <a:pt x="27389" y="31316"/>
                    <a:pt x="27654" y="31275"/>
                    <a:pt x="27804" y="31179"/>
                  </a:cubicBezTo>
                  <a:cubicBezTo>
                    <a:pt x="27971" y="31062"/>
                    <a:pt x="28172" y="30995"/>
                    <a:pt x="28389" y="30995"/>
                  </a:cubicBezTo>
                  <a:cubicBezTo>
                    <a:pt x="28573" y="30978"/>
                    <a:pt x="28740" y="30894"/>
                    <a:pt x="28873" y="30761"/>
                  </a:cubicBezTo>
                  <a:cubicBezTo>
                    <a:pt x="28919" y="30703"/>
                    <a:pt x="29061" y="30685"/>
                    <a:pt x="29183" y="30685"/>
                  </a:cubicBezTo>
                  <a:cubicBezTo>
                    <a:pt x="29238" y="30685"/>
                    <a:pt x="29288" y="30689"/>
                    <a:pt x="29324" y="30694"/>
                  </a:cubicBezTo>
                  <a:cubicBezTo>
                    <a:pt x="29425" y="30694"/>
                    <a:pt x="29542" y="30577"/>
                    <a:pt x="29675" y="30443"/>
                  </a:cubicBezTo>
                  <a:cubicBezTo>
                    <a:pt x="29792" y="30326"/>
                    <a:pt x="30193" y="30276"/>
                    <a:pt x="30628" y="30143"/>
                  </a:cubicBezTo>
                  <a:cubicBezTo>
                    <a:pt x="31045" y="30009"/>
                    <a:pt x="30962" y="29808"/>
                    <a:pt x="31062" y="29675"/>
                  </a:cubicBezTo>
                  <a:cubicBezTo>
                    <a:pt x="31162" y="29558"/>
                    <a:pt x="31263" y="29608"/>
                    <a:pt x="31446" y="29541"/>
                  </a:cubicBezTo>
                  <a:cubicBezTo>
                    <a:pt x="31480" y="29524"/>
                    <a:pt x="31513" y="29508"/>
                    <a:pt x="31563" y="29491"/>
                  </a:cubicBezTo>
                  <a:cubicBezTo>
                    <a:pt x="31814" y="29341"/>
                    <a:pt x="32098" y="29407"/>
                    <a:pt x="32282" y="29357"/>
                  </a:cubicBezTo>
                  <a:cubicBezTo>
                    <a:pt x="32482" y="29307"/>
                    <a:pt x="32282" y="29140"/>
                    <a:pt x="32466" y="29006"/>
                  </a:cubicBezTo>
                  <a:cubicBezTo>
                    <a:pt x="32538" y="28941"/>
                    <a:pt x="32624" y="28926"/>
                    <a:pt x="32704" y="28926"/>
                  </a:cubicBezTo>
                  <a:cubicBezTo>
                    <a:pt x="32770" y="28926"/>
                    <a:pt x="32833" y="28936"/>
                    <a:pt x="32882" y="28936"/>
                  </a:cubicBezTo>
                  <a:cubicBezTo>
                    <a:pt x="32910" y="28936"/>
                    <a:pt x="32933" y="28933"/>
                    <a:pt x="32950" y="28923"/>
                  </a:cubicBezTo>
                  <a:cubicBezTo>
                    <a:pt x="33034" y="28873"/>
                    <a:pt x="33101" y="28572"/>
                    <a:pt x="33251" y="28505"/>
                  </a:cubicBezTo>
                  <a:cubicBezTo>
                    <a:pt x="33268" y="28488"/>
                    <a:pt x="33301" y="28488"/>
                    <a:pt x="33318" y="28488"/>
                  </a:cubicBezTo>
                  <a:cubicBezTo>
                    <a:pt x="33401" y="28338"/>
                    <a:pt x="33468" y="28204"/>
                    <a:pt x="33535" y="28071"/>
                  </a:cubicBezTo>
                  <a:cubicBezTo>
                    <a:pt x="33568" y="27920"/>
                    <a:pt x="33602" y="27770"/>
                    <a:pt x="33685" y="27753"/>
                  </a:cubicBezTo>
                  <a:lnTo>
                    <a:pt x="33702" y="27753"/>
                  </a:lnTo>
                  <a:cubicBezTo>
                    <a:pt x="33886" y="27369"/>
                    <a:pt x="34070" y="26985"/>
                    <a:pt x="34220" y="26600"/>
                  </a:cubicBezTo>
                  <a:cubicBezTo>
                    <a:pt x="34153" y="26483"/>
                    <a:pt x="34070" y="26383"/>
                    <a:pt x="34020" y="26266"/>
                  </a:cubicBezTo>
                  <a:cubicBezTo>
                    <a:pt x="33969" y="26166"/>
                    <a:pt x="33568" y="26233"/>
                    <a:pt x="33268" y="25982"/>
                  </a:cubicBezTo>
                  <a:cubicBezTo>
                    <a:pt x="33134" y="25849"/>
                    <a:pt x="33050" y="25681"/>
                    <a:pt x="33017" y="25498"/>
                  </a:cubicBezTo>
                  <a:cubicBezTo>
                    <a:pt x="32950" y="25230"/>
                    <a:pt x="32950" y="24946"/>
                    <a:pt x="32900" y="24946"/>
                  </a:cubicBezTo>
                  <a:cubicBezTo>
                    <a:pt x="32817" y="24946"/>
                    <a:pt x="32482" y="25280"/>
                    <a:pt x="32349" y="25548"/>
                  </a:cubicBezTo>
                  <a:cubicBezTo>
                    <a:pt x="32201" y="25798"/>
                    <a:pt x="31924" y="25958"/>
                    <a:pt x="31620" y="25958"/>
                  </a:cubicBezTo>
                  <a:cubicBezTo>
                    <a:pt x="31580" y="25958"/>
                    <a:pt x="31538" y="25955"/>
                    <a:pt x="31497" y="25949"/>
                  </a:cubicBezTo>
                  <a:cubicBezTo>
                    <a:pt x="31450" y="25936"/>
                    <a:pt x="31402" y="25930"/>
                    <a:pt x="31354" y="25930"/>
                  </a:cubicBezTo>
                  <a:cubicBezTo>
                    <a:pt x="31215" y="25930"/>
                    <a:pt x="31078" y="25983"/>
                    <a:pt x="30979" y="26082"/>
                  </a:cubicBezTo>
                  <a:cubicBezTo>
                    <a:pt x="30969" y="26087"/>
                    <a:pt x="30959" y="26089"/>
                    <a:pt x="30949" y="26089"/>
                  </a:cubicBezTo>
                  <a:cubicBezTo>
                    <a:pt x="30926" y="26089"/>
                    <a:pt x="30902" y="26078"/>
                    <a:pt x="30878" y="26066"/>
                  </a:cubicBezTo>
                  <a:cubicBezTo>
                    <a:pt x="30795" y="25982"/>
                    <a:pt x="30728" y="25882"/>
                    <a:pt x="30695" y="25765"/>
                  </a:cubicBezTo>
                  <a:cubicBezTo>
                    <a:pt x="30678" y="25732"/>
                    <a:pt x="30678" y="25681"/>
                    <a:pt x="30695" y="25648"/>
                  </a:cubicBezTo>
                  <a:cubicBezTo>
                    <a:pt x="30795" y="25498"/>
                    <a:pt x="30845" y="25113"/>
                    <a:pt x="30644" y="25063"/>
                  </a:cubicBezTo>
                  <a:cubicBezTo>
                    <a:pt x="30633" y="25060"/>
                    <a:pt x="30622" y="25059"/>
                    <a:pt x="30612" y="25059"/>
                  </a:cubicBezTo>
                  <a:cubicBezTo>
                    <a:pt x="30447" y="25059"/>
                    <a:pt x="30344" y="25404"/>
                    <a:pt x="30344" y="25514"/>
                  </a:cubicBezTo>
                  <a:cubicBezTo>
                    <a:pt x="30344" y="25523"/>
                    <a:pt x="30344" y="25527"/>
                    <a:pt x="30339" y="25527"/>
                  </a:cubicBezTo>
                  <a:cubicBezTo>
                    <a:pt x="30335" y="25527"/>
                    <a:pt x="30327" y="25523"/>
                    <a:pt x="30310" y="25514"/>
                  </a:cubicBezTo>
                  <a:cubicBezTo>
                    <a:pt x="30227" y="25448"/>
                    <a:pt x="29993" y="25113"/>
                    <a:pt x="30076" y="25030"/>
                  </a:cubicBezTo>
                  <a:cubicBezTo>
                    <a:pt x="30160" y="24930"/>
                    <a:pt x="30026" y="24679"/>
                    <a:pt x="29859" y="24545"/>
                  </a:cubicBezTo>
                  <a:cubicBezTo>
                    <a:pt x="29709" y="24412"/>
                    <a:pt x="29425" y="24161"/>
                    <a:pt x="29408" y="24011"/>
                  </a:cubicBezTo>
                  <a:cubicBezTo>
                    <a:pt x="29391" y="23944"/>
                    <a:pt x="29375" y="23877"/>
                    <a:pt x="29358" y="23810"/>
                  </a:cubicBezTo>
                  <a:cubicBezTo>
                    <a:pt x="29274" y="23626"/>
                    <a:pt x="29207" y="23442"/>
                    <a:pt x="29141" y="23242"/>
                  </a:cubicBezTo>
                  <a:cubicBezTo>
                    <a:pt x="29141" y="23209"/>
                    <a:pt x="29157" y="23192"/>
                    <a:pt x="29191" y="23175"/>
                  </a:cubicBezTo>
                  <a:cubicBezTo>
                    <a:pt x="29241" y="23125"/>
                    <a:pt x="29308" y="23092"/>
                    <a:pt x="29375" y="23058"/>
                  </a:cubicBezTo>
                  <a:cubicBezTo>
                    <a:pt x="29408" y="23058"/>
                    <a:pt x="29458" y="23041"/>
                    <a:pt x="29492" y="23041"/>
                  </a:cubicBezTo>
                  <a:cubicBezTo>
                    <a:pt x="29581" y="23041"/>
                    <a:pt x="29602" y="22964"/>
                    <a:pt x="29644" y="22964"/>
                  </a:cubicBezTo>
                  <a:cubicBezTo>
                    <a:pt x="29657" y="22964"/>
                    <a:pt x="29672" y="22971"/>
                    <a:pt x="29692" y="22991"/>
                  </a:cubicBezTo>
                  <a:cubicBezTo>
                    <a:pt x="29724" y="23018"/>
                    <a:pt x="29760" y="23028"/>
                    <a:pt x="29797" y="23028"/>
                  </a:cubicBezTo>
                  <a:cubicBezTo>
                    <a:pt x="29873" y="23028"/>
                    <a:pt x="29953" y="22986"/>
                    <a:pt x="30009" y="22975"/>
                  </a:cubicBezTo>
                  <a:cubicBezTo>
                    <a:pt x="30011" y="22974"/>
                    <a:pt x="30013" y="22974"/>
                    <a:pt x="30015" y="22974"/>
                  </a:cubicBezTo>
                  <a:cubicBezTo>
                    <a:pt x="30118" y="22974"/>
                    <a:pt x="30362" y="23463"/>
                    <a:pt x="30477" y="23676"/>
                  </a:cubicBezTo>
                  <a:cubicBezTo>
                    <a:pt x="30578" y="23910"/>
                    <a:pt x="30578" y="23994"/>
                    <a:pt x="30728" y="24094"/>
                  </a:cubicBezTo>
                  <a:cubicBezTo>
                    <a:pt x="30878" y="24211"/>
                    <a:pt x="31062" y="24144"/>
                    <a:pt x="31279" y="24378"/>
                  </a:cubicBezTo>
                  <a:cubicBezTo>
                    <a:pt x="31497" y="24595"/>
                    <a:pt x="32065" y="24746"/>
                    <a:pt x="32299" y="24762"/>
                  </a:cubicBezTo>
                  <a:cubicBezTo>
                    <a:pt x="32306" y="24763"/>
                    <a:pt x="32313" y="24763"/>
                    <a:pt x="32320" y="24763"/>
                  </a:cubicBezTo>
                  <a:cubicBezTo>
                    <a:pt x="32524" y="24763"/>
                    <a:pt x="32693" y="24556"/>
                    <a:pt x="32955" y="24556"/>
                  </a:cubicBezTo>
                  <a:cubicBezTo>
                    <a:pt x="32980" y="24556"/>
                    <a:pt x="33006" y="24558"/>
                    <a:pt x="33034" y="24562"/>
                  </a:cubicBezTo>
                  <a:cubicBezTo>
                    <a:pt x="33334" y="24612"/>
                    <a:pt x="33268" y="25013"/>
                    <a:pt x="33368" y="25147"/>
                  </a:cubicBezTo>
                  <a:cubicBezTo>
                    <a:pt x="33468" y="25264"/>
                    <a:pt x="34237" y="25347"/>
                    <a:pt x="34688" y="25397"/>
                  </a:cubicBezTo>
                  <a:cubicBezTo>
                    <a:pt x="35857" y="21889"/>
                    <a:pt x="36008" y="18112"/>
                    <a:pt x="35106" y="14520"/>
                  </a:cubicBezTo>
                  <a:cubicBezTo>
                    <a:pt x="34938" y="14487"/>
                    <a:pt x="34721" y="14420"/>
                    <a:pt x="34705" y="14353"/>
                  </a:cubicBezTo>
                  <a:cubicBezTo>
                    <a:pt x="34688" y="14320"/>
                    <a:pt x="34730" y="14307"/>
                    <a:pt x="34799" y="14307"/>
                  </a:cubicBezTo>
                  <a:cubicBezTo>
                    <a:pt x="34867" y="14307"/>
                    <a:pt x="34964" y="14320"/>
                    <a:pt x="35055" y="14336"/>
                  </a:cubicBezTo>
                  <a:cubicBezTo>
                    <a:pt x="33702" y="9224"/>
                    <a:pt x="30310" y="4896"/>
                    <a:pt x="25665" y="2356"/>
                  </a:cubicBezTo>
                  <a:lnTo>
                    <a:pt x="25665" y="2356"/>
                  </a:lnTo>
                  <a:cubicBezTo>
                    <a:pt x="25799" y="2490"/>
                    <a:pt x="25816" y="2590"/>
                    <a:pt x="25816" y="2657"/>
                  </a:cubicBezTo>
                  <a:cubicBezTo>
                    <a:pt x="25808" y="2693"/>
                    <a:pt x="25720" y="2711"/>
                    <a:pt x="25615" y="2711"/>
                  </a:cubicBezTo>
                  <a:cubicBezTo>
                    <a:pt x="25478" y="2711"/>
                    <a:pt x="25312" y="2681"/>
                    <a:pt x="25264" y="2624"/>
                  </a:cubicBezTo>
                  <a:cubicBezTo>
                    <a:pt x="25153" y="2554"/>
                    <a:pt x="25018" y="2519"/>
                    <a:pt x="24889" y="2519"/>
                  </a:cubicBezTo>
                  <a:cubicBezTo>
                    <a:pt x="24864" y="2519"/>
                    <a:pt x="24838" y="2521"/>
                    <a:pt x="24813" y="2523"/>
                  </a:cubicBezTo>
                  <a:cubicBezTo>
                    <a:pt x="24811" y="2524"/>
                    <a:pt x="24808" y="2524"/>
                    <a:pt x="24805" y="2524"/>
                  </a:cubicBezTo>
                  <a:cubicBezTo>
                    <a:pt x="24698" y="2524"/>
                    <a:pt x="24425" y="2223"/>
                    <a:pt x="24295" y="2223"/>
                  </a:cubicBezTo>
                  <a:cubicBezTo>
                    <a:pt x="24289" y="2222"/>
                    <a:pt x="24284" y="2222"/>
                    <a:pt x="24278" y="2222"/>
                  </a:cubicBezTo>
                  <a:cubicBezTo>
                    <a:pt x="24153" y="2222"/>
                    <a:pt x="24060" y="2393"/>
                    <a:pt x="24028" y="2473"/>
                  </a:cubicBezTo>
                  <a:cubicBezTo>
                    <a:pt x="23978" y="2557"/>
                    <a:pt x="24095" y="2590"/>
                    <a:pt x="24161" y="2724"/>
                  </a:cubicBezTo>
                  <a:cubicBezTo>
                    <a:pt x="24228" y="2874"/>
                    <a:pt x="24462" y="2891"/>
                    <a:pt x="24596" y="2891"/>
                  </a:cubicBezTo>
                  <a:cubicBezTo>
                    <a:pt x="24713" y="2891"/>
                    <a:pt x="24679" y="3075"/>
                    <a:pt x="24629" y="3158"/>
                  </a:cubicBezTo>
                  <a:cubicBezTo>
                    <a:pt x="24608" y="3212"/>
                    <a:pt x="24505" y="3251"/>
                    <a:pt x="24416" y="3251"/>
                  </a:cubicBezTo>
                  <a:cubicBezTo>
                    <a:pt x="24365" y="3251"/>
                    <a:pt x="24319" y="3239"/>
                    <a:pt x="24295" y="3208"/>
                  </a:cubicBezTo>
                  <a:cubicBezTo>
                    <a:pt x="24228" y="3125"/>
                    <a:pt x="23944" y="3208"/>
                    <a:pt x="23944" y="3108"/>
                  </a:cubicBezTo>
                  <a:cubicBezTo>
                    <a:pt x="23886" y="2963"/>
                    <a:pt x="23739" y="2868"/>
                    <a:pt x="23592" y="2868"/>
                  </a:cubicBezTo>
                  <a:cubicBezTo>
                    <a:pt x="23570" y="2868"/>
                    <a:pt x="23548" y="2870"/>
                    <a:pt x="23527" y="2874"/>
                  </a:cubicBezTo>
                  <a:cubicBezTo>
                    <a:pt x="23504" y="2878"/>
                    <a:pt x="23483" y="2879"/>
                    <a:pt x="23464" y="2879"/>
                  </a:cubicBezTo>
                  <a:cubicBezTo>
                    <a:pt x="23303" y="2879"/>
                    <a:pt x="23278" y="2757"/>
                    <a:pt x="23293" y="2607"/>
                  </a:cubicBezTo>
                  <a:cubicBezTo>
                    <a:pt x="23309" y="2457"/>
                    <a:pt x="23176" y="2356"/>
                    <a:pt x="23192" y="2290"/>
                  </a:cubicBezTo>
                  <a:cubicBezTo>
                    <a:pt x="23192" y="2206"/>
                    <a:pt x="23092" y="2072"/>
                    <a:pt x="23192" y="1989"/>
                  </a:cubicBezTo>
                  <a:cubicBezTo>
                    <a:pt x="23309" y="1922"/>
                    <a:pt x="23226" y="1805"/>
                    <a:pt x="23226" y="1705"/>
                  </a:cubicBezTo>
                  <a:cubicBezTo>
                    <a:pt x="23242" y="1604"/>
                    <a:pt x="23059" y="1454"/>
                    <a:pt x="22892" y="1454"/>
                  </a:cubicBezTo>
                  <a:cubicBezTo>
                    <a:pt x="22725" y="1454"/>
                    <a:pt x="22758" y="1287"/>
                    <a:pt x="22608" y="1254"/>
                  </a:cubicBezTo>
                  <a:cubicBezTo>
                    <a:pt x="22424" y="1187"/>
                    <a:pt x="22273" y="1053"/>
                    <a:pt x="22173" y="886"/>
                  </a:cubicBezTo>
                  <a:lnTo>
                    <a:pt x="22173" y="869"/>
                  </a:lnTo>
                  <a:cubicBezTo>
                    <a:pt x="20318" y="301"/>
                    <a:pt x="18397" y="0"/>
                    <a:pt x="16459"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93"/>
            <p:cNvSpPr/>
            <p:nvPr/>
          </p:nvSpPr>
          <p:spPr>
            <a:xfrm>
              <a:off x="1607375" y="2084425"/>
              <a:ext cx="20950" cy="29875"/>
            </a:xfrm>
            <a:custGeom>
              <a:rect b="b" l="l" r="r" t="t"/>
              <a:pathLst>
                <a:path extrusionOk="0" h="1195" w="838">
                  <a:moveTo>
                    <a:pt x="558" y="1"/>
                  </a:moveTo>
                  <a:cubicBezTo>
                    <a:pt x="495" y="1"/>
                    <a:pt x="432" y="18"/>
                    <a:pt x="385" y="54"/>
                  </a:cubicBezTo>
                  <a:cubicBezTo>
                    <a:pt x="332" y="101"/>
                    <a:pt x="283" y="113"/>
                    <a:pt x="239" y="113"/>
                  </a:cubicBezTo>
                  <a:cubicBezTo>
                    <a:pt x="195" y="113"/>
                    <a:pt x="155" y="101"/>
                    <a:pt x="121" y="101"/>
                  </a:cubicBezTo>
                  <a:cubicBezTo>
                    <a:pt x="94" y="101"/>
                    <a:pt x="70" y="109"/>
                    <a:pt x="51" y="138"/>
                  </a:cubicBezTo>
                  <a:cubicBezTo>
                    <a:pt x="1" y="238"/>
                    <a:pt x="285" y="455"/>
                    <a:pt x="235" y="722"/>
                  </a:cubicBezTo>
                  <a:cubicBezTo>
                    <a:pt x="179" y="930"/>
                    <a:pt x="238" y="1194"/>
                    <a:pt x="346" y="1194"/>
                  </a:cubicBezTo>
                  <a:cubicBezTo>
                    <a:pt x="368" y="1194"/>
                    <a:pt x="392" y="1183"/>
                    <a:pt x="418" y="1157"/>
                  </a:cubicBezTo>
                  <a:cubicBezTo>
                    <a:pt x="569" y="990"/>
                    <a:pt x="636" y="1073"/>
                    <a:pt x="719" y="956"/>
                  </a:cubicBezTo>
                  <a:cubicBezTo>
                    <a:pt x="819" y="839"/>
                    <a:pt x="736" y="422"/>
                    <a:pt x="803" y="221"/>
                  </a:cubicBezTo>
                  <a:cubicBezTo>
                    <a:pt x="837" y="83"/>
                    <a:pt x="698" y="1"/>
                    <a:pt x="558"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3"/>
            <p:cNvSpPr/>
            <p:nvPr/>
          </p:nvSpPr>
          <p:spPr>
            <a:xfrm>
              <a:off x="1657675" y="2123050"/>
              <a:ext cx="33150" cy="19550"/>
            </a:xfrm>
            <a:custGeom>
              <a:rect b="b" l="l" r="r" t="t"/>
              <a:pathLst>
                <a:path extrusionOk="0" h="782" w="1326">
                  <a:moveTo>
                    <a:pt x="1157" y="0"/>
                  </a:moveTo>
                  <a:cubicBezTo>
                    <a:pt x="1102" y="0"/>
                    <a:pt x="1032" y="8"/>
                    <a:pt x="946" y="29"/>
                  </a:cubicBezTo>
                  <a:cubicBezTo>
                    <a:pt x="796" y="58"/>
                    <a:pt x="694" y="80"/>
                    <a:pt x="606" y="80"/>
                  </a:cubicBezTo>
                  <a:cubicBezTo>
                    <a:pt x="537" y="80"/>
                    <a:pt x="478" y="66"/>
                    <a:pt x="411" y="29"/>
                  </a:cubicBezTo>
                  <a:cubicBezTo>
                    <a:pt x="378" y="13"/>
                    <a:pt x="341" y="5"/>
                    <a:pt x="303" y="5"/>
                  </a:cubicBezTo>
                  <a:cubicBezTo>
                    <a:pt x="155" y="5"/>
                    <a:pt x="0" y="120"/>
                    <a:pt x="27" y="213"/>
                  </a:cubicBezTo>
                  <a:cubicBezTo>
                    <a:pt x="61" y="280"/>
                    <a:pt x="161" y="380"/>
                    <a:pt x="495" y="464"/>
                  </a:cubicBezTo>
                  <a:cubicBezTo>
                    <a:pt x="829" y="547"/>
                    <a:pt x="863" y="765"/>
                    <a:pt x="996" y="781"/>
                  </a:cubicBezTo>
                  <a:cubicBezTo>
                    <a:pt x="1147" y="781"/>
                    <a:pt x="1163" y="648"/>
                    <a:pt x="1130" y="464"/>
                  </a:cubicBezTo>
                  <a:cubicBezTo>
                    <a:pt x="1096" y="297"/>
                    <a:pt x="1297" y="80"/>
                    <a:pt x="1314" y="46"/>
                  </a:cubicBezTo>
                  <a:cubicBezTo>
                    <a:pt x="1325" y="35"/>
                    <a:pt x="1275" y="0"/>
                    <a:pt x="1157"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0" name="Google Shape;1840;p93"/>
          <p:cNvGrpSpPr/>
          <p:nvPr/>
        </p:nvGrpSpPr>
        <p:grpSpPr>
          <a:xfrm>
            <a:off x="6146669" y="1359469"/>
            <a:ext cx="1432629" cy="1298254"/>
            <a:chOff x="5055600" y="1626900"/>
            <a:chExt cx="1195950" cy="1083775"/>
          </a:xfrm>
        </p:grpSpPr>
        <p:sp>
          <p:nvSpPr>
            <p:cNvPr id="1841" name="Google Shape;1841;p93"/>
            <p:cNvSpPr/>
            <p:nvPr/>
          </p:nvSpPr>
          <p:spPr>
            <a:xfrm>
              <a:off x="5055600" y="1626900"/>
              <a:ext cx="1008825" cy="961950"/>
            </a:xfrm>
            <a:custGeom>
              <a:rect b="b" l="l" r="r" t="t"/>
              <a:pathLst>
                <a:path extrusionOk="0" h="38478" w="40353">
                  <a:moveTo>
                    <a:pt x="20751" y="1"/>
                  </a:moveTo>
                  <a:cubicBezTo>
                    <a:pt x="20425" y="1"/>
                    <a:pt x="20097" y="9"/>
                    <a:pt x="19767" y="26"/>
                  </a:cubicBezTo>
                  <a:cubicBezTo>
                    <a:pt x="11998" y="410"/>
                    <a:pt x="5231" y="5439"/>
                    <a:pt x="2608" y="12774"/>
                  </a:cubicBezTo>
                  <a:cubicBezTo>
                    <a:pt x="1" y="20109"/>
                    <a:pt x="2056" y="28297"/>
                    <a:pt x="7837" y="33510"/>
                  </a:cubicBezTo>
                  <a:cubicBezTo>
                    <a:pt x="11445" y="36772"/>
                    <a:pt x="16067" y="38477"/>
                    <a:pt x="20745" y="38477"/>
                  </a:cubicBezTo>
                  <a:cubicBezTo>
                    <a:pt x="23542" y="38477"/>
                    <a:pt x="26358" y="37868"/>
                    <a:pt x="28990" y="36617"/>
                  </a:cubicBezTo>
                  <a:cubicBezTo>
                    <a:pt x="36008" y="33292"/>
                    <a:pt x="40352" y="26041"/>
                    <a:pt x="39951" y="18271"/>
                  </a:cubicBezTo>
                  <a:cubicBezTo>
                    <a:pt x="39433" y="7991"/>
                    <a:pt x="30930" y="1"/>
                    <a:pt x="20751"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93"/>
            <p:cNvSpPr/>
            <p:nvPr/>
          </p:nvSpPr>
          <p:spPr>
            <a:xfrm>
              <a:off x="5304150" y="1864375"/>
              <a:ext cx="149150" cy="86075"/>
            </a:xfrm>
            <a:custGeom>
              <a:rect b="b" l="l" r="r" t="t"/>
              <a:pathLst>
                <a:path extrusionOk="0" h="3443" w="5966">
                  <a:moveTo>
                    <a:pt x="4194" y="3442"/>
                  </a:moveTo>
                  <a:lnTo>
                    <a:pt x="1" y="1538"/>
                  </a:lnTo>
                  <a:lnTo>
                    <a:pt x="1" y="1538"/>
                  </a:lnTo>
                  <a:cubicBezTo>
                    <a:pt x="1" y="1538"/>
                    <a:pt x="2039" y="0"/>
                    <a:pt x="4746" y="51"/>
                  </a:cubicBezTo>
                  <a:cubicBezTo>
                    <a:pt x="5531" y="919"/>
                    <a:pt x="5966" y="2056"/>
                    <a:pt x="5915" y="3225"/>
                  </a:cubicBezTo>
                  <a:cubicBezTo>
                    <a:pt x="5915" y="3225"/>
                    <a:pt x="5464" y="3325"/>
                    <a:pt x="4194" y="344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3"/>
            <p:cNvSpPr/>
            <p:nvPr/>
          </p:nvSpPr>
          <p:spPr>
            <a:xfrm>
              <a:off x="5335900" y="1894025"/>
              <a:ext cx="107375" cy="52675"/>
            </a:xfrm>
            <a:custGeom>
              <a:rect b="b" l="l" r="r" t="t"/>
              <a:pathLst>
                <a:path extrusionOk="0" h="2107" w="4295">
                  <a:moveTo>
                    <a:pt x="3827" y="1"/>
                  </a:moveTo>
                  <a:cubicBezTo>
                    <a:pt x="3827" y="1"/>
                    <a:pt x="1371" y="385"/>
                    <a:pt x="0" y="1037"/>
                  </a:cubicBezTo>
                  <a:lnTo>
                    <a:pt x="3392" y="2106"/>
                  </a:lnTo>
                  <a:lnTo>
                    <a:pt x="4295" y="1755"/>
                  </a:lnTo>
                  <a:cubicBezTo>
                    <a:pt x="4244" y="1154"/>
                    <a:pt x="4077" y="552"/>
                    <a:pt x="382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93"/>
            <p:cNvSpPr/>
            <p:nvPr/>
          </p:nvSpPr>
          <p:spPr>
            <a:xfrm>
              <a:off x="5489200" y="1936225"/>
              <a:ext cx="148725" cy="79800"/>
            </a:xfrm>
            <a:custGeom>
              <a:rect b="b" l="l" r="r" t="t"/>
              <a:pathLst>
                <a:path extrusionOk="0" h="3192" w="5949">
                  <a:moveTo>
                    <a:pt x="0" y="1538"/>
                  </a:moveTo>
                  <a:cubicBezTo>
                    <a:pt x="0" y="1538"/>
                    <a:pt x="2056" y="0"/>
                    <a:pt x="4746" y="50"/>
                  </a:cubicBezTo>
                  <a:cubicBezTo>
                    <a:pt x="4746" y="50"/>
                    <a:pt x="5949" y="969"/>
                    <a:pt x="5899" y="2958"/>
                  </a:cubicBezTo>
                  <a:lnTo>
                    <a:pt x="4228" y="319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93"/>
            <p:cNvSpPr/>
            <p:nvPr/>
          </p:nvSpPr>
          <p:spPr>
            <a:xfrm>
              <a:off x="5521375" y="1965450"/>
              <a:ext cx="108625" cy="45150"/>
            </a:xfrm>
            <a:custGeom>
              <a:rect b="b" l="l" r="r" t="t"/>
              <a:pathLst>
                <a:path extrusionOk="0" h="1806" w="4345">
                  <a:moveTo>
                    <a:pt x="3943" y="1"/>
                  </a:moveTo>
                  <a:cubicBezTo>
                    <a:pt x="3943" y="1"/>
                    <a:pt x="1353" y="419"/>
                    <a:pt x="0" y="1054"/>
                  </a:cubicBezTo>
                  <a:lnTo>
                    <a:pt x="3492" y="1805"/>
                  </a:lnTo>
                  <a:lnTo>
                    <a:pt x="4344" y="1505"/>
                  </a:lnTo>
                  <a:cubicBezTo>
                    <a:pt x="4311" y="987"/>
                    <a:pt x="4177" y="469"/>
                    <a:pt x="3943"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93"/>
            <p:cNvSpPr/>
            <p:nvPr/>
          </p:nvSpPr>
          <p:spPr>
            <a:xfrm>
              <a:off x="5115775" y="1859775"/>
              <a:ext cx="483725" cy="241875"/>
            </a:xfrm>
            <a:custGeom>
              <a:rect b="b" l="l" r="r" t="t"/>
              <a:pathLst>
                <a:path extrusionOk="0" h="9675" w="19349">
                  <a:moveTo>
                    <a:pt x="1838" y="1"/>
                  </a:moveTo>
                  <a:cubicBezTo>
                    <a:pt x="1069" y="1271"/>
                    <a:pt x="451" y="2624"/>
                    <a:pt x="0" y="4044"/>
                  </a:cubicBezTo>
                  <a:lnTo>
                    <a:pt x="9541" y="9675"/>
                  </a:lnTo>
                  <a:cubicBezTo>
                    <a:pt x="13501" y="8221"/>
                    <a:pt x="15840" y="6901"/>
                    <a:pt x="19349" y="5615"/>
                  </a:cubicBezTo>
                  <a:cubicBezTo>
                    <a:pt x="18229" y="4946"/>
                    <a:pt x="8070" y="1722"/>
                    <a:pt x="1838"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93"/>
            <p:cNvSpPr/>
            <p:nvPr/>
          </p:nvSpPr>
          <p:spPr>
            <a:xfrm>
              <a:off x="5517600" y="2327200"/>
              <a:ext cx="194275" cy="130350"/>
            </a:xfrm>
            <a:custGeom>
              <a:rect b="b" l="l" r="r" t="t"/>
              <a:pathLst>
                <a:path extrusionOk="0" h="5214" w="7771">
                  <a:moveTo>
                    <a:pt x="1" y="4846"/>
                  </a:moveTo>
                  <a:cubicBezTo>
                    <a:pt x="853" y="5113"/>
                    <a:pt x="1738" y="5214"/>
                    <a:pt x="2641" y="5147"/>
                  </a:cubicBezTo>
                  <a:cubicBezTo>
                    <a:pt x="2641" y="5147"/>
                    <a:pt x="5899" y="4579"/>
                    <a:pt x="7419" y="3526"/>
                  </a:cubicBezTo>
                  <a:cubicBezTo>
                    <a:pt x="7419" y="3526"/>
                    <a:pt x="7770" y="1153"/>
                    <a:pt x="6617" y="1"/>
                  </a:cubicBezTo>
                  <a:cubicBezTo>
                    <a:pt x="6617" y="1"/>
                    <a:pt x="5230" y="84"/>
                    <a:pt x="3058" y="97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93"/>
            <p:cNvSpPr/>
            <p:nvPr/>
          </p:nvSpPr>
          <p:spPr>
            <a:xfrm>
              <a:off x="5543075" y="2365225"/>
              <a:ext cx="153750" cy="82900"/>
            </a:xfrm>
            <a:custGeom>
              <a:rect b="b" l="l" r="r" t="t"/>
              <a:pathLst>
                <a:path extrusionOk="0" h="3316" w="6150">
                  <a:moveTo>
                    <a:pt x="5832" y="0"/>
                  </a:moveTo>
                  <a:cubicBezTo>
                    <a:pt x="5832" y="0"/>
                    <a:pt x="1922" y="902"/>
                    <a:pt x="469" y="1153"/>
                  </a:cubicBezTo>
                  <a:lnTo>
                    <a:pt x="1" y="3208"/>
                  </a:lnTo>
                  <a:cubicBezTo>
                    <a:pt x="1" y="3208"/>
                    <a:pt x="488" y="3315"/>
                    <a:pt x="1015" y="3315"/>
                  </a:cubicBezTo>
                  <a:cubicBezTo>
                    <a:pt x="1238" y="3315"/>
                    <a:pt x="1468" y="3296"/>
                    <a:pt x="1672" y="3241"/>
                  </a:cubicBezTo>
                  <a:cubicBezTo>
                    <a:pt x="2357" y="3058"/>
                    <a:pt x="4529" y="2573"/>
                    <a:pt x="6083" y="1704"/>
                  </a:cubicBezTo>
                  <a:cubicBezTo>
                    <a:pt x="6150" y="1136"/>
                    <a:pt x="6049" y="535"/>
                    <a:pt x="5832"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93"/>
            <p:cNvSpPr/>
            <p:nvPr/>
          </p:nvSpPr>
          <p:spPr>
            <a:xfrm>
              <a:off x="5625375" y="2168900"/>
              <a:ext cx="169625" cy="113625"/>
            </a:xfrm>
            <a:custGeom>
              <a:rect b="b" l="l" r="r" t="t"/>
              <a:pathLst>
                <a:path extrusionOk="0" h="4545" w="6785">
                  <a:moveTo>
                    <a:pt x="0" y="4211"/>
                  </a:moveTo>
                  <a:cubicBezTo>
                    <a:pt x="752" y="4444"/>
                    <a:pt x="1521" y="4545"/>
                    <a:pt x="2306" y="4495"/>
                  </a:cubicBezTo>
                  <a:cubicBezTo>
                    <a:pt x="2306" y="4495"/>
                    <a:pt x="5147" y="3993"/>
                    <a:pt x="6483" y="3074"/>
                  </a:cubicBezTo>
                  <a:cubicBezTo>
                    <a:pt x="6483" y="3074"/>
                    <a:pt x="6784" y="1019"/>
                    <a:pt x="5765" y="0"/>
                  </a:cubicBezTo>
                  <a:cubicBezTo>
                    <a:pt x="5765" y="0"/>
                    <a:pt x="4579" y="84"/>
                    <a:pt x="2691" y="8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93"/>
            <p:cNvSpPr/>
            <p:nvPr/>
          </p:nvSpPr>
          <p:spPr>
            <a:xfrm>
              <a:off x="5647925" y="2201875"/>
              <a:ext cx="133700" cy="72375"/>
            </a:xfrm>
            <a:custGeom>
              <a:rect b="b" l="l" r="r" t="t"/>
              <a:pathLst>
                <a:path extrusionOk="0" h="2895" w="5348">
                  <a:moveTo>
                    <a:pt x="5097" y="1"/>
                  </a:moveTo>
                  <a:cubicBezTo>
                    <a:pt x="5097" y="1"/>
                    <a:pt x="1688" y="786"/>
                    <a:pt x="418" y="1020"/>
                  </a:cubicBezTo>
                  <a:lnTo>
                    <a:pt x="1" y="2808"/>
                  </a:lnTo>
                  <a:cubicBezTo>
                    <a:pt x="1" y="2808"/>
                    <a:pt x="403" y="2895"/>
                    <a:pt x="851" y="2895"/>
                  </a:cubicBezTo>
                  <a:cubicBezTo>
                    <a:pt x="1054" y="2895"/>
                    <a:pt x="1266" y="2877"/>
                    <a:pt x="1454" y="2825"/>
                  </a:cubicBezTo>
                  <a:cubicBezTo>
                    <a:pt x="2056" y="2674"/>
                    <a:pt x="3944" y="2240"/>
                    <a:pt x="5297" y="1505"/>
                  </a:cubicBezTo>
                  <a:cubicBezTo>
                    <a:pt x="5347" y="987"/>
                    <a:pt x="5281" y="486"/>
                    <a:pt x="509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3"/>
            <p:cNvSpPr/>
            <p:nvPr/>
          </p:nvSpPr>
          <p:spPr>
            <a:xfrm>
              <a:off x="5099475" y="1820100"/>
              <a:ext cx="1152075" cy="510050"/>
            </a:xfrm>
            <a:custGeom>
              <a:rect b="b" l="l" r="r" t="t"/>
              <a:pathLst>
                <a:path extrusionOk="0" h="20402" w="46083">
                  <a:moveTo>
                    <a:pt x="42240" y="2908"/>
                  </a:moveTo>
                  <a:cubicBezTo>
                    <a:pt x="42240" y="2908"/>
                    <a:pt x="38280" y="0"/>
                    <a:pt x="28355" y="4044"/>
                  </a:cubicBezTo>
                  <a:cubicBezTo>
                    <a:pt x="26149" y="4946"/>
                    <a:pt x="23259" y="6015"/>
                    <a:pt x="20001" y="7202"/>
                  </a:cubicBezTo>
                  <a:cubicBezTo>
                    <a:pt x="16508" y="8488"/>
                    <a:pt x="12565" y="9892"/>
                    <a:pt x="8605" y="11345"/>
                  </a:cubicBezTo>
                  <a:cubicBezTo>
                    <a:pt x="5698" y="12415"/>
                    <a:pt x="2774" y="13501"/>
                    <a:pt x="0" y="14604"/>
                  </a:cubicBezTo>
                  <a:cubicBezTo>
                    <a:pt x="284" y="16375"/>
                    <a:pt x="819" y="18112"/>
                    <a:pt x="1588" y="19733"/>
                  </a:cubicBezTo>
                  <a:cubicBezTo>
                    <a:pt x="1688" y="19950"/>
                    <a:pt x="1788" y="20184"/>
                    <a:pt x="1922" y="20401"/>
                  </a:cubicBezTo>
                  <a:cubicBezTo>
                    <a:pt x="8288" y="19332"/>
                    <a:pt x="15322" y="17795"/>
                    <a:pt x="20234" y="15623"/>
                  </a:cubicBezTo>
                  <a:cubicBezTo>
                    <a:pt x="32081" y="10393"/>
                    <a:pt x="38196" y="8488"/>
                    <a:pt x="42741" y="5698"/>
                  </a:cubicBezTo>
                  <a:cubicBezTo>
                    <a:pt x="44278" y="4762"/>
                    <a:pt x="46083" y="2941"/>
                    <a:pt x="42240" y="29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93"/>
            <p:cNvSpPr/>
            <p:nvPr/>
          </p:nvSpPr>
          <p:spPr>
            <a:xfrm>
              <a:off x="5109925" y="1899475"/>
              <a:ext cx="1093600" cy="413975"/>
            </a:xfrm>
            <a:custGeom>
              <a:rect b="b" l="l" r="r" t="t"/>
              <a:pathLst>
                <a:path extrusionOk="0" h="16559" w="43744">
                  <a:moveTo>
                    <a:pt x="39700" y="0"/>
                  </a:moveTo>
                  <a:lnTo>
                    <a:pt x="0" y="13450"/>
                  </a:lnTo>
                  <a:cubicBezTo>
                    <a:pt x="301" y="14520"/>
                    <a:pt x="685" y="15556"/>
                    <a:pt x="1170" y="16558"/>
                  </a:cubicBezTo>
                  <a:cubicBezTo>
                    <a:pt x="17544" y="13701"/>
                    <a:pt x="16525" y="12231"/>
                    <a:pt x="23943" y="9557"/>
                  </a:cubicBezTo>
                  <a:cubicBezTo>
                    <a:pt x="33267" y="6182"/>
                    <a:pt x="43743" y="1838"/>
                    <a:pt x="43359" y="1003"/>
                  </a:cubicBezTo>
                  <a:cubicBezTo>
                    <a:pt x="43162" y="599"/>
                    <a:pt x="42524" y="522"/>
                    <a:pt x="42066" y="522"/>
                  </a:cubicBezTo>
                  <a:cubicBezTo>
                    <a:pt x="41784" y="522"/>
                    <a:pt x="41571" y="551"/>
                    <a:pt x="41571" y="551"/>
                  </a:cubicBezTo>
                  <a:cubicBezTo>
                    <a:pt x="41053" y="150"/>
                    <a:pt x="39700" y="0"/>
                    <a:pt x="39700"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93"/>
            <p:cNvSpPr/>
            <p:nvPr/>
          </p:nvSpPr>
          <p:spPr>
            <a:xfrm>
              <a:off x="5266550" y="2094950"/>
              <a:ext cx="566875" cy="615725"/>
            </a:xfrm>
            <a:custGeom>
              <a:rect b="b" l="l" r="r" t="t"/>
              <a:pathLst>
                <a:path extrusionOk="0" h="24629" w="22675">
                  <a:moveTo>
                    <a:pt x="9007" y="5498"/>
                  </a:moveTo>
                  <a:cubicBezTo>
                    <a:pt x="9007" y="5498"/>
                    <a:pt x="15874" y="1204"/>
                    <a:pt x="21538" y="51"/>
                  </a:cubicBezTo>
                  <a:cubicBezTo>
                    <a:pt x="22674" y="1"/>
                    <a:pt x="8706" y="19098"/>
                    <a:pt x="4028" y="22875"/>
                  </a:cubicBezTo>
                  <a:cubicBezTo>
                    <a:pt x="1805" y="24629"/>
                    <a:pt x="1" y="23677"/>
                    <a:pt x="1" y="2367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93"/>
            <p:cNvSpPr/>
            <p:nvPr/>
          </p:nvSpPr>
          <p:spPr>
            <a:xfrm>
              <a:off x="5367225" y="2104150"/>
              <a:ext cx="405625" cy="434850"/>
            </a:xfrm>
            <a:custGeom>
              <a:rect b="b" l="l" r="r" t="t"/>
              <a:pathLst>
                <a:path extrusionOk="0" h="17394" w="16225">
                  <a:moveTo>
                    <a:pt x="16225" y="0"/>
                  </a:moveTo>
                  <a:cubicBezTo>
                    <a:pt x="12499" y="1019"/>
                    <a:pt x="8522" y="3108"/>
                    <a:pt x="6433" y="4278"/>
                  </a:cubicBezTo>
                  <a:lnTo>
                    <a:pt x="1" y="17394"/>
                  </a:lnTo>
                  <a:cubicBezTo>
                    <a:pt x="1" y="17394"/>
                    <a:pt x="2072" y="14019"/>
                    <a:pt x="5448" y="12314"/>
                  </a:cubicBezTo>
                  <a:cubicBezTo>
                    <a:pt x="7636" y="11212"/>
                    <a:pt x="9541" y="10894"/>
                    <a:pt x="16225"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93"/>
            <p:cNvSpPr/>
            <p:nvPr/>
          </p:nvSpPr>
          <p:spPr>
            <a:xfrm>
              <a:off x="5122875" y="1908650"/>
              <a:ext cx="1031350" cy="375550"/>
            </a:xfrm>
            <a:custGeom>
              <a:rect b="b" l="l" r="r" t="t"/>
              <a:pathLst>
                <a:path extrusionOk="0" h="15022" w="41254">
                  <a:moveTo>
                    <a:pt x="40702" y="1"/>
                  </a:moveTo>
                  <a:cubicBezTo>
                    <a:pt x="24745" y="7402"/>
                    <a:pt x="4261" y="13434"/>
                    <a:pt x="0" y="14654"/>
                  </a:cubicBezTo>
                  <a:cubicBezTo>
                    <a:pt x="50" y="14788"/>
                    <a:pt x="100" y="14905"/>
                    <a:pt x="134" y="15022"/>
                  </a:cubicBezTo>
                  <a:cubicBezTo>
                    <a:pt x="4528" y="13768"/>
                    <a:pt x="25263" y="7653"/>
                    <a:pt x="41254" y="168"/>
                  </a:cubicBezTo>
                  <a:cubicBezTo>
                    <a:pt x="41137" y="168"/>
                    <a:pt x="41053" y="184"/>
                    <a:pt x="41053" y="184"/>
                  </a:cubicBezTo>
                  <a:cubicBezTo>
                    <a:pt x="40936" y="101"/>
                    <a:pt x="40836" y="51"/>
                    <a:pt x="40702"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93"/>
            <p:cNvSpPr/>
            <p:nvPr/>
          </p:nvSpPr>
          <p:spPr>
            <a:xfrm>
              <a:off x="6066475" y="1880250"/>
              <a:ext cx="90675" cy="50975"/>
            </a:xfrm>
            <a:custGeom>
              <a:rect b="b" l="l" r="r" t="t"/>
              <a:pathLst>
                <a:path extrusionOk="0" h="2039" w="3627">
                  <a:moveTo>
                    <a:pt x="2457" y="0"/>
                  </a:moveTo>
                  <a:cubicBezTo>
                    <a:pt x="1805" y="619"/>
                    <a:pt x="1" y="1254"/>
                    <a:pt x="1" y="1254"/>
                  </a:cubicBezTo>
                  <a:lnTo>
                    <a:pt x="970" y="2039"/>
                  </a:lnTo>
                  <a:cubicBezTo>
                    <a:pt x="2741" y="1588"/>
                    <a:pt x="3576" y="786"/>
                    <a:pt x="3626" y="502"/>
                  </a:cubicBezTo>
                  <a:lnTo>
                    <a:pt x="3560" y="502"/>
                  </a:lnTo>
                  <a:cubicBezTo>
                    <a:pt x="3225" y="284"/>
                    <a:pt x="2841" y="117"/>
                    <a:pt x="245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7" name="Google Shape;1857;p93"/>
          <p:cNvGrpSpPr/>
          <p:nvPr/>
        </p:nvGrpSpPr>
        <p:grpSpPr>
          <a:xfrm>
            <a:off x="1660264" y="3239633"/>
            <a:ext cx="1086376" cy="1096378"/>
            <a:chOff x="1310375" y="3196450"/>
            <a:chExt cx="906900" cy="915250"/>
          </a:xfrm>
        </p:grpSpPr>
        <p:sp>
          <p:nvSpPr>
            <p:cNvPr id="1858" name="Google Shape;1858;p93"/>
            <p:cNvSpPr/>
            <p:nvPr/>
          </p:nvSpPr>
          <p:spPr>
            <a:xfrm>
              <a:off x="2059350" y="3196450"/>
              <a:ext cx="157925" cy="152500"/>
            </a:xfrm>
            <a:custGeom>
              <a:rect b="b" l="l" r="r" t="t"/>
              <a:pathLst>
                <a:path extrusionOk="0" h="6100" w="6317">
                  <a:moveTo>
                    <a:pt x="0" y="5264"/>
                  </a:moveTo>
                  <a:lnTo>
                    <a:pt x="3275" y="770"/>
                  </a:lnTo>
                  <a:cubicBezTo>
                    <a:pt x="3275" y="770"/>
                    <a:pt x="4345" y="1"/>
                    <a:pt x="6316" y="1"/>
                  </a:cubicBezTo>
                  <a:lnTo>
                    <a:pt x="3843" y="610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3"/>
            <p:cNvSpPr/>
            <p:nvPr/>
          </p:nvSpPr>
          <p:spPr>
            <a:xfrm>
              <a:off x="1663350" y="3758275"/>
              <a:ext cx="388500" cy="159600"/>
            </a:xfrm>
            <a:custGeom>
              <a:rect b="b" l="l" r="r" t="t"/>
              <a:pathLst>
                <a:path extrusionOk="0" h="6384" w="15540">
                  <a:moveTo>
                    <a:pt x="4796" y="1"/>
                  </a:moveTo>
                  <a:cubicBezTo>
                    <a:pt x="4796" y="1"/>
                    <a:pt x="14604" y="2591"/>
                    <a:pt x="15038" y="3577"/>
                  </a:cubicBezTo>
                  <a:cubicBezTo>
                    <a:pt x="15540" y="4780"/>
                    <a:pt x="9207" y="6384"/>
                    <a:pt x="1" y="61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93"/>
            <p:cNvSpPr/>
            <p:nvPr/>
          </p:nvSpPr>
          <p:spPr>
            <a:xfrm>
              <a:off x="1715975" y="3758275"/>
              <a:ext cx="322925" cy="107525"/>
            </a:xfrm>
            <a:custGeom>
              <a:rect b="b" l="l" r="r" t="t"/>
              <a:pathLst>
                <a:path extrusionOk="0" h="4301" w="12917">
                  <a:moveTo>
                    <a:pt x="2691" y="1"/>
                  </a:moveTo>
                  <a:lnTo>
                    <a:pt x="1" y="3409"/>
                  </a:lnTo>
                  <a:cubicBezTo>
                    <a:pt x="2001" y="3689"/>
                    <a:pt x="6719" y="4301"/>
                    <a:pt x="9865" y="4301"/>
                  </a:cubicBezTo>
                  <a:cubicBezTo>
                    <a:pt x="11608" y="4301"/>
                    <a:pt x="12869" y="4113"/>
                    <a:pt x="12917" y="3577"/>
                  </a:cubicBezTo>
                  <a:lnTo>
                    <a:pt x="12883" y="3526"/>
                  </a:lnTo>
                  <a:cubicBezTo>
                    <a:pt x="12115" y="2474"/>
                    <a:pt x="2691" y="1"/>
                    <a:pt x="269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3"/>
            <p:cNvSpPr/>
            <p:nvPr/>
          </p:nvSpPr>
          <p:spPr>
            <a:xfrm>
              <a:off x="1919425" y="3498875"/>
              <a:ext cx="212200" cy="86925"/>
            </a:xfrm>
            <a:custGeom>
              <a:rect b="b" l="l" r="r" t="t"/>
              <a:pathLst>
                <a:path extrusionOk="0" h="3477" w="8488">
                  <a:moveTo>
                    <a:pt x="2623" y="1"/>
                  </a:moveTo>
                  <a:cubicBezTo>
                    <a:pt x="2623" y="1"/>
                    <a:pt x="7970" y="1421"/>
                    <a:pt x="8204" y="1956"/>
                  </a:cubicBezTo>
                  <a:cubicBezTo>
                    <a:pt x="8488" y="2607"/>
                    <a:pt x="5029" y="3476"/>
                    <a:pt x="0" y="33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93"/>
            <p:cNvSpPr/>
            <p:nvPr/>
          </p:nvSpPr>
          <p:spPr>
            <a:xfrm>
              <a:off x="1948650" y="3498875"/>
              <a:ext cx="175875" cy="58800"/>
            </a:xfrm>
            <a:custGeom>
              <a:rect b="b" l="l" r="r" t="t"/>
              <a:pathLst>
                <a:path extrusionOk="0" h="2352" w="7035">
                  <a:moveTo>
                    <a:pt x="1454" y="1"/>
                  </a:moveTo>
                  <a:lnTo>
                    <a:pt x="1" y="1872"/>
                  </a:lnTo>
                  <a:cubicBezTo>
                    <a:pt x="1094" y="2022"/>
                    <a:pt x="3655" y="2352"/>
                    <a:pt x="5366" y="2352"/>
                  </a:cubicBezTo>
                  <a:cubicBezTo>
                    <a:pt x="6320" y="2352"/>
                    <a:pt x="7011" y="2249"/>
                    <a:pt x="7035" y="1956"/>
                  </a:cubicBezTo>
                  <a:lnTo>
                    <a:pt x="7018" y="1922"/>
                  </a:lnTo>
                  <a:cubicBezTo>
                    <a:pt x="6600" y="1354"/>
                    <a:pt x="1454" y="1"/>
                    <a:pt x="1454"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3"/>
            <p:cNvSpPr/>
            <p:nvPr/>
          </p:nvSpPr>
          <p:spPr>
            <a:xfrm>
              <a:off x="1310375" y="3323450"/>
              <a:ext cx="845075" cy="788250"/>
            </a:xfrm>
            <a:custGeom>
              <a:rect b="b" l="l" r="r" t="t"/>
              <a:pathLst>
                <a:path extrusionOk="0" h="31530" w="33803">
                  <a:moveTo>
                    <a:pt x="1" y="13952"/>
                  </a:moveTo>
                  <a:lnTo>
                    <a:pt x="29959" y="184"/>
                  </a:lnTo>
                  <a:cubicBezTo>
                    <a:pt x="29959" y="184"/>
                    <a:pt x="32182" y="0"/>
                    <a:pt x="33802" y="1020"/>
                  </a:cubicBezTo>
                  <a:lnTo>
                    <a:pt x="9057" y="31396"/>
                  </a:lnTo>
                  <a:lnTo>
                    <a:pt x="1" y="3152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93"/>
            <p:cNvSpPr/>
            <p:nvPr/>
          </p:nvSpPr>
          <p:spPr>
            <a:xfrm>
              <a:off x="1310375" y="3221950"/>
              <a:ext cx="886000" cy="886400"/>
            </a:xfrm>
            <a:custGeom>
              <a:rect b="b" l="l" r="r" t="t"/>
              <a:pathLst>
                <a:path extrusionOk="0" h="35456" w="35440">
                  <a:moveTo>
                    <a:pt x="35440" y="0"/>
                  </a:moveTo>
                  <a:cubicBezTo>
                    <a:pt x="35223" y="50"/>
                    <a:pt x="34888" y="151"/>
                    <a:pt x="34888" y="151"/>
                  </a:cubicBezTo>
                  <a:lnTo>
                    <a:pt x="32516" y="4495"/>
                  </a:lnTo>
                  <a:lnTo>
                    <a:pt x="1" y="30109"/>
                  </a:lnTo>
                  <a:lnTo>
                    <a:pt x="1" y="35456"/>
                  </a:lnTo>
                  <a:lnTo>
                    <a:pt x="6467" y="35456"/>
                  </a:lnTo>
                  <a:lnTo>
                    <a:pt x="33351" y="4846"/>
                  </a:lnTo>
                  <a:lnTo>
                    <a:pt x="35440"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5" name="Google Shape;1865;p93"/>
          <p:cNvGrpSpPr/>
          <p:nvPr/>
        </p:nvGrpSpPr>
        <p:grpSpPr>
          <a:xfrm>
            <a:off x="3938011" y="2984959"/>
            <a:ext cx="966256" cy="1351052"/>
            <a:chOff x="3211825" y="2983850"/>
            <a:chExt cx="806625" cy="1127850"/>
          </a:xfrm>
        </p:grpSpPr>
        <p:sp>
          <p:nvSpPr>
            <p:cNvPr id="1866" name="Google Shape;1866;p93"/>
            <p:cNvSpPr/>
            <p:nvPr/>
          </p:nvSpPr>
          <p:spPr>
            <a:xfrm>
              <a:off x="3385175" y="3446675"/>
              <a:ext cx="226425" cy="71025"/>
            </a:xfrm>
            <a:custGeom>
              <a:rect b="b" l="l" r="r" t="t"/>
              <a:pathLst>
                <a:path extrusionOk="0" h="2841" w="9057">
                  <a:moveTo>
                    <a:pt x="5464" y="167"/>
                  </a:moveTo>
                  <a:lnTo>
                    <a:pt x="5431" y="184"/>
                  </a:lnTo>
                  <a:cubicBezTo>
                    <a:pt x="5314" y="234"/>
                    <a:pt x="5197" y="301"/>
                    <a:pt x="5097" y="368"/>
                  </a:cubicBezTo>
                  <a:cubicBezTo>
                    <a:pt x="4996" y="251"/>
                    <a:pt x="4863" y="151"/>
                    <a:pt x="4729" y="84"/>
                  </a:cubicBezTo>
                  <a:cubicBezTo>
                    <a:pt x="4545" y="17"/>
                    <a:pt x="4361" y="0"/>
                    <a:pt x="4178" y="17"/>
                  </a:cubicBezTo>
                  <a:cubicBezTo>
                    <a:pt x="4044" y="0"/>
                    <a:pt x="3910" y="50"/>
                    <a:pt x="3827" y="151"/>
                  </a:cubicBezTo>
                  <a:cubicBezTo>
                    <a:pt x="3743" y="218"/>
                    <a:pt x="3693" y="318"/>
                    <a:pt x="3609" y="401"/>
                  </a:cubicBezTo>
                  <a:cubicBezTo>
                    <a:pt x="3559" y="351"/>
                    <a:pt x="3476" y="351"/>
                    <a:pt x="3409" y="351"/>
                  </a:cubicBezTo>
                  <a:cubicBezTo>
                    <a:pt x="3309" y="335"/>
                    <a:pt x="3208" y="335"/>
                    <a:pt x="3125" y="351"/>
                  </a:cubicBezTo>
                  <a:cubicBezTo>
                    <a:pt x="2941" y="351"/>
                    <a:pt x="2774" y="368"/>
                    <a:pt x="2607" y="418"/>
                  </a:cubicBezTo>
                  <a:cubicBezTo>
                    <a:pt x="2457" y="435"/>
                    <a:pt x="2323" y="502"/>
                    <a:pt x="2206" y="602"/>
                  </a:cubicBezTo>
                  <a:cubicBezTo>
                    <a:pt x="2139" y="685"/>
                    <a:pt x="2156" y="802"/>
                    <a:pt x="2089" y="886"/>
                  </a:cubicBezTo>
                  <a:cubicBezTo>
                    <a:pt x="2039" y="836"/>
                    <a:pt x="1872" y="886"/>
                    <a:pt x="1822" y="886"/>
                  </a:cubicBezTo>
                  <a:cubicBezTo>
                    <a:pt x="1671" y="936"/>
                    <a:pt x="1521" y="1003"/>
                    <a:pt x="1404" y="1103"/>
                  </a:cubicBezTo>
                  <a:cubicBezTo>
                    <a:pt x="1304" y="1187"/>
                    <a:pt x="1237" y="1287"/>
                    <a:pt x="1187" y="1387"/>
                  </a:cubicBezTo>
                  <a:cubicBezTo>
                    <a:pt x="1153" y="1521"/>
                    <a:pt x="1203" y="1604"/>
                    <a:pt x="1086" y="1621"/>
                  </a:cubicBezTo>
                  <a:cubicBezTo>
                    <a:pt x="953" y="1638"/>
                    <a:pt x="836" y="1638"/>
                    <a:pt x="719" y="1638"/>
                  </a:cubicBezTo>
                  <a:cubicBezTo>
                    <a:pt x="585" y="1671"/>
                    <a:pt x="435" y="1705"/>
                    <a:pt x="301" y="1755"/>
                  </a:cubicBezTo>
                  <a:cubicBezTo>
                    <a:pt x="167" y="1822"/>
                    <a:pt x="34" y="1872"/>
                    <a:pt x="34" y="2022"/>
                  </a:cubicBezTo>
                  <a:cubicBezTo>
                    <a:pt x="0" y="2156"/>
                    <a:pt x="34" y="2289"/>
                    <a:pt x="117" y="2390"/>
                  </a:cubicBezTo>
                  <a:cubicBezTo>
                    <a:pt x="318" y="2540"/>
                    <a:pt x="685" y="2507"/>
                    <a:pt x="919" y="2507"/>
                  </a:cubicBezTo>
                  <a:cubicBezTo>
                    <a:pt x="919" y="2757"/>
                    <a:pt x="1003" y="2741"/>
                    <a:pt x="1220" y="2741"/>
                  </a:cubicBezTo>
                  <a:lnTo>
                    <a:pt x="1805" y="2741"/>
                  </a:lnTo>
                  <a:cubicBezTo>
                    <a:pt x="3192" y="2741"/>
                    <a:pt x="4562" y="2774"/>
                    <a:pt x="5949" y="2774"/>
                  </a:cubicBezTo>
                  <a:lnTo>
                    <a:pt x="7001" y="2774"/>
                  </a:lnTo>
                  <a:cubicBezTo>
                    <a:pt x="7419" y="2774"/>
                    <a:pt x="7770" y="2841"/>
                    <a:pt x="8188" y="2724"/>
                  </a:cubicBezTo>
                  <a:cubicBezTo>
                    <a:pt x="8438" y="2690"/>
                    <a:pt x="8672" y="2624"/>
                    <a:pt x="8889" y="2523"/>
                  </a:cubicBezTo>
                  <a:cubicBezTo>
                    <a:pt x="9023" y="2423"/>
                    <a:pt x="9056" y="2223"/>
                    <a:pt x="8956" y="2106"/>
                  </a:cubicBezTo>
                  <a:cubicBezTo>
                    <a:pt x="8839" y="1939"/>
                    <a:pt x="8589" y="1989"/>
                    <a:pt x="8422" y="1955"/>
                  </a:cubicBezTo>
                  <a:cubicBezTo>
                    <a:pt x="8438" y="1738"/>
                    <a:pt x="8321" y="1521"/>
                    <a:pt x="8137" y="1404"/>
                  </a:cubicBezTo>
                  <a:cubicBezTo>
                    <a:pt x="7937" y="1304"/>
                    <a:pt x="7686" y="1287"/>
                    <a:pt x="7486" y="1387"/>
                  </a:cubicBezTo>
                  <a:cubicBezTo>
                    <a:pt x="7469" y="1337"/>
                    <a:pt x="7452" y="1270"/>
                    <a:pt x="7452" y="1220"/>
                  </a:cubicBezTo>
                  <a:cubicBezTo>
                    <a:pt x="7436" y="1170"/>
                    <a:pt x="7402" y="1120"/>
                    <a:pt x="7386" y="1086"/>
                  </a:cubicBezTo>
                  <a:cubicBezTo>
                    <a:pt x="7319" y="1003"/>
                    <a:pt x="7252" y="936"/>
                    <a:pt x="7168" y="886"/>
                  </a:cubicBezTo>
                  <a:cubicBezTo>
                    <a:pt x="6934" y="769"/>
                    <a:pt x="6650" y="736"/>
                    <a:pt x="6400" y="769"/>
                  </a:cubicBezTo>
                  <a:cubicBezTo>
                    <a:pt x="6366" y="619"/>
                    <a:pt x="6266" y="485"/>
                    <a:pt x="6149" y="385"/>
                  </a:cubicBezTo>
                  <a:cubicBezTo>
                    <a:pt x="6049" y="301"/>
                    <a:pt x="5949" y="251"/>
                    <a:pt x="5832" y="201"/>
                  </a:cubicBezTo>
                  <a:cubicBezTo>
                    <a:pt x="5715" y="167"/>
                    <a:pt x="5598" y="151"/>
                    <a:pt x="5464" y="167"/>
                  </a:cubicBezTo>
                  <a:close/>
                </a:path>
              </a:pathLst>
            </a:custGeom>
            <a:solidFill>
              <a:srgbClr val="F797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3"/>
            <p:cNvSpPr/>
            <p:nvPr/>
          </p:nvSpPr>
          <p:spPr>
            <a:xfrm>
              <a:off x="3631200" y="3553200"/>
              <a:ext cx="164200" cy="51400"/>
            </a:xfrm>
            <a:custGeom>
              <a:rect b="b" l="l" r="r" t="t"/>
              <a:pathLst>
                <a:path extrusionOk="0" h="2056" w="6568">
                  <a:moveTo>
                    <a:pt x="3961" y="134"/>
                  </a:moveTo>
                  <a:lnTo>
                    <a:pt x="3944" y="134"/>
                  </a:lnTo>
                  <a:cubicBezTo>
                    <a:pt x="3844" y="184"/>
                    <a:pt x="3760" y="217"/>
                    <a:pt x="3693" y="284"/>
                  </a:cubicBezTo>
                  <a:cubicBezTo>
                    <a:pt x="3610" y="201"/>
                    <a:pt x="3526" y="117"/>
                    <a:pt x="3426" y="67"/>
                  </a:cubicBezTo>
                  <a:cubicBezTo>
                    <a:pt x="3292" y="17"/>
                    <a:pt x="3159" y="0"/>
                    <a:pt x="3025" y="17"/>
                  </a:cubicBezTo>
                  <a:cubicBezTo>
                    <a:pt x="2925" y="17"/>
                    <a:pt x="2841" y="50"/>
                    <a:pt x="2774" y="117"/>
                  </a:cubicBezTo>
                  <a:cubicBezTo>
                    <a:pt x="2708" y="167"/>
                    <a:pt x="2674" y="251"/>
                    <a:pt x="2624" y="301"/>
                  </a:cubicBezTo>
                  <a:cubicBezTo>
                    <a:pt x="2591" y="267"/>
                    <a:pt x="2524" y="267"/>
                    <a:pt x="2474" y="267"/>
                  </a:cubicBezTo>
                  <a:cubicBezTo>
                    <a:pt x="2407" y="251"/>
                    <a:pt x="2340" y="251"/>
                    <a:pt x="2256" y="267"/>
                  </a:cubicBezTo>
                  <a:cubicBezTo>
                    <a:pt x="2139" y="267"/>
                    <a:pt x="2006" y="284"/>
                    <a:pt x="1889" y="318"/>
                  </a:cubicBezTo>
                  <a:cubicBezTo>
                    <a:pt x="1789" y="334"/>
                    <a:pt x="1688" y="368"/>
                    <a:pt x="1605" y="451"/>
                  </a:cubicBezTo>
                  <a:cubicBezTo>
                    <a:pt x="1555" y="501"/>
                    <a:pt x="1555" y="602"/>
                    <a:pt x="1521" y="652"/>
                  </a:cubicBezTo>
                  <a:cubicBezTo>
                    <a:pt x="1488" y="618"/>
                    <a:pt x="1354" y="652"/>
                    <a:pt x="1321" y="652"/>
                  </a:cubicBezTo>
                  <a:cubicBezTo>
                    <a:pt x="1204" y="685"/>
                    <a:pt x="1104" y="735"/>
                    <a:pt x="1020" y="819"/>
                  </a:cubicBezTo>
                  <a:cubicBezTo>
                    <a:pt x="953" y="869"/>
                    <a:pt x="903" y="936"/>
                    <a:pt x="870" y="1019"/>
                  </a:cubicBezTo>
                  <a:cubicBezTo>
                    <a:pt x="836" y="1103"/>
                    <a:pt x="870" y="1170"/>
                    <a:pt x="786" y="1186"/>
                  </a:cubicBezTo>
                  <a:cubicBezTo>
                    <a:pt x="702" y="1203"/>
                    <a:pt x="619" y="1203"/>
                    <a:pt x="535" y="1203"/>
                  </a:cubicBezTo>
                  <a:cubicBezTo>
                    <a:pt x="435" y="1220"/>
                    <a:pt x="335" y="1253"/>
                    <a:pt x="235" y="1287"/>
                  </a:cubicBezTo>
                  <a:cubicBezTo>
                    <a:pt x="134" y="1320"/>
                    <a:pt x="34" y="1370"/>
                    <a:pt x="17" y="1470"/>
                  </a:cubicBezTo>
                  <a:cubicBezTo>
                    <a:pt x="1" y="1571"/>
                    <a:pt x="34" y="1671"/>
                    <a:pt x="84" y="1738"/>
                  </a:cubicBezTo>
                  <a:cubicBezTo>
                    <a:pt x="235" y="1855"/>
                    <a:pt x="485" y="1821"/>
                    <a:pt x="669" y="1821"/>
                  </a:cubicBezTo>
                  <a:cubicBezTo>
                    <a:pt x="669" y="2005"/>
                    <a:pt x="719" y="2005"/>
                    <a:pt x="886" y="2005"/>
                  </a:cubicBezTo>
                  <a:lnTo>
                    <a:pt x="1304" y="2005"/>
                  </a:lnTo>
                  <a:cubicBezTo>
                    <a:pt x="2307" y="2005"/>
                    <a:pt x="3309" y="2022"/>
                    <a:pt x="4312" y="2022"/>
                  </a:cubicBezTo>
                  <a:lnTo>
                    <a:pt x="5063" y="2022"/>
                  </a:lnTo>
                  <a:cubicBezTo>
                    <a:pt x="5347" y="2055"/>
                    <a:pt x="5648" y="2038"/>
                    <a:pt x="5932" y="1988"/>
                  </a:cubicBezTo>
                  <a:cubicBezTo>
                    <a:pt x="6099" y="1972"/>
                    <a:pt x="6283" y="1905"/>
                    <a:pt x="6434" y="1838"/>
                  </a:cubicBezTo>
                  <a:cubicBezTo>
                    <a:pt x="6534" y="1771"/>
                    <a:pt x="6567" y="1621"/>
                    <a:pt x="6484" y="1537"/>
                  </a:cubicBezTo>
                  <a:cubicBezTo>
                    <a:pt x="6400" y="1420"/>
                    <a:pt x="6216" y="1454"/>
                    <a:pt x="6099" y="1420"/>
                  </a:cubicBezTo>
                  <a:cubicBezTo>
                    <a:pt x="6099" y="1270"/>
                    <a:pt x="6033" y="1120"/>
                    <a:pt x="5882" y="1019"/>
                  </a:cubicBezTo>
                  <a:cubicBezTo>
                    <a:pt x="5732" y="952"/>
                    <a:pt x="5565" y="952"/>
                    <a:pt x="5414" y="1019"/>
                  </a:cubicBezTo>
                  <a:cubicBezTo>
                    <a:pt x="5398" y="986"/>
                    <a:pt x="5398" y="952"/>
                    <a:pt x="5381" y="902"/>
                  </a:cubicBezTo>
                  <a:lnTo>
                    <a:pt x="5331" y="802"/>
                  </a:lnTo>
                  <a:cubicBezTo>
                    <a:pt x="5297" y="735"/>
                    <a:pt x="5247" y="685"/>
                    <a:pt x="5180" y="652"/>
                  </a:cubicBezTo>
                  <a:cubicBezTo>
                    <a:pt x="4997" y="568"/>
                    <a:pt x="4813" y="535"/>
                    <a:pt x="4612" y="568"/>
                  </a:cubicBezTo>
                  <a:cubicBezTo>
                    <a:pt x="4596" y="468"/>
                    <a:pt x="4529" y="368"/>
                    <a:pt x="4445" y="284"/>
                  </a:cubicBezTo>
                  <a:cubicBezTo>
                    <a:pt x="4378" y="234"/>
                    <a:pt x="4295" y="201"/>
                    <a:pt x="4211" y="167"/>
                  </a:cubicBezTo>
                  <a:cubicBezTo>
                    <a:pt x="4128" y="134"/>
                    <a:pt x="4044" y="134"/>
                    <a:pt x="3961" y="134"/>
                  </a:cubicBezTo>
                  <a:close/>
                </a:path>
              </a:pathLst>
            </a:custGeom>
            <a:solidFill>
              <a:srgbClr val="F797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93"/>
            <p:cNvSpPr/>
            <p:nvPr/>
          </p:nvSpPr>
          <p:spPr>
            <a:xfrm>
              <a:off x="3360525" y="3656250"/>
              <a:ext cx="274050" cy="84525"/>
            </a:xfrm>
            <a:custGeom>
              <a:rect b="b" l="l" r="r" t="t"/>
              <a:pathLst>
                <a:path extrusionOk="0" h="3381" w="10962">
                  <a:moveTo>
                    <a:pt x="5143" y="1"/>
                  </a:moveTo>
                  <a:cubicBezTo>
                    <a:pt x="5105" y="1"/>
                    <a:pt x="5067" y="2"/>
                    <a:pt x="5030" y="5"/>
                  </a:cubicBezTo>
                  <a:cubicBezTo>
                    <a:pt x="4863" y="5"/>
                    <a:pt x="4712" y="72"/>
                    <a:pt x="4595" y="172"/>
                  </a:cubicBezTo>
                  <a:cubicBezTo>
                    <a:pt x="4495" y="256"/>
                    <a:pt x="4445" y="373"/>
                    <a:pt x="4362" y="473"/>
                  </a:cubicBezTo>
                  <a:cubicBezTo>
                    <a:pt x="4295" y="423"/>
                    <a:pt x="4194" y="423"/>
                    <a:pt x="4111" y="423"/>
                  </a:cubicBezTo>
                  <a:cubicBezTo>
                    <a:pt x="3994" y="406"/>
                    <a:pt x="3877" y="406"/>
                    <a:pt x="3760" y="406"/>
                  </a:cubicBezTo>
                  <a:cubicBezTo>
                    <a:pt x="3560" y="406"/>
                    <a:pt x="3342" y="439"/>
                    <a:pt x="3142" y="490"/>
                  </a:cubicBezTo>
                  <a:cubicBezTo>
                    <a:pt x="2958" y="523"/>
                    <a:pt x="2791" y="590"/>
                    <a:pt x="2674" y="707"/>
                  </a:cubicBezTo>
                  <a:cubicBezTo>
                    <a:pt x="2590" y="807"/>
                    <a:pt x="2590" y="957"/>
                    <a:pt x="2524" y="1074"/>
                  </a:cubicBezTo>
                  <a:cubicBezTo>
                    <a:pt x="2498" y="1049"/>
                    <a:pt x="2454" y="1041"/>
                    <a:pt x="2405" y="1041"/>
                  </a:cubicBezTo>
                  <a:cubicBezTo>
                    <a:pt x="2325" y="1041"/>
                    <a:pt x="2231" y="1064"/>
                    <a:pt x="2189" y="1074"/>
                  </a:cubicBezTo>
                  <a:cubicBezTo>
                    <a:pt x="2006" y="1108"/>
                    <a:pt x="1822" y="1208"/>
                    <a:pt x="1671" y="1325"/>
                  </a:cubicBezTo>
                  <a:cubicBezTo>
                    <a:pt x="1571" y="1425"/>
                    <a:pt x="1488" y="1542"/>
                    <a:pt x="1438" y="1676"/>
                  </a:cubicBezTo>
                  <a:cubicBezTo>
                    <a:pt x="1387" y="1826"/>
                    <a:pt x="1454" y="1927"/>
                    <a:pt x="1304" y="1960"/>
                  </a:cubicBezTo>
                  <a:cubicBezTo>
                    <a:pt x="1153" y="1977"/>
                    <a:pt x="1020" y="1977"/>
                    <a:pt x="886" y="1977"/>
                  </a:cubicBezTo>
                  <a:cubicBezTo>
                    <a:pt x="702" y="2010"/>
                    <a:pt x="535" y="2043"/>
                    <a:pt x="385" y="2127"/>
                  </a:cubicBezTo>
                  <a:cubicBezTo>
                    <a:pt x="218" y="2194"/>
                    <a:pt x="51" y="2261"/>
                    <a:pt x="34" y="2444"/>
                  </a:cubicBezTo>
                  <a:cubicBezTo>
                    <a:pt x="1" y="2595"/>
                    <a:pt x="51" y="2762"/>
                    <a:pt x="151" y="2879"/>
                  </a:cubicBezTo>
                  <a:cubicBezTo>
                    <a:pt x="323" y="3014"/>
                    <a:pt x="611" y="3032"/>
                    <a:pt x="864" y="3032"/>
                  </a:cubicBezTo>
                  <a:cubicBezTo>
                    <a:pt x="957" y="3032"/>
                    <a:pt x="1044" y="3029"/>
                    <a:pt x="1120" y="3029"/>
                  </a:cubicBezTo>
                  <a:cubicBezTo>
                    <a:pt x="1120" y="3300"/>
                    <a:pt x="1201" y="3314"/>
                    <a:pt x="1412" y="3314"/>
                  </a:cubicBezTo>
                  <a:cubicBezTo>
                    <a:pt x="1436" y="3314"/>
                    <a:pt x="1461" y="3313"/>
                    <a:pt x="1488" y="3313"/>
                  </a:cubicBezTo>
                  <a:lnTo>
                    <a:pt x="2206" y="3313"/>
                  </a:lnTo>
                  <a:cubicBezTo>
                    <a:pt x="3877" y="3313"/>
                    <a:pt x="5548" y="3363"/>
                    <a:pt x="7219" y="3363"/>
                  </a:cubicBezTo>
                  <a:lnTo>
                    <a:pt x="8472" y="3363"/>
                  </a:lnTo>
                  <a:cubicBezTo>
                    <a:pt x="8722" y="3363"/>
                    <a:pt x="8956" y="3380"/>
                    <a:pt x="9190" y="3380"/>
                  </a:cubicBezTo>
                  <a:cubicBezTo>
                    <a:pt x="9424" y="3380"/>
                    <a:pt x="9658" y="3363"/>
                    <a:pt x="9909" y="3297"/>
                  </a:cubicBezTo>
                  <a:cubicBezTo>
                    <a:pt x="10176" y="3213"/>
                    <a:pt x="10527" y="3196"/>
                    <a:pt x="10761" y="3029"/>
                  </a:cubicBezTo>
                  <a:cubicBezTo>
                    <a:pt x="10928" y="2912"/>
                    <a:pt x="10961" y="2695"/>
                    <a:pt x="10844" y="2528"/>
                  </a:cubicBezTo>
                  <a:cubicBezTo>
                    <a:pt x="10694" y="2344"/>
                    <a:pt x="10393" y="2394"/>
                    <a:pt x="10193" y="2361"/>
                  </a:cubicBezTo>
                  <a:cubicBezTo>
                    <a:pt x="10159" y="2094"/>
                    <a:pt x="10109" y="1826"/>
                    <a:pt x="9859" y="1693"/>
                  </a:cubicBezTo>
                  <a:cubicBezTo>
                    <a:pt x="9729" y="1624"/>
                    <a:pt x="9586" y="1590"/>
                    <a:pt x="9444" y="1590"/>
                  </a:cubicBezTo>
                  <a:cubicBezTo>
                    <a:pt x="9311" y="1590"/>
                    <a:pt x="9178" y="1619"/>
                    <a:pt x="9057" y="1676"/>
                  </a:cubicBezTo>
                  <a:cubicBezTo>
                    <a:pt x="9023" y="1609"/>
                    <a:pt x="9040" y="1526"/>
                    <a:pt x="9007" y="1459"/>
                  </a:cubicBezTo>
                  <a:cubicBezTo>
                    <a:pt x="8990" y="1409"/>
                    <a:pt x="8956" y="1342"/>
                    <a:pt x="8923" y="1292"/>
                  </a:cubicBezTo>
                  <a:cubicBezTo>
                    <a:pt x="8873" y="1191"/>
                    <a:pt x="8773" y="1108"/>
                    <a:pt x="8672" y="1041"/>
                  </a:cubicBezTo>
                  <a:cubicBezTo>
                    <a:pt x="8448" y="941"/>
                    <a:pt x="8215" y="888"/>
                    <a:pt x="7980" y="888"/>
                  </a:cubicBezTo>
                  <a:cubicBezTo>
                    <a:pt x="7899" y="888"/>
                    <a:pt x="7818" y="895"/>
                    <a:pt x="7737" y="907"/>
                  </a:cubicBezTo>
                  <a:cubicBezTo>
                    <a:pt x="7687" y="724"/>
                    <a:pt x="7586" y="556"/>
                    <a:pt x="7436" y="439"/>
                  </a:cubicBezTo>
                  <a:cubicBezTo>
                    <a:pt x="7319" y="356"/>
                    <a:pt x="7202" y="272"/>
                    <a:pt x="7052" y="222"/>
                  </a:cubicBezTo>
                  <a:cubicBezTo>
                    <a:pt x="6969" y="195"/>
                    <a:pt x="6886" y="182"/>
                    <a:pt x="6803" y="182"/>
                  </a:cubicBezTo>
                  <a:cubicBezTo>
                    <a:pt x="6736" y="182"/>
                    <a:pt x="6668" y="191"/>
                    <a:pt x="6600" y="206"/>
                  </a:cubicBezTo>
                  <a:lnTo>
                    <a:pt x="6550" y="206"/>
                  </a:lnTo>
                  <a:cubicBezTo>
                    <a:pt x="6400" y="272"/>
                    <a:pt x="6266" y="356"/>
                    <a:pt x="6133" y="439"/>
                  </a:cubicBezTo>
                  <a:cubicBezTo>
                    <a:pt x="6016" y="306"/>
                    <a:pt x="5865" y="189"/>
                    <a:pt x="5698" y="89"/>
                  </a:cubicBezTo>
                  <a:cubicBezTo>
                    <a:pt x="5518" y="33"/>
                    <a:pt x="5327" y="1"/>
                    <a:pt x="5143"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3"/>
            <p:cNvSpPr/>
            <p:nvPr/>
          </p:nvSpPr>
          <p:spPr>
            <a:xfrm>
              <a:off x="3705150" y="3672325"/>
              <a:ext cx="274025" cy="84325"/>
            </a:xfrm>
            <a:custGeom>
              <a:rect b="b" l="l" r="r" t="t"/>
              <a:pathLst>
                <a:path extrusionOk="0" h="3373" w="10961">
                  <a:moveTo>
                    <a:pt x="5201" y="1"/>
                  </a:moveTo>
                  <a:cubicBezTo>
                    <a:pt x="5143" y="1"/>
                    <a:pt x="5086" y="5"/>
                    <a:pt x="5029" y="14"/>
                  </a:cubicBezTo>
                  <a:cubicBezTo>
                    <a:pt x="5012" y="12"/>
                    <a:pt x="4995" y="11"/>
                    <a:pt x="4978" y="11"/>
                  </a:cubicBezTo>
                  <a:cubicBezTo>
                    <a:pt x="4832" y="11"/>
                    <a:pt x="4700" y="74"/>
                    <a:pt x="4595" y="164"/>
                  </a:cubicBezTo>
                  <a:cubicBezTo>
                    <a:pt x="4495" y="264"/>
                    <a:pt x="4445" y="381"/>
                    <a:pt x="4361" y="482"/>
                  </a:cubicBezTo>
                  <a:cubicBezTo>
                    <a:pt x="4294" y="415"/>
                    <a:pt x="4177" y="431"/>
                    <a:pt x="4110" y="415"/>
                  </a:cubicBezTo>
                  <a:cubicBezTo>
                    <a:pt x="4052" y="406"/>
                    <a:pt x="3994" y="402"/>
                    <a:pt x="3935" y="402"/>
                  </a:cubicBezTo>
                  <a:cubicBezTo>
                    <a:pt x="3877" y="402"/>
                    <a:pt x="3818" y="406"/>
                    <a:pt x="3760" y="415"/>
                  </a:cubicBezTo>
                  <a:cubicBezTo>
                    <a:pt x="3542" y="415"/>
                    <a:pt x="3342" y="448"/>
                    <a:pt x="3141" y="498"/>
                  </a:cubicBezTo>
                  <a:cubicBezTo>
                    <a:pt x="2958" y="515"/>
                    <a:pt x="2790" y="598"/>
                    <a:pt x="2657" y="715"/>
                  </a:cubicBezTo>
                  <a:cubicBezTo>
                    <a:pt x="2590" y="816"/>
                    <a:pt x="2590" y="966"/>
                    <a:pt x="2506" y="1066"/>
                  </a:cubicBezTo>
                  <a:cubicBezTo>
                    <a:pt x="2487" y="1047"/>
                    <a:pt x="2444" y="1040"/>
                    <a:pt x="2395" y="1040"/>
                  </a:cubicBezTo>
                  <a:cubicBezTo>
                    <a:pt x="2320" y="1040"/>
                    <a:pt x="2230" y="1056"/>
                    <a:pt x="2189" y="1066"/>
                  </a:cubicBezTo>
                  <a:cubicBezTo>
                    <a:pt x="2005" y="1116"/>
                    <a:pt x="1821" y="1200"/>
                    <a:pt x="1671" y="1334"/>
                  </a:cubicBezTo>
                  <a:cubicBezTo>
                    <a:pt x="1571" y="1434"/>
                    <a:pt x="1487" y="1551"/>
                    <a:pt x="1437" y="1685"/>
                  </a:cubicBezTo>
                  <a:cubicBezTo>
                    <a:pt x="1387" y="1835"/>
                    <a:pt x="1454" y="1918"/>
                    <a:pt x="1303" y="1969"/>
                  </a:cubicBezTo>
                  <a:cubicBezTo>
                    <a:pt x="1153" y="1985"/>
                    <a:pt x="1019" y="1985"/>
                    <a:pt x="886" y="1985"/>
                  </a:cubicBezTo>
                  <a:cubicBezTo>
                    <a:pt x="702" y="2002"/>
                    <a:pt x="535" y="2052"/>
                    <a:pt x="384" y="2119"/>
                  </a:cubicBezTo>
                  <a:cubicBezTo>
                    <a:pt x="201" y="2202"/>
                    <a:pt x="50" y="2253"/>
                    <a:pt x="34" y="2436"/>
                  </a:cubicBezTo>
                  <a:cubicBezTo>
                    <a:pt x="0" y="2604"/>
                    <a:pt x="50" y="2754"/>
                    <a:pt x="151" y="2888"/>
                  </a:cubicBezTo>
                  <a:cubicBezTo>
                    <a:pt x="384" y="3071"/>
                    <a:pt x="819" y="3021"/>
                    <a:pt x="1120" y="3038"/>
                  </a:cubicBezTo>
                  <a:cubicBezTo>
                    <a:pt x="1120" y="3309"/>
                    <a:pt x="1201" y="3322"/>
                    <a:pt x="1412" y="3322"/>
                  </a:cubicBezTo>
                  <a:cubicBezTo>
                    <a:pt x="1435" y="3322"/>
                    <a:pt x="1460" y="3322"/>
                    <a:pt x="1487" y="3322"/>
                  </a:cubicBezTo>
                  <a:lnTo>
                    <a:pt x="2189" y="3322"/>
                  </a:lnTo>
                  <a:cubicBezTo>
                    <a:pt x="3860" y="3322"/>
                    <a:pt x="5531" y="3355"/>
                    <a:pt x="7202" y="3355"/>
                  </a:cubicBezTo>
                  <a:lnTo>
                    <a:pt x="8455" y="3355"/>
                  </a:lnTo>
                  <a:cubicBezTo>
                    <a:pt x="8714" y="3355"/>
                    <a:pt x="8952" y="3372"/>
                    <a:pt x="9188" y="3372"/>
                  </a:cubicBezTo>
                  <a:cubicBezTo>
                    <a:pt x="9424" y="3372"/>
                    <a:pt x="9658" y="3355"/>
                    <a:pt x="9908" y="3289"/>
                  </a:cubicBezTo>
                  <a:cubicBezTo>
                    <a:pt x="10159" y="3222"/>
                    <a:pt x="10527" y="3205"/>
                    <a:pt x="10760" y="3038"/>
                  </a:cubicBezTo>
                  <a:cubicBezTo>
                    <a:pt x="10928" y="2921"/>
                    <a:pt x="10961" y="2687"/>
                    <a:pt x="10844" y="2537"/>
                  </a:cubicBezTo>
                  <a:cubicBezTo>
                    <a:pt x="10694" y="2353"/>
                    <a:pt x="10393" y="2403"/>
                    <a:pt x="10192" y="2370"/>
                  </a:cubicBezTo>
                  <a:cubicBezTo>
                    <a:pt x="10159" y="2102"/>
                    <a:pt x="10109" y="1818"/>
                    <a:pt x="9858" y="1685"/>
                  </a:cubicBezTo>
                  <a:cubicBezTo>
                    <a:pt x="9728" y="1624"/>
                    <a:pt x="9584" y="1595"/>
                    <a:pt x="9441" y="1595"/>
                  </a:cubicBezTo>
                  <a:cubicBezTo>
                    <a:pt x="9309" y="1595"/>
                    <a:pt x="9177" y="1620"/>
                    <a:pt x="9056" y="1668"/>
                  </a:cubicBezTo>
                  <a:cubicBezTo>
                    <a:pt x="9023" y="1618"/>
                    <a:pt x="9023" y="1534"/>
                    <a:pt x="9006" y="1467"/>
                  </a:cubicBezTo>
                  <a:cubicBezTo>
                    <a:pt x="8989" y="1400"/>
                    <a:pt x="8956" y="1350"/>
                    <a:pt x="8923" y="1300"/>
                  </a:cubicBezTo>
                  <a:cubicBezTo>
                    <a:pt x="8856" y="1200"/>
                    <a:pt x="8772" y="1100"/>
                    <a:pt x="8672" y="1050"/>
                  </a:cubicBezTo>
                  <a:cubicBezTo>
                    <a:pt x="8457" y="942"/>
                    <a:pt x="8233" y="894"/>
                    <a:pt x="8006" y="894"/>
                  </a:cubicBezTo>
                  <a:cubicBezTo>
                    <a:pt x="7916" y="894"/>
                    <a:pt x="7826" y="902"/>
                    <a:pt x="7736" y="916"/>
                  </a:cubicBezTo>
                  <a:cubicBezTo>
                    <a:pt x="7686" y="732"/>
                    <a:pt x="7586" y="565"/>
                    <a:pt x="7435" y="448"/>
                  </a:cubicBezTo>
                  <a:cubicBezTo>
                    <a:pt x="7319" y="348"/>
                    <a:pt x="7185" y="281"/>
                    <a:pt x="7051" y="231"/>
                  </a:cubicBezTo>
                  <a:cubicBezTo>
                    <a:pt x="6956" y="199"/>
                    <a:pt x="6861" y="187"/>
                    <a:pt x="6765" y="187"/>
                  </a:cubicBezTo>
                  <a:cubicBezTo>
                    <a:pt x="6710" y="187"/>
                    <a:pt x="6655" y="191"/>
                    <a:pt x="6600" y="197"/>
                  </a:cubicBezTo>
                  <a:lnTo>
                    <a:pt x="6550" y="197"/>
                  </a:lnTo>
                  <a:cubicBezTo>
                    <a:pt x="6400" y="264"/>
                    <a:pt x="6266" y="348"/>
                    <a:pt x="6132" y="431"/>
                  </a:cubicBezTo>
                  <a:cubicBezTo>
                    <a:pt x="5999" y="298"/>
                    <a:pt x="5865" y="181"/>
                    <a:pt x="5698" y="97"/>
                  </a:cubicBezTo>
                  <a:cubicBezTo>
                    <a:pt x="5537" y="35"/>
                    <a:pt x="5366" y="1"/>
                    <a:pt x="5201"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93"/>
            <p:cNvSpPr/>
            <p:nvPr/>
          </p:nvSpPr>
          <p:spPr>
            <a:xfrm>
              <a:off x="3211825" y="2983850"/>
              <a:ext cx="806625" cy="1127850"/>
            </a:xfrm>
            <a:custGeom>
              <a:rect b="b" l="l" r="r" t="t"/>
              <a:pathLst>
                <a:path extrusionOk="0" h="45114" w="32265">
                  <a:moveTo>
                    <a:pt x="18330" y="0"/>
                  </a:moveTo>
                  <a:lnTo>
                    <a:pt x="13935" y="0"/>
                  </a:lnTo>
                  <a:cubicBezTo>
                    <a:pt x="10126" y="0"/>
                    <a:pt x="6483" y="1554"/>
                    <a:pt x="3860" y="4328"/>
                  </a:cubicBezTo>
                  <a:lnTo>
                    <a:pt x="3810" y="4378"/>
                  </a:lnTo>
                  <a:lnTo>
                    <a:pt x="3342" y="4896"/>
                  </a:lnTo>
                  <a:cubicBezTo>
                    <a:pt x="1187" y="7419"/>
                    <a:pt x="0" y="10627"/>
                    <a:pt x="0" y="13935"/>
                  </a:cubicBezTo>
                  <a:lnTo>
                    <a:pt x="0" y="31162"/>
                  </a:lnTo>
                  <a:cubicBezTo>
                    <a:pt x="0" y="38864"/>
                    <a:pt x="6249" y="45113"/>
                    <a:pt x="13952" y="45113"/>
                  </a:cubicBezTo>
                  <a:lnTo>
                    <a:pt x="18330" y="45113"/>
                  </a:lnTo>
                  <a:cubicBezTo>
                    <a:pt x="22106" y="45113"/>
                    <a:pt x="25715" y="43576"/>
                    <a:pt x="28338" y="40869"/>
                  </a:cubicBezTo>
                  <a:cubicBezTo>
                    <a:pt x="28589" y="40619"/>
                    <a:pt x="28823" y="40351"/>
                    <a:pt x="29057" y="40067"/>
                  </a:cubicBezTo>
                  <a:cubicBezTo>
                    <a:pt x="29073" y="40067"/>
                    <a:pt x="29073" y="40051"/>
                    <a:pt x="29090" y="40034"/>
                  </a:cubicBezTo>
                  <a:cubicBezTo>
                    <a:pt x="31145" y="37544"/>
                    <a:pt x="32265" y="34403"/>
                    <a:pt x="32265" y="31162"/>
                  </a:cubicBezTo>
                  <a:lnTo>
                    <a:pt x="32265" y="13935"/>
                  </a:lnTo>
                  <a:cubicBezTo>
                    <a:pt x="32265" y="6249"/>
                    <a:pt x="26032" y="0"/>
                    <a:pt x="18330" y="0"/>
                  </a:cubicBezTo>
                  <a:close/>
                  <a:moveTo>
                    <a:pt x="31847" y="31162"/>
                  </a:moveTo>
                  <a:cubicBezTo>
                    <a:pt x="31847" y="38630"/>
                    <a:pt x="25798" y="44679"/>
                    <a:pt x="18330" y="44679"/>
                  </a:cubicBezTo>
                  <a:lnTo>
                    <a:pt x="13952" y="44679"/>
                  </a:lnTo>
                  <a:cubicBezTo>
                    <a:pt x="6483" y="44679"/>
                    <a:pt x="435" y="38630"/>
                    <a:pt x="435" y="31162"/>
                  </a:cubicBezTo>
                  <a:lnTo>
                    <a:pt x="435" y="13935"/>
                  </a:lnTo>
                  <a:cubicBezTo>
                    <a:pt x="435" y="6483"/>
                    <a:pt x="6483" y="435"/>
                    <a:pt x="13952" y="435"/>
                  </a:cubicBezTo>
                  <a:lnTo>
                    <a:pt x="18330" y="435"/>
                  </a:lnTo>
                  <a:cubicBezTo>
                    <a:pt x="25798" y="435"/>
                    <a:pt x="31847" y="6483"/>
                    <a:pt x="31847" y="139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93"/>
            <p:cNvSpPr/>
            <p:nvPr/>
          </p:nvSpPr>
          <p:spPr>
            <a:xfrm>
              <a:off x="3222675" y="2994700"/>
              <a:ext cx="785325" cy="1106125"/>
            </a:xfrm>
            <a:custGeom>
              <a:rect b="b" l="l" r="r" t="t"/>
              <a:pathLst>
                <a:path extrusionOk="0" h="44245" w="31413">
                  <a:moveTo>
                    <a:pt x="17896" y="1"/>
                  </a:moveTo>
                  <a:lnTo>
                    <a:pt x="13501" y="1"/>
                  </a:lnTo>
                  <a:cubicBezTo>
                    <a:pt x="6049" y="1"/>
                    <a:pt x="1" y="6049"/>
                    <a:pt x="1" y="13501"/>
                  </a:cubicBezTo>
                  <a:lnTo>
                    <a:pt x="1" y="30728"/>
                  </a:lnTo>
                  <a:cubicBezTo>
                    <a:pt x="1" y="38196"/>
                    <a:pt x="6049" y="44245"/>
                    <a:pt x="13501" y="44245"/>
                  </a:cubicBezTo>
                  <a:lnTo>
                    <a:pt x="17896" y="44245"/>
                  </a:lnTo>
                  <a:cubicBezTo>
                    <a:pt x="25364" y="44245"/>
                    <a:pt x="31413" y="38196"/>
                    <a:pt x="31413" y="30728"/>
                  </a:cubicBezTo>
                  <a:lnTo>
                    <a:pt x="31413" y="13501"/>
                  </a:lnTo>
                  <a:cubicBezTo>
                    <a:pt x="31413" y="6049"/>
                    <a:pt x="25364" y="1"/>
                    <a:pt x="17896" y="1"/>
                  </a:cubicBezTo>
                  <a:close/>
                  <a:moveTo>
                    <a:pt x="30795" y="30728"/>
                  </a:moveTo>
                  <a:cubicBezTo>
                    <a:pt x="30795" y="37846"/>
                    <a:pt x="25013" y="43627"/>
                    <a:pt x="17896" y="43610"/>
                  </a:cubicBezTo>
                  <a:lnTo>
                    <a:pt x="13518" y="43610"/>
                  </a:lnTo>
                  <a:cubicBezTo>
                    <a:pt x="6400" y="43627"/>
                    <a:pt x="619" y="37846"/>
                    <a:pt x="619" y="30728"/>
                  </a:cubicBezTo>
                  <a:lnTo>
                    <a:pt x="619" y="13501"/>
                  </a:lnTo>
                  <a:cubicBezTo>
                    <a:pt x="619" y="6383"/>
                    <a:pt x="6400" y="619"/>
                    <a:pt x="13518" y="619"/>
                  </a:cubicBezTo>
                  <a:lnTo>
                    <a:pt x="17896" y="619"/>
                  </a:lnTo>
                  <a:cubicBezTo>
                    <a:pt x="25013" y="619"/>
                    <a:pt x="30795" y="6383"/>
                    <a:pt x="30795" y="1350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93"/>
            <p:cNvSpPr/>
            <p:nvPr/>
          </p:nvSpPr>
          <p:spPr>
            <a:xfrm>
              <a:off x="3222675" y="2994700"/>
              <a:ext cx="785325" cy="1106125"/>
            </a:xfrm>
            <a:custGeom>
              <a:rect b="b" l="l" r="r" t="t"/>
              <a:pathLst>
                <a:path extrusionOk="0" h="44245" w="31413">
                  <a:moveTo>
                    <a:pt x="17896" y="1"/>
                  </a:moveTo>
                  <a:lnTo>
                    <a:pt x="13501" y="1"/>
                  </a:lnTo>
                  <a:cubicBezTo>
                    <a:pt x="6049" y="1"/>
                    <a:pt x="1" y="6049"/>
                    <a:pt x="1" y="13501"/>
                  </a:cubicBezTo>
                  <a:lnTo>
                    <a:pt x="1" y="30728"/>
                  </a:lnTo>
                  <a:cubicBezTo>
                    <a:pt x="1" y="38196"/>
                    <a:pt x="6049" y="44245"/>
                    <a:pt x="13501" y="44245"/>
                  </a:cubicBezTo>
                  <a:lnTo>
                    <a:pt x="17896" y="44245"/>
                  </a:lnTo>
                  <a:cubicBezTo>
                    <a:pt x="25364" y="44245"/>
                    <a:pt x="31413" y="38196"/>
                    <a:pt x="31413" y="30728"/>
                  </a:cubicBezTo>
                  <a:lnTo>
                    <a:pt x="31413" y="13501"/>
                  </a:lnTo>
                  <a:cubicBezTo>
                    <a:pt x="31413" y="6049"/>
                    <a:pt x="25364" y="1"/>
                    <a:pt x="17896" y="1"/>
                  </a:cubicBezTo>
                  <a:close/>
                  <a:moveTo>
                    <a:pt x="30795" y="30728"/>
                  </a:moveTo>
                  <a:cubicBezTo>
                    <a:pt x="30795" y="37846"/>
                    <a:pt x="25013" y="43627"/>
                    <a:pt x="17896" y="43610"/>
                  </a:cubicBezTo>
                  <a:lnTo>
                    <a:pt x="13518" y="43610"/>
                  </a:lnTo>
                  <a:cubicBezTo>
                    <a:pt x="6400" y="43627"/>
                    <a:pt x="619" y="37846"/>
                    <a:pt x="619" y="30728"/>
                  </a:cubicBezTo>
                  <a:lnTo>
                    <a:pt x="619" y="13501"/>
                  </a:lnTo>
                  <a:cubicBezTo>
                    <a:pt x="619" y="6383"/>
                    <a:pt x="6400" y="619"/>
                    <a:pt x="13518" y="619"/>
                  </a:cubicBezTo>
                  <a:lnTo>
                    <a:pt x="17896" y="619"/>
                  </a:lnTo>
                  <a:cubicBezTo>
                    <a:pt x="25013" y="619"/>
                    <a:pt x="30795" y="6383"/>
                    <a:pt x="30795" y="1350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3"/>
            <p:cNvSpPr/>
            <p:nvPr/>
          </p:nvSpPr>
          <p:spPr>
            <a:xfrm>
              <a:off x="3262375" y="3024775"/>
              <a:ext cx="705525" cy="1045975"/>
            </a:xfrm>
            <a:custGeom>
              <a:rect b="b" l="l" r="r" t="t"/>
              <a:pathLst>
                <a:path extrusionOk="0" h="41839" w="28221">
                  <a:moveTo>
                    <a:pt x="16475" y="1"/>
                  </a:moveTo>
                  <a:lnTo>
                    <a:pt x="11763" y="1"/>
                  </a:lnTo>
                  <a:cubicBezTo>
                    <a:pt x="5263" y="1"/>
                    <a:pt x="0" y="5264"/>
                    <a:pt x="0" y="11764"/>
                  </a:cubicBezTo>
                  <a:lnTo>
                    <a:pt x="0" y="30076"/>
                  </a:lnTo>
                  <a:cubicBezTo>
                    <a:pt x="0" y="36576"/>
                    <a:pt x="5263" y="41839"/>
                    <a:pt x="11763" y="41822"/>
                  </a:cubicBezTo>
                  <a:lnTo>
                    <a:pt x="16475" y="41822"/>
                  </a:lnTo>
                  <a:cubicBezTo>
                    <a:pt x="22958" y="41822"/>
                    <a:pt x="28221" y="36559"/>
                    <a:pt x="28221" y="30076"/>
                  </a:cubicBezTo>
                  <a:lnTo>
                    <a:pt x="28221" y="11764"/>
                  </a:lnTo>
                  <a:cubicBezTo>
                    <a:pt x="28221" y="5264"/>
                    <a:pt x="22958" y="1"/>
                    <a:pt x="16475" y="1"/>
                  </a:cubicBezTo>
                  <a:close/>
                  <a:moveTo>
                    <a:pt x="27603" y="30076"/>
                  </a:moveTo>
                  <a:cubicBezTo>
                    <a:pt x="27603" y="36225"/>
                    <a:pt x="22607" y="41204"/>
                    <a:pt x="16475" y="41204"/>
                  </a:cubicBezTo>
                  <a:lnTo>
                    <a:pt x="11763" y="41204"/>
                  </a:lnTo>
                  <a:cubicBezTo>
                    <a:pt x="5614" y="41204"/>
                    <a:pt x="635" y="36225"/>
                    <a:pt x="635" y="30076"/>
                  </a:cubicBezTo>
                  <a:lnTo>
                    <a:pt x="635" y="11764"/>
                  </a:lnTo>
                  <a:cubicBezTo>
                    <a:pt x="635" y="5615"/>
                    <a:pt x="5614" y="636"/>
                    <a:pt x="11763" y="636"/>
                  </a:cubicBezTo>
                  <a:lnTo>
                    <a:pt x="16475" y="636"/>
                  </a:lnTo>
                  <a:cubicBezTo>
                    <a:pt x="22623" y="619"/>
                    <a:pt x="27603" y="5615"/>
                    <a:pt x="27603" y="1176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93"/>
            <p:cNvSpPr/>
            <p:nvPr/>
          </p:nvSpPr>
          <p:spPr>
            <a:xfrm>
              <a:off x="3262375" y="3024775"/>
              <a:ext cx="705525" cy="1045975"/>
            </a:xfrm>
            <a:custGeom>
              <a:rect b="b" l="l" r="r" t="t"/>
              <a:pathLst>
                <a:path extrusionOk="0" h="41839" w="28221">
                  <a:moveTo>
                    <a:pt x="16475" y="1"/>
                  </a:moveTo>
                  <a:lnTo>
                    <a:pt x="11763" y="1"/>
                  </a:lnTo>
                  <a:cubicBezTo>
                    <a:pt x="5263" y="1"/>
                    <a:pt x="0" y="5264"/>
                    <a:pt x="0" y="11764"/>
                  </a:cubicBezTo>
                  <a:lnTo>
                    <a:pt x="0" y="30076"/>
                  </a:lnTo>
                  <a:cubicBezTo>
                    <a:pt x="0" y="36576"/>
                    <a:pt x="5263" y="41839"/>
                    <a:pt x="11763" y="41822"/>
                  </a:cubicBezTo>
                  <a:lnTo>
                    <a:pt x="16475" y="41822"/>
                  </a:lnTo>
                  <a:cubicBezTo>
                    <a:pt x="22958" y="41822"/>
                    <a:pt x="28221" y="36559"/>
                    <a:pt x="28221" y="30076"/>
                  </a:cubicBezTo>
                  <a:lnTo>
                    <a:pt x="28221" y="11764"/>
                  </a:lnTo>
                  <a:cubicBezTo>
                    <a:pt x="28221" y="5264"/>
                    <a:pt x="22958" y="1"/>
                    <a:pt x="16475" y="1"/>
                  </a:cubicBezTo>
                  <a:close/>
                  <a:moveTo>
                    <a:pt x="27603" y="30076"/>
                  </a:moveTo>
                  <a:cubicBezTo>
                    <a:pt x="27603" y="36225"/>
                    <a:pt x="22607" y="41204"/>
                    <a:pt x="16475" y="41204"/>
                  </a:cubicBezTo>
                  <a:lnTo>
                    <a:pt x="11763" y="41204"/>
                  </a:lnTo>
                  <a:cubicBezTo>
                    <a:pt x="5614" y="41204"/>
                    <a:pt x="635" y="36225"/>
                    <a:pt x="635" y="30076"/>
                  </a:cubicBezTo>
                  <a:lnTo>
                    <a:pt x="635" y="11764"/>
                  </a:lnTo>
                  <a:cubicBezTo>
                    <a:pt x="635" y="5615"/>
                    <a:pt x="5614" y="636"/>
                    <a:pt x="11763" y="636"/>
                  </a:cubicBezTo>
                  <a:lnTo>
                    <a:pt x="16475" y="636"/>
                  </a:lnTo>
                  <a:cubicBezTo>
                    <a:pt x="22623" y="619"/>
                    <a:pt x="27603" y="5615"/>
                    <a:pt x="27603" y="1176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93"/>
            <p:cNvSpPr/>
            <p:nvPr/>
          </p:nvSpPr>
          <p:spPr>
            <a:xfrm>
              <a:off x="3278225" y="3040225"/>
              <a:ext cx="674225" cy="1014650"/>
            </a:xfrm>
            <a:custGeom>
              <a:rect b="b" l="l" r="r" t="t"/>
              <a:pathLst>
                <a:path extrusionOk="0" h="40586" w="26969">
                  <a:moveTo>
                    <a:pt x="15841" y="18"/>
                  </a:moveTo>
                  <a:lnTo>
                    <a:pt x="11129" y="18"/>
                  </a:lnTo>
                  <a:cubicBezTo>
                    <a:pt x="4980" y="18"/>
                    <a:pt x="1" y="4997"/>
                    <a:pt x="1" y="11146"/>
                  </a:cubicBezTo>
                  <a:lnTo>
                    <a:pt x="1" y="29458"/>
                  </a:lnTo>
                  <a:cubicBezTo>
                    <a:pt x="1" y="35607"/>
                    <a:pt x="4980" y="40586"/>
                    <a:pt x="11129" y="40586"/>
                  </a:cubicBezTo>
                  <a:lnTo>
                    <a:pt x="15841" y="40586"/>
                  </a:lnTo>
                  <a:cubicBezTo>
                    <a:pt x="21973" y="40586"/>
                    <a:pt x="26969" y="35607"/>
                    <a:pt x="26969" y="29458"/>
                  </a:cubicBezTo>
                  <a:lnTo>
                    <a:pt x="26969" y="11146"/>
                  </a:lnTo>
                  <a:cubicBezTo>
                    <a:pt x="26969" y="4997"/>
                    <a:pt x="21989" y="1"/>
                    <a:pt x="15841" y="18"/>
                  </a:cubicBezTo>
                  <a:close/>
                  <a:moveTo>
                    <a:pt x="24897" y="5732"/>
                  </a:moveTo>
                  <a:cubicBezTo>
                    <a:pt x="25883" y="7353"/>
                    <a:pt x="26401" y="9224"/>
                    <a:pt x="26384" y="11146"/>
                  </a:cubicBezTo>
                  <a:lnTo>
                    <a:pt x="26384" y="11714"/>
                  </a:lnTo>
                  <a:lnTo>
                    <a:pt x="26384" y="11714"/>
                  </a:lnTo>
                  <a:lnTo>
                    <a:pt x="26384" y="29458"/>
                  </a:lnTo>
                  <a:cubicBezTo>
                    <a:pt x="26384" y="35289"/>
                    <a:pt x="21655" y="40001"/>
                    <a:pt x="15841" y="40001"/>
                  </a:cubicBezTo>
                  <a:lnTo>
                    <a:pt x="11129" y="40001"/>
                  </a:lnTo>
                  <a:cubicBezTo>
                    <a:pt x="5298" y="40001"/>
                    <a:pt x="586" y="35289"/>
                    <a:pt x="586" y="29458"/>
                  </a:cubicBezTo>
                  <a:lnTo>
                    <a:pt x="586" y="11146"/>
                  </a:lnTo>
                  <a:cubicBezTo>
                    <a:pt x="569" y="8522"/>
                    <a:pt x="1538" y="5999"/>
                    <a:pt x="3293" y="4061"/>
                  </a:cubicBezTo>
                  <a:cubicBezTo>
                    <a:pt x="3410" y="3927"/>
                    <a:pt x="3527" y="3811"/>
                    <a:pt x="3660" y="3677"/>
                  </a:cubicBezTo>
                  <a:cubicBezTo>
                    <a:pt x="3777" y="3560"/>
                    <a:pt x="3911" y="3426"/>
                    <a:pt x="4044" y="3309"/>
                  </a:cubicBezTo>
                  <a:cubicBezTo>
                    <a:pt x="4161" y="3192"/>
                    <a:pt x="4295" y="3075"/>
                    <a:pt x="4429" y="2975"/>
                  </a:cubicBezTo>
                  <a:cubicBezTo>
                    <a:pt x="4613" y="2825"/>
                    <a:pt x="4780" y="2691"/>
                    <a:pt x="4963" y="2557"/>
                  </a:cubicBezTo>
                  <a:cubicBezTo>
                    <a:pt x="5348" y="2290"/>
                    <a:pt x="5732" y="2039"/>
                    <a:pt x="6150" y="1822"/>
                  </a:cubicBezTo>
                  <a:cubicBezTo>
                    <a:pt x="6451" y="1655"/>
                    <a:pt x="6768" y="1521"/>
                    <a:pt x="7085" y="1388"/>
                  </a:cubicBezTo>
                  <a:cubicBezTo>
                    <a:pt x="7403" y="1254"/>
                    <a:pt x="7720" y="1137"/>
                    <a:pt x="8038" y="1037"/>
                  </a:cubicBezTo>
                  <a:cubicBezTo>
                    <a:pt x="9040" y="736"/>
                    <a:pt x="10076" y="586"/>
                    <a:pt x="11112" y="586"/>
                  </a:cubicBezTo>
                  <a:lnTo>
                    <a:pt x="15824" y="586"/>
                  </a:lnTo>
                  <a:cubicBezTo>
                    <a:pt x="16409" y="586"/>
                    <a:pt x="16994" y="636"/>
                    <a:pt x="17578" y="736"/>
                  </a:cubicBezTo>
                  <a:cubicBezTo>
                    <a:pt x="17796" y="770"/>
                    <a:pt x="18030" y="820"/>
                    <a:pt x="18263" y="870"/>
                  </a:cubicBezTo>
                  <a:lnTo>
                    <a:pt x="18548" y="937"/>
                  </a:lnTo>
                  <a:cubicBezTo>
                    <a:pt x="18781" y="1003"/>
                    <a:pt x="18999" y="1070"/>
                    <a:pt x="19233" y="1154"/>
                  </a:cubicBezTo>
                  <a:lnTo>
                    <a:pt x="19517" y="1254"/>
                  </a:lnTo>
                  <a:cubicBezTo>
                    <a:pt x="20786" y="1722"/>
                    <a:pt x="21939" y="2424"/>
                    <a:pt x="22925" y="3309"/>
                  </a:cubicBezTo>
                  <a:cubicBezTo>
                    <a:pt x="23059" y="3426"/>
                    <a:pt x="23176" y="3543"/>
                    <a:pt x="23309" y="3677"/>
                  </a:cubicBezTo>
                  <a:cubicBezTo>
                    <a:pt x="23426" y="3811"/>
                    <a:pt x="23560" y="3927"/>
                    <a:pt x="23677" y="4061"/>
                  </a:cubicBezTo>
                  <a:cubicBezTo>
                    <a:pt x="23861" y="4262"/>
                    <a:pt x="24028" y="4479"/>
                    <a:pt x="24195" y="4679"/>
                  </a:cubicBezTo>
                  <a:cubicBezTo>
                    <a:pt x="24362" y="4897"/>
                    <a:pt x="24496" y="5080"/>
                    <a:pt x="24629" y="5281"/>
                  </a:cubicBezTo>
                  <a:cubicBezTo>
                    <a:pt x="24713" y="5431"/>
                    <a:pt x="24813" y="5582"/>
                    <a:pt x="24897" y="573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93"/>
            <p:cNvSpPr/>
            <p:nvPr/>
          </p:nvSpPr>
          <p:spPr>
            <a:xfrm>
              <a:off x="3278225" y="3040225"/>
              <a:ext cx="674225" cy="1014650"/>
            </a:xfrm>
            <a:custGeom>
              <a:rect b="b" l="l" r="r" t="t"/>
              <a:pathLst>
                <a:path extrusionOk="0" h="40586" w="26969">
                  <a:moveTo>
                    <a:pt x="15841" y="18"/>
                  </a:moveTo>
                  <a:lnTo>
                    <a:pt x="11129" y="18"/>
                  </a:lnTo>
                  <a:cubicBezTo>
                    <a:pt x="4980" y="18"/>
                    <a:pt x="1" y="4997"/>
                    <a:pt x="1" y="11146"/>
                  </a:cubicBezTo>
                  <a:lnTo>
                    <a:pt x="1" y="29458"/>
                  </a:lnTo>
                  <a:cubicBezTo>
                    <a:pt x="1" y="35607"/>
                    <a:pt x="4980" y="40586"/>
                    <a:pt x="11129" y="40586"/>
                  </a:cubicBezTo>
                  <a:lnTo>
                    <a:pt x="15841" y="40586"/>
                  </a:lnTo>
                  <a:cubicBezTo>
                    <a:pt x="21973" y="40586"/>
                    <a:pt x="26969" y="35607"/>
                    <a:pt x="26969" y="29458"/>
                  </a:cubicBezTo>
                  <a:lnTo>
                    <a:pt x="26969" y="11146"/>
                  </a:lnTo>
                  <a:cubicBezTo>
                    <a:pt x="26969" y="4997"/>
                    <a:pt x="21989" y="1"/>
                    <a:pt x="15841" y="18"/>
                  </a:cubicBezTo>
                  <a:close/>
                  <a:moveTo>
                    <a:pt x="24897" y="5732"/>
                  </a:moveTo>
                  <a:cubicBezTo>
                    <a:pt x="25883" y="7353"/>
                    <a:pt x="26401" y="9224"/>
                    <a:pt x="26384" y="11146"/>
                  </a:cubicBezTo>
                  <a:lnTo>
                    <a:pt x="26384" y="11714"/>
                  </a:lnTo>
                  <a:lnTo>
                    <a:pt x="26384" y="11714"/>
                  </a:lnTo>
                  <a:lnTo>
                    <a:pt x="26384" y="29458"/>
                  </a:lnTo>
                  <a:cubicBezTo>
                    <a:pt x="26384" y="35289"/>
                    <a:pt x="21655" y="40001"/>
                    <a:pt x="15841" y="40001"/>
                  </a:cubicBezTo>
                  <a:lnTo>
                    <a:pt x="11129" y="40001"/>
                  </a:lnTo>
                  <a:cubicBezTo>
                    <a:pt x="5298" y="40001"/>
                    <a:pt x="586" y="35289"/>
                    <a:pt x="586" y="29458"/>
                  </a:cubicBezTo>
                  <a:lnTo>
                    <a:pt x="586" y="11146"/>
                  </a:lnTo>
                  <a:cubicBezTo>
                    <a:pt x="569" y="8522"/>
                    <a:pt x="1538" y="5999"/>
                    <a:pt x="3293" y="4061"/>
                  </a:cubicBezTo>
                  <a:cubicBezTo>
                    <a:pt x="3410" y="3927"/>
                    <a:pt x="3527" y="3811"/>
                    <a:pt x="3660" y="3677"/>
                  </a:cubicBezTo>
                  <a:cubicBezTo>
                    <a:pt x="3777" y="3560"/>
                    <a:pt x="3911" y="3426"/>
                    <a:pt x="4044" y="3309"/>
                  </a:cubicBezTo>
                  <a:cubicBezTo>
                    <a:pt x="4161" y="3192"/>
                    <a:pt x="4295" y="3075"/>
                    <a:pt x="4429" y="2975"/>
                  </a:cubicBezTo>
                  <a:cubicBezTo>
                    <a:pt x="4613" y="2825"/>
                    <a:pt x="4780" y="2691"/>
                    <a:pt x="4963" y="2557"/>
                  </a:cubicBezTo>
                  <a:cubicBezTo>
                    <a:pt x="5348" y="2290"/>
                    <a:pt x="5732" y="2039"/>
                    <a:pt x="6150" y="1822"/>
                  </a:cubicBezTo>
                  <a:cubicBezTo>
                    <a:pt x="6451" y="1655"/>
                    <a:pt x="6768" y="1521"/>
                    <a:pt x="7085" y="1388"/>
                  </a:cubicBezTo>
                  <a:cubicBezTo>
                    <a:pt x="7403" y="1254"/>
                    <a:pt x="7720" y="1137"/>
                    <a:pt x="8038" y="1037"/>
                  </a:cubicBezTo>
                  <a:cubicBezTo>
                    <a:pt x="9040" y="736"/>
                    <a:pt x="10076" y="586"/>
                    <a:pt x="11112" y="586"/>
                  </a:cubicBezTo>
                  <a:lnTo>
                    <a:pt x="15824" y="586"/>
                  </a:lnTo>
                  <a:cubicBezTo>
                    <a:pt x="16409" y="586"/>
                    <a:pt x="16994" y="636"/>
                    <a:pt x="17578" y="736"/>
                  </a:cubicBezTo>
                  <a:cubicBezTo>
                    <a:pt x="17796" y="770"/>
                    <a:pt x="18030" y="820"/>
                    <a:pt x="18263" y="870"/>
                  </a:cubicBezTo>
                  <a:lnTo>
                    <a:pt x="18548" y="937"/>
                  </a:lnTo>
                  <a:cubicBezTo>
                    <a:pt x="18781" y="1003"/>
                    <a:pt x="18999" y="1070"/>
                    <a:pt x="19233" y="1154"/>
                  </a:cubicBezTo>
                  <a:lnTo>
                    <a:pt x="19517" y="1254"/>
                  </a:lnTo>
                  <a:cubicBezTo>
                    <a:pt x="20786" y="1722"/>
                    <a:pt x="21939" y="2424"/>
                    <a:pt x="22925" y="3309"/>
                  </a:cubicBezTo>
                  <a:cubicBezTo>
                    <a:pt x="23059" y="3426"/>
                    <a:pt x="23176" y="3543"/>
                    <a:pt x="23309" y="3677"/>
                  </a:cubicBezTo>
                  <a:cubicBezTo>
                    <a:pt x="23426" y="3811"/>
                    <a:pt x="23560" y="3927"/>
                    <a:pt x="23677" y="4061"/>
                  </a:cubicBezTo>
                  <a:cubicBezTo>
                    <a:pt x="23861" y="4262"/>
                    <a:pt x="24028" y="4479"/>
                    <a:pt x="24195" y="4679"/>
                  </a:cubicBezTo>
                  <a:cubicBezTo>
                    <a:pt x="24362" y="4897"/>
                    <a:pt x="24496" y="5080"/>
                    <a:pt x="24629" y="5281"/>
                  </a:cubicBezTo>
                  <a:cubicBezTo>
                    <a:pt x="24713" y="5431"/>
                    <a:pt x="24813" y="5582"/>
                    <a:pt x="24897" y="573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93"/>
            <p:cNvSpPr/>
            <p:nvPr/>
          </p:nvSpPr>
          <p:spPr>
            <a:xfrm>
              <a:off x="3278225" y="3040225"/>
              <a:ext cx="674225" cy="1014650"/>
            </a:xfrm>
            <a:custGeom>
              <a:rect b="b" l="l" r="r" t="t"/>
              <a:pathLst>
                <a:path extrusionOk="0" h="40586" w="26969">
                  <a:moveTo>
                    <a:pt x="15841" y="18"/>
                  </a:moveTo>
                  <a:lnTo>
                    <a:pt x="11129" y="18"/>
                  </a:lnTo>
                  <a:cubicBezTo>
                    <a:pt x="4980" y="18"/>
                    <a:pt x="1" y="4997"/>
                    <a:pt x="1" y="11146"/>
                  </a:cubicBezTo>
                  <a:lnTo>
                    <a:pt x="1" y="29458"/>
                  </a:lnTo>
                  <a:cubicBezTo>
                    <a:pt x="1" y="35607"/>
                    <a:pt x="4980" y="40586"/>
                    <a:pt x="11129" y="40586"/>
                  </a:cubicBezTo>
                  <a:lnTo>
                    <a:pt x="15841" y="40586"/>
                  </a:lnTo>
                  <a:cubicBezTo>
                    <a:pt x="21973" y="40586"/>
                    <a:pt x="26969" y="35607"/>
                    <a:pt x="26969" y="29458"/>
                  </a:cubicBezTo>
                  <a:lnTo>
                    <a:pt x="26969" y="11146"/>
                  </a:lnTo>
                  <a:cubicBezTo>
                    <a:pt x="26969" y="4997"/>
                    <a:pt x="21989" y="1"/>
                    <a:pt x="15841" y="18"/>
                  </a:cubicBezTo>
                  <a:close/>
                  <a:moveTo>
                    <a:pt x="24897" y="5732"/>
                  </a:moveTo>
                  <a:cubicBezTo>
                    <a:pt x="25883" y="7353"/>
                    <a:pt x="26401" y="9224"/>
                    <a:pt x="26384" y="11146"/>
                  </a:cubicBezTo>
                  <a:lnTo>
                    <a:pt x="26384" y="11714"/>
                  </a:lnTo>
                  <a:lnTo>
                    <a:pt x="26384" y="11714"/>
                  </a:lnTo>
                  <a:lnTo>
                    <a:pt x="26384" y="29458"/>
                  </a:lnTo>
                  <a:cubicBezTo>
                    <a:pt x="26384" y="35289"/>
                    <a:pt x="21655" y="40001"/>
                    <a:pt x="15841" y="40001"/>
                  </a:cubicBezTo>
                  <a:lnTo>
                    <a:pt x="11129" y="40001"/>
                  </a:lnTo>
                  <a:cubicBezTo>
                    <a:pt x="5298" y="40001"/>
                    <a:pt x="586" y="35289"/>
                    <a:pt x="586" y="29458"/>
                  </a:cubicBezTo>
                  <a:lnTo>
                    <a:pt x="586" y="11146"/>
                  </a:lnTo>
                  <a:cubicBezTo>
                    <a:pt x="569" y="8522"/>
                    <a:pt x="1538" y="5999"/>
                    <a:pt x="3293" y="4061"/>
                  </a:cubicBezTo>
                  <a:cubicBezTo>
                    <a:pt x="3410" y="3927"/>
                    <a:pt x="3527" y="3811"/>
                    <a:pt x="3660" y="3677"/>
                  </a:cubicBezTo>
                  <a:cubicBezTo>
                    <a:pt x="3777" y="3560"/>
                    <a:pt x="3911" y="3426"/>
                    <a:pt x="4044" y="3309"/>
                  </a:cubicBezTo>
                  <a:cubicBezTo>
                    <a:pt x="4161" y="3192"/>
                    <a:pt x="4295" y="3075"/>
                    <a:pt x="4429" y="2975"/>
                  </a:cubicBezTo>
                  <a:cubicBezTo>
                    <a:pt x="4613" y="2825"/>
                    <a:pt x="4780" y="2691"/>
                    <a:pt x="4963" y="2557"/>
                  </a:cubicBezTo>
                  <a:cubicBezTo>
                    <a:pt x="5348" y="2290"/>
                    <a:pt x="5732" y="2039"/>
                    <a:pt x="6150" y="1822"/>
                  </a:cubicBezTo>
                  <a:cubicBezTo>
                    <a:pt x="6451" y="1655"/>
                    <a:pt x="6768" y="1521"/>
                    <a:pt x="7085" y="1388"/>
                  </a:cubicBezTo>
                  <a:cubicBezTo>
                    <a:pt x="7403" y="1254"/>
                    <a:pt x="7720" y="1137"/>
                    <a:pt x="8038" y="1037"/>
                  </a:cubicBezTo>
                  <a:cubicBezTo>
                    <a:pt x="9040" y="736"/>
                    <a:pt x="10076" y="586"/>
                    <a:pt x="11112" y="586"/>
                  </a:cubicBezTo>
                  <a:lnTo>
                    <a:pt x="15824" y="586"/>
                  </a:lnTo>
                  <a:cubicBezTo>
                    <a:pt x="16409" y="586"/>
                    <a:pt x="16994" y="636"/>
                    <a:pt x="17578" y="736"/>
                  </a:cubicBezTo>
                  <a:cubicBezTo>
                    <a:pt x="17796" y="770"/>
                    <a:pt x="18030" y="820"/>
                    <a:pt x="18263" y="870"/>
                  </a:cubicBezTo>
                  <a:lnTo>
                    <a:pt x="18548" y="937"/>
                  </a:lnTo>
                  <a:cubicBezTo>
                    <a:pt x="18781" y="1003"/>
                    <a:pt x="18999" y="1070"/>
                    <a:pt x="19233" y="1154"/>
                  </a:cubicBezTo>
                  <a:lnTo>
                    <a:pt x="19517" y="1254"/>
                  </a:lnTo>
                  <a:cubicBezTo>
                    <a:pt x="20786" y="1722"/>
                    <a:pt x="21939" y="2424"/>
                    <a:pt x="22925" y="3309"/>
                  </a:cubicBezTo>
                  <a:cubicBezTo>
                    <a:pt x="23059" y="3426"/>
                    <a:pt x="23176" y="3543"/>
                    <a:pt x="23309" y="3677"/>
                  </a:cubicBezTo>
                  <a:cubicBezTo>
                    <a:pt x="23426" y="3811"/>
                    <a:pt x="23560" y="3927"/>
                    <a:pt x="23677" y="4061"/>
                  </a:cubicBezTo>
                  <a:cubicBezTo>
                    <a:pt x="23861" y="4262"/>
                    <a:pt x="24028" y="4479"/>
                    <a:pt x="24195" y="4679"/>
                  </a:cubicBezTo>
                  <a:cubicBezTo>
                    <a:pt x="24362" y="4897"/>
                    <a:pt x="24496" y="5080"/>
                    <a:pt x="24629" y="5281"/>
                  </a:cubicBezTo>
                  <a:cubicBezTo>
                    <a:pt x="24713" y="5431"/>
                    <a:pt x="24813" y="5582"/>
                    <a:pt x="24897" y="573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93"/>
            <p:cNvSpPr/>
            <p:nvPr/>
          </p:nvSpPr>
          <p:spPr>
            <a:xfrm>
              <a:off x="3238125" y="3010150"/>
              <a:ext cx="754425" cy="1074825"/>
            </a:xfrm>
            <a:custGeom>
              <a:rect b="b" l="l" r="r" t="t"/>
              <a:pathLst>
                <a:path extrusionOk="0" h="42993" w="30177">
                  <a:moveTo>
                    <a:pt x="17445" y="586"/>
                  </a:moveTo>
                  <a:cubicBezTo>
                    <a:pt x="23928" y="586"/>
                    <a:pt x="29191" y="5849"/>
                    <a:pt x="29191" y="12349"/>
                  </a:cubicBezTo>
                  <a:lnTo>
                    <a:pt x="29191" y="30661"/>
                  </a:lnTo>
                  <a:cubicBezTo>
                    <a:pt x="29191" y="37144"/>
                    <a:pt x="23928" y="42407"/>
                    <a:pt x="17445" y="42407"/>
                  </a:cubicBezTo>
                  <a:lnTo>
                    <a:pt x="12733" y="42407"/>
                  </a:lnTo>
                  <a:cubicBezTo>
                    <a:pt x="12723" y="42407"/>
                    <a:pt x="12712" y="42407"/>
                    <a:pt x="12702" y="42407"/>
                  </a:cubicBezTo>
                  <a:cubicBezTo>
                    <a:pt x="6217" y="42407"/>
                    <a:pt x="970" y="37150"/>
                    <a:pt x="970" y="30661"/>
                  </a:cubicBezTo>
                  <a:lnTo>
                    <a:pt x="970" y="12349"/>
                  </a:lnTo>
                  <a:cubicBezTo>
                    <a:pt x="970" y="5849"/>
                    <a:pt x="6233" y="586"/>
                    <a:pt x="12733" y="586"/>
                  </a:cubicBezTo>
                  <a:close/>
                  <a:moveTo>
                    <a:pt x="12883" y="1"/>
                  </a:moveTo>
                  <a:cubicBezTo>
                    <a:pt x="5765" y="1"/>
                    <a:pt x="1" y="5765"/>
                    <a:pt x="1" y="12883"/>
                  </a:cubicBezTo>
                  <a:lnTo>
                    <a:pt x="1" y="30110"/>
                  </a:lnTo>
                  <a:cubicBezTo>
                    <a:pt x="1" y="37217"/>
                    <a:pt x="5749" y="42992"/>
                    <a:pt x="12853" y="42992"/>
                  </a:cubicBezTo>
                  <a:cubicBezTo>
                    <a:pt x="12863" y="42992"/>
                    <a:pt x="12873" y="42992"/>
                    <a:pt x="12883" y="42992"/>
                  </a:cubicBezTo>
                  <a:lnTo>
                    <a:pt x="17278" y="42992"/>
                  </a:lnTo>
                  <a:cubicBezTo>
                    <a:pt x="17288" y="42992"/>
                    <a:pt x="17298" y="42992"/>
                    <a:pt x="17308" y="42992"/>
                  </a:cubicBezTo>
                  <a:cubicBezTo>
                    <a:pt x="24412" y="42992"/>
                    <a:pt x="30177" y="37217"/>
                    <a:pt x="30177" y="30110"/>
                  </a:cubicBezTo>
                  <a:lnTo>
                    <a:pt x="30177" y="12883"/>
                  </a:lnTo>
                  <a:cubicBezTo>
                    <a:pt x="30177" y="5765"/>
                    <a:pt x="24395" y="1"/>
                    <a:pt x="17278"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93"/>
            <p:cNvSpPr/>
            <p:nvPr/>
          </p:nvSpPr>
          <p:spPr>
            <a:xfrm>
              <a:off x="3717675" y="3058625"/>
              <a:ext cx="17150" cy="3350"/>
            </a:xfrm>
            <a:custGeom>
              <a:rect b="b" l="l" r="r" t="t"/>
              <a:pathLst>
                <a:path extrusionOk="0" h="134" w="686">
                  <a:moveTo>
                    <a:pt x="0" y="0"/>
                  </a:moveTo>
                  <a:cubicBezTo>
                    <a:pt x="234" y="34"/>
                    <a:pt x="468" y="84"/>
                    <a:pt x="685" y="134"/>
                  </a:cubicBezTo>
                  <a:cubicBezTo>
                    <a:pt x="468" y="84"/>
                    <a:pt x="234" y="34"/>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93"/>
            <p:cNvSpPr/>
            <p:nvPr/>
          </p:nvSpPr>
          <p:spPr>
            <a:xfrm>
              <a:off x="3717675" y="3058625"/>
              <a:ext cx="17150" cy="3350"/>
            </a:xfrm>
            <a:custGeom>
              <a:rect b="b" l="l" r="r" t="t"/>
              <a:pathLst>
                <a:path extrusionOk="0" h="134" w="686">
                  <a:moveTo>
                    <a:pt x="0" y="0"/>
                  </a:moveTo>
                  <a:cubicBezTo>
                    <a:pt x="234" y="34"/>
                    <a:pt x="468" y="84"/>
                    <a:pt x="685" y="134"/>
                  </a:cubicBezTo>
                  <a:cubicBezTo>
                    <a:pt x="468" y="84"/>
                    <a:pt x="234" y="34"/>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93"/>
            <p:cNvSpPr/>
            <p:nvPr/>
          </p:nvSpPr>
          <p:spPr>
            <a:xfrm>
              <a:off x="3717675" y="3058625"/>
              <a:ext cx="17150" cy="3350"/>
            </a:xfrm>
            <a:custGeom>
              <a:rect b="b" l="l" r="r" t="t"/>
              <a:pathLst>
                <a:path extrusionOk="0" h="134" w="686">
                  <a:moveTo>
                    <a:pt x="0" y="0"/>
                  </a:moveTo>
                  <a:cubicBezTo>
                    <a:pt x="234" y="34"/>
                    <a:pt x="468" y="84"/>
                    <a:pt x="685" y="134"/>
                  </a:cubicBezTo>
                  <a:cubicBezTo>
                    <a:pt x="468" y="84"/>
                    <a:pt x="234" y="34"/>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93"/>
            <p:cNvSpPr/>
            <p:nvPr/>
          </p:nvSpPr>
          <p:spPr>
            <a:xfrm>
              <a:off x="3717675" y="3058625"/>
              <a:ext cx="17150" cy="3350"/>
            </a:xfrm>
            <a:custGeom>
              <a:rect b="b" l="l" r="r" t="t"/>
              <a:pathLst>
                <a:path extrusionOk="0" h="134" w="686">
                  <a:moveTo>
                    <a:pt x="0" y="0"/>
                  </a:moveTo>
                  <a:cubicBezTo>
                    <a:pt x="234" y="34"/>
                    <a:pt x="468" y="84"/>
                    <a:pt x="685" y="134"/>
                  </a:cubicBezTo>
                  <a:cubicBezTo>
                    <a:pt x="468" y="84"/>
                    <a:pt x="234" y="34"/>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93"/>
            <p:cNvSpPr/>
            <p:nvPr/>
          </p:nvSpPr>
          <p:spPr>
            <a:xfrm>
              <a:off x="3741900" y="3064050"/>
              <a:ext cx="17150" cy="5025"/>
            </a:xfrm>
            <a:custGeom>
              <a:rect b="b" l="l" r="r" t="t"/>
              <a:pathLst>
                <a:path extrusionOk="0" h="201" w="686">
                  <a:moveTo>
                    <a:pt x="1" y="0"/>
                  </a:moveTo>
                  <a:cubicBezTo>
                    <a:pt x="234" y="50"/>
                    <a:pt x="468" y="117"/>
                    <a:pt x="686" y="201"/>
                  </a:cubicBezTo>
                  <a:cubicBezTo>
                    <a:pt x="468" y="117"/>
                    <a:pt x="234" y="5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93"/>
            <p:cNvSpPr/>
            <p:nvPr/>
          </p:nvSpPr>
          <p:spPr>
            <a:xfrm>
              <a:off x="3741900" y="3064050"/>
              <a:ext cx="17150" cy="5025"/>
            </a:xfrm>
            <a:custGeom>
              <a:rect b="b" l="l" r="r" t="t"/>
              <a:pathLst>
                <a:path extrusionOk="0" h="201" w="686">
                  <a:moveTo>
                    <a:pt x="1" y="0"/>
                  </a:moveTo>
                  <a:cubicBezTo>
                    <a:pt x="234" y="50"/>
                    <a:pt x="468" y="117"/>
                    <a:pt x="686" y="201"/>
                  </a:cubicBezTo>
                  <a:cubicBezTo>
                    <a:pt x="468" y="117"/>
                    <a:pt x="234" y="5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3"/>
            <p:cNvSpPr/>
            <p:nvPr/>
          </p:nvSpPr>
          <p:spPr>
            <a:xfrm>
              <a:off x="3741900" y="3064050"/>
              <a:ext cx="17150" cy="5025"/>
            </a:xfrm>
            <a:custGeom>
              <a:rect b="b" l="l" r="r" t="t"/>
              <a:pathLst>
                <a:path extrusionOk="0" h="201" w="686">
                  <a:moveTo>
                    <a:pt x="1" y="0"/>
                  </a:moveTo>
                  <a:cubicBezTo>
                    <a:pt x="234" y="50"/>
                    <a:pt x="468" y="117"/>
                    <a:pt x="686" y="201"/>
                  </a:cubicBezTo>
                  <a:cubicBezTo>
                    <a:pt x="468" y="117"/>
                    <a:pt x="234" y="5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93"/>
            <p:cNvSpPr/>
            <p:nvPr/>
          </p:nvSpPr>
          <p:spPr>
            <a:xfrm>
              <a:off x="3741900" y="3064050"/>
              <a:ext cx="17150" cy="5025"/>
            </a:xfrm>
            <a:custGeom>
              <a:rect b="b" l="l" r="r" t="t"/>
              <a:pathLst>
                <a:path extrusionOk="0" h="201" w="686">
                  <a:moveTo>
                    <a:pt x="1" y="0"/>
                  </a:moveTo>
                  <a:cubicBezTo>
                    <a:pt x="234" y="50"/>
                    <a:pt x="468" y="117"/>
                    <a:pt x="686" y="201"/>
                  </a:cubicBezTo>
                  <a:cubicBezTo>
                    <a:pt x="468" y="117"/>
                    <a:pt x="234" y="5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3"/>
            <p:cNvSpPr/>
            <p:nvPr/>
          </p:nvSpPr>
          <p:spPr>
            <a:xfrm>
              <a:off x="3869725" y="3141750"/>
              <a:ext cx="12975" cy="15475"/>
            </a:xfrm>
            <a:custGeom>
              <a:rect b="b" l="l" r="r" t="t"/>
              <a:pathLst>
                <a:path extrusionOk="0" h="619" w="519">
                  <a:moveTo>
                    <a:pt x="0" y="0"/>
                  </a:moveTo>
                  <a:cubicBezTo>
                    <a:pt x="184" y="201"/>
                    <a:pt x="351" y="418"/>
                    <a:pt x="518" y="618"/>
                  </a:cubicBezTo>
                  <a:cubicBezTo>
                    <a:pt x="351" y="418"/>
                    <a:pt x="184" y="201"/>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93"/>
            <p:cNvSpPr/>
            <p:nvPr/>
          </p:nvSpPr>
          <p:spPr>
            <a:xfrm>
              <a:off x="3869725" y="3141750"/>
              <a:ext cx="12975" cy="15475"/>
            </a:xfrm>
            <a:custGeom>
              <a:rect b="b" l="l" r="r" t="t"/>
              <a:pathLst>
                <a:path extrusionOk="0" h="619" w="519">
                  <a:moveTo>
                    <a:pt x="0" y="0"/>
                  </a:moveTo>
                  <a:cubicBezTo>
                    <a:pt x="184" y="201"/>
                    <a:pt x="351" y="418"/>
                    <a:pt x="518" y="618"/>
                  </a:cubicBezTo>
                  <a:cubicBezTo>
                    <a:pt x="351" y="418"/>
                    <a:pt x="184" y="201"/>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3"/>
            <p:cNvSpPr/>
            <p:nvPr/>
          </p:nvSpPr>
          <p:spPr>
            <a:xfrm>
              <a:off x="3869725" y="3141750"/>
              <a:ext cx="12975" cy="15475"/>
            </a:xfrm>
            <a:custGeom>
              <a:rect b="b" l="l" r="r" t="t"/>
              <a:pathLst>
                <a:path extrusionOk="0" h="619" w="519">
                  <a:moveTo>
                    <a:pt x="0" y="0"/>
                  </a:moveTo>
                  <a:cubicBezTo>
                    <a:pt x="184" y="201"/>
                    <a:pt x="351" y="418"/>
                    <a:pt x="518" y="618"/>
                  </a:cubicBezTo>
                  <a:cubicBezTo>
                    <a:pt x="351" y="418"/>
                    <a:pt x="184" y="201"/>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93"/>
            <p:cNvSpPr/>
            <p:nvPr/>
          </p:nvSpPr>
          <p:spPr>
            <a:xfrm>
              <a:off x="3869725" y="3141750"/>
              <a:ext cx="12975" cy="15475"/>
            </a:xfrm>
            <a:custGeom>
              <a:rect b="b" l="l" r="r" t="t"/>
              <a:pathLst>
                <a:path extrusionOk="0" h="619" w="519">
                  <a:moveTo>
                    <a:pt x="0" y="0"/>
                  </a:moveTo>
                  <a:cubicBezTo>
                    <a:pt x="184" y="201"/>
                    <a:pt x="351" y="418"/>
                    <a:pt x="518" y="618"/>
                  </a:cubicBezTo>
                  <a:cubicBezTo>
                    <a:pt x="351" y="418"/>
                    <a:pt x="184" y="201"/>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3"/>
            <p:cNvSpPr/>
            <p:nvPr/>
          </p:nvSpPr>
          <p:spPr>
            <a:xfrm>
              <a:off x="3766550" y="3071575"/>
              <a:ext cx="84825" cy="51400"/>
            </a:xfrm>
            <a:custGeom>
              <a:rect b="b" l="l" r="r" t="t"/>
              <a:pathLst>
                <a:path extrusionOk="0" h="2056" w="3393">
                  <a:moveTo>
                    <a:pt x="0" y="0"/>
                  </a:moveTo>
                  <a:cubicBezTo>
                    <a:pt x="1253" y="468"/>
                    <a:pt x="2406" y="1170"/>
                    <a:pt x="3392" y="2055"/>
                  </a:cubicBezTo>
                  <a:cubicBezTo>
                    <a:pt x="2406" y="1170"/>
                    <a:pt x="1253" y="468"/>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93"/>
            <p:cNvSpPr/>
            <p:nvPr/>
          </p:nvSpPr>
          <p:spPr>
            <a:xfrm>
              <a:off x="3766550" y="3071575"/>
              <a:ext cx="84825" cy="51400"/>
            </a:xfrm>
            <a:custGeom>
              <a:rect b="b" l="l" r="r" t="t"/>
              <a:pathLst>
                <a:path extrusionOk="0" h="2056" w="3393">
                  <a:moveTo>
                    <a:pt x="0" y="0"/>
                  </a:moveTo>
                  <a:cubicBezTo>
                    <a:pt x="1253" y="468"/>
                    <a:pt x="2406" y="1170"/>
                    <a:pt x="3392" y="2055"/>
                  </a:cubicBezTo>
                  <a:cubicBezTo>
                    <a:pt x="2406" y="1170"/>
                    <a:pt x="1253" y="468"/>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3"/>
            <p:cNvSpPr/>
            <p:nvPr/>
          </p:nvSpPr>
          <p:spPr>
            <a:xfrm>
              <a:off x="3766550" y="3071575"/>
              <a:ext cx="84825" cy="51400"/>
            </a:xfrm>
            <a:custGeom>
              <a:rect b="b" l="l" r="r" t="t"/>
              <a:pathLst>
                <a:path extrusionOk="0" h="2056" w="3393">
                  <a:moveTo>
                    <a:pt x="0" y="0"/>
                  </a:moveTo>
                  <a:cubicBezTo>
                    <a:pt x="1253" y="468"/>
                    <a:pt x="2406" y="1170"/>
                    <a:pt x="3392" y="2055"/>
                  </a:cubicBezTo>
                  <a:cubicBezTo>
                    <a:pt x="2406" y="1170"/>
                    <a:pt x="1253" y="468"/>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93"/>
            <p:cNvSpPr/>
            <p:nvPr/>
          </p:nvSpPr>
          <p:spPr>
            <a:xfrm>
              <a:off x="3766550" y="3071575"/>
              <a:ext cx="84825" cy="51400"/>
            </a:xfrm>
            <a:custGeom>
              <a:rect b="b" l="l" r="r" t="t"/>
              <a:pathLst>
                <a:path extrusionOk="0" h="2056" w="3393">
                  <a:moveTo>
                    <a:pt x="0" y="0"/>
                  </a:moveTo>
                  <a:cubicBezTo>
                    <a:pt x="1253" y="468"/>
                    <a:pt x="2406" y="1170"/>
                    <a:pt x="3392" y="2055"/>
                  </a:cubicBezTo>
                  <a:cubicBezTo>
                    <a:pt x="2406" y="1170"/>
                    <a:pt x="1253" y="468"/>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3"/>
            <p:cNvSpPr/>
            <p:nvPr/>
          </p:nvSpPr>
          <p:spPr>
            <a:xfrm>
              <a:off x="3850925" y="3122950"/>
              <a:ext cx="18825" cy="18825"/>
            </a:xfrm>
            <a:custGeom>
              <a:rect b="b" l="l" r="r" t="t"/>
              <a:pathLst>
                <a:path extrusionOk="0" h="753" w="753">
                  <a:moveTo>
                    <a:pt x="752" y="752"/>
                  </a:moveTo>
                  <a:cubicBezTo>
                    <a:pt x="635" y="618"/>
                    <a:pt x="518" y="502"/>
                    <a:pt x="385" y="368"/>
                  </a:cubicBezTo>
                  <a:cubicBezTo>
                    <a:pt x="268" y="251"/>
                    <a:pt x="134" y="117"/>
                    <a:pt x="0" y="0"/>
                  </a:cubicBezTo>
                  <a:cubicBezTo>
                    <a:pt x="134" y="117"/>
                    <a:pt x="268" y="251"/>
                    <a:pt x="385" y="368"/>
                  </a:cubicBezTo>
                  <a:cubicBezTo>
                    <a:pt x="518" y="502"/>
                    <a:pt x="652" y="618"/>
                    <a:pt x="752" y="75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93"/>
            <p:cNvSpPr/>
            <p:nvPr/>
          </p:nvSpPr>
          <p:spPr>
            <a:xfrm>
              <a:off x="3850925" y="3122950"/>
              <a:ext cx="18825" cy="18825"/>
            </a:xfrm>
            <a:custGeom>
              <a:rect b="b" l="l" r="r" t="t"/>
              <a:pathLst>
                <a:path extrusionOk="0" h="753" w="753">
                  <a:moveTo>
                    <a:pt x="752" y="752"/>
                  </a:moveTo>
                  <a:cubicBezTo>
                    <a:pt x="635" y="618"/>
                    <a:pt x="518" y="502"/>
                    <a:pt x="385" y="368"/>
                  </a:cubicBezTo>
                  <a:cubicBezTo>
                    <a:pt x="268" y="251"/>
                    <a:pt x="134" y="117"/>
                    <a:pt x="0" y="0"/>
                  </a:cubicBezTo>
                  <a:cubicBezTo>
                    <a:pt x="134" y="117"/>
                    <a:pt x="268" y="251"/>
                    <a:pt x="385" y="368"/>
                  </a:cubicBezTo>
                  <a:cubicBezTo>
                    <a:pt x="518" y="502"/>
                    <a:pt x="652" y="618"/>
                    <a:pt x="752" y="75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3"/>
            <p:cNvSpPr/>
            <p:nvPr/>
          </p:nvSpPr>
          <p:spPr>
            <a:xfrm>
              <a:off x="3850925" y="3122950"/>
              <a:ext cx="18825" cy="18825"/>
            </a:xfrm>
            <a:custGeom>
              <a:rect b="b" l="l" r="r" t="t"/>
              <a:pathLst>
                <a:path extrusionOk="0" h="753" w="753">
                  <a:moveTo>
                    <a:pt x="752" y="752"/>
                  </a:moveTo>
                  <a:cubicBezTo>
                    <a:pt x="635" y="618"/>
                    <a:pt x="518" y="502"/>
                    <a:pt x="385" y="368"/>
                  </a:cubicBezTo>
                  <a:cubicBezTo>
                    <a:pt x="268" y="251"/>
                    <a:pt x="134" y="117"/>
                    <a:pt x="0" y="0"/>
                  </a:cubicBezTo>
                  <a:cubicBezTo>
                    <a:pt x="134" y="117"/>
                    <a:pt x="268" y="251"/>
                    <a:pt x="385" y="368"/>
                  </a:cubicBezTo>
                  <a:cubicBezTo>
                    <a:pt x="518" y="502"/>
                    <a:pt x="652" y="618"/>
                    <a:pt x="752" y="75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93"/>
            <p:cNvSpPr/>
            <p:nvPr/>
          </p:nvSpPr>
          <p:spPr>
            <a:xfrm>
              <a:off x="3850925" y="3122950"/>
              <a:ext cx="18825" cy="18825"/>
            </a:xfrm>
            <a:custGeom>
              <a:rect b="b" l="l" r="r" t="t"/>
              <a:pathLst>
                <a:path extrusionOk="0" h="753" w="753">
                  <a:moveTo>
                    <a:pt x="752" y="752"/>
                  </a:moveTo>
                  <a:cubicBezTo>
                    <a:pt x="635" y="618"/>
                    <a:pt x="518" y="502"/>
                    <a:pt x="385" y="368"/>
                  </a:cubicBezTo>
                  <a:cubicBezTo>
                    <a:pt x="268" y="251"/>
                    <a:pt x="134" y="117"/>
                    <a:pt x="0" y="0"/>
                  </a:cubicBezTo>
                  <a:cubicBezTo>
                    <a:pt x="134" y="117"/>
                    <a:pt x="268" y="251"/>
                    <a:pt x="385" y="368"/>
                  </a:cubicBezTo>
                  <a:cubicBezTo>
                    <a:pt x="518" y="502"/>
                    <a:pt x="652" y="618"/>
                    <a:pt x="752" y="75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3"/>
            <p:cNvSpPr/>
            <p:nvPr/>
          </p:nvSpPr>
          <p:spPr>
            <a:xfrm>
              <a:off x="3389350" y="3104150"/>
              <a:ext cx="13400" cy="10475"/>
            </a:xfrm>
            <a:custGeom>
              <a:rect b="b" l="l" r="r" t="t"/>
              <a:pathLst>
                <a:path extrusionOk="0" h="419" w="536">
                  <a:moveTo>
                    <a:pt x="0" y="418"/>
                  </a:moveTo>
                  <a:cubicBezTo>
                    <a:pt x="168" y="268"/>
                    <a:pt x="351" y="134"/>
                    <a:pt x="535" y="0"/>
                  </a:cubicBezTo>
                  <a:cubicBezTo>
                    <a:pt x="351" y="134"/>
                    <a:pt x="168" y="268"/>
                    <a:pt x="0" y="41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93"/>
            <p:cNvSpPr/>
            <p:nvPr/>
          </p:nvSpPr>
          <p:spPr>
            <a:xfrm>
              <a:off x="3389350" y="3104150"/>
              <a:ext cx="13400" cy="10475"/>
            </a:xfrm>
            <a:custGeom>
              <a:rect b="b" l="l" r="r" t="t"/>
              <a:pathLst>
                <a:path extrusionOk="0" h="419" w="536">
                  <a:moveTo>
                    <a:pt x="0" y="418"/>
                  </a:moveTo>
                  <a:cubicBezTo>
                    <a:pt x="168" y="268"/>
                    <a:pt x="351" y="134"/>
                    <a:pt x="535" y="0"/>
                  </a:cubicBezTo>
                  <a:cubicBezTo>
                    <a:pt x="351" y="134"/>
                    <a:pt x="168" y="268"/>
                    <a:pt x="0" y="41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93"/>
            <p:cNvSpPr/>
            <p:nvPr/>
          </p:nvSpPr>
          <p:spPr>
            <a:xfrm>
              <a:off x="3389350" y="3104150"/>
              <a:ext cx="13400" cy="10475"/>
            </a:xfrm>
            <a:custGeom>
              <a:rect b="b" l="l" r="r" t="t"/>
              <a:pathLst>
                <a:path extrusionOk="0" h="419" w="536">
                  <a:moveTo>
                    <a:pt x="0" y="418"/>
                  </a:moveTo>
                  <a:cubicBezTo>
                    <a:pt x="168" y="268"/>
                    <a:pt x="351" y="134"/>
                    <a:pt x="535" y="0"/>
                  </a:cubicBezTo>
                  <a:cubicBezTo>
                    <a:pt x="351" y="134"/>
                    <a:pt x="168" y="268"/>
                    <a:pt x="0" y="41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93"/>
            <p:cNvSpPr/>
            <p:nvPr/>
          </p:nvSpPr>
          <p:spPr>
            <a:xfrm>
              <a:off x="3389350" y="3104150"/>
              <a:ext cx="13400" cy="10475"/>
            </a:xfrm>
            <a:custGeom>
              <a:rect b="b" l="l" r="r" t="t"/>
              <a:pathLst>
                <a:path extrusionOk="0" h="419" w="536">
                  <a:moveTo>
                    <a:pt x="0" y="418"/>
                  </a:moveTo>
                  <a:cubicBezTo>
                    <a:pt x="168" y="268"/>
                    <a:pt x="351" y="134"/>
                    <a:pt x="535" y="0"/>
                  </a:cubicBezTo>
                  <a:cubicBezTo>
                    <a:pt x="351" y="134"/>
                    <a:pt x="168" y="268"/>
                    <a:pt x="0" y="41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93"/>
            <p:cNvSpPr/>
            <p:nvPr/>
          </p:nvSpPr>
          <p:spPr>
            <a:xfrm>
              <a:off x="3479575" y="3054850"/>
              <a:ext cx="76875" cy="11300"/>
            </a:xfrm>
            <a:custGeom>
              <a:rect b="b" l="l" r="r" t="t"/>
              <a:pathLst>
                <a:path extrusionOk="0" h="452" w="3075">
                  <a:moveTo>
                    <a:pt x="3075" y="1"/>
                  </a:moveTo>
                  <a:cubicBezTo>
                    <a:pt x="2022" y="1"/>
                    <a:pt x="986" y="151"/>
                    <a:pt x="1" y="452"/>
                  </a:cubicBezTo>
                  <a:cubicBezTo>
                    <a:pt x="986" y="151"/>
                    <a:pt x="2022" y="1"/>
                    <a:pt x="30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93"/>
            <p:cNvSpPr/>
            <p:nvPr/>
          </p:nvSpPr>
          <p:spPr>
            <a:xfrm>
              <a:off x="3479575" y="3054850"/>
              <a:ext cx="76875" cy="11300"/>
            </a:xfrm>
            <a:custGeom>
              <a:rect b="b" l="l" r="r" t="t"/>
              <a:pathLst>
                <a:path extrusionOk="0" h="452" w="3075">
                  <a:moveTo>
                    <a:pt x="3075" y="1"/>
                  </a:moveTo>
                  <a:cubicBezTo>
                    <a:pt x="2022" y="1"/>
                    <a:pt x="986" y="151"/>
                    <a:pt x="1" y="452"/>
                  </a:cubicBezTo>
                  <a:cubicBezTo>
                    <a:pt x="986" y="151"/>
                    <a:pt x="2022" y="1"/>
                    <a:pt x="30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93"/>
            <p:cNvSpPr/>
            <p:nvPr/>
          </p:nvSpPr>
          <p:spPr>
            <a:xfrm>
              <a:off x="3479575" y="3054850"/>
              <a:ext cx="76875" cy="11300"/>
            </a:xfrm>
            <a:custGeom>
              <a:rect b="b" l="l" r="r" t="t"/>
              <a:pathLst>
                <a:path extrusionOk="0" h="452" w="3075">
                  <a:moveTo>
                    <a:pt x="3075" y="1"/>
                  </a:moveTo>
                  <a:cubicBezTo>
                    <a:pt x="2022" y="1"/>
                    <a:pt x="986" y="151"/>
                    <a:pt x="1" y="452"/>
                  </a:cubicBezTo>
                  <a:cubicBezTo>
                    <a:pt x="986" y="151"/>
                    <a:pt x="2022" y="1"/>
                    <a:pt x="30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93"/>
            <p:cNvSpPr/>
            <p:nvPr/>
          </p:nvSpPr>
          <p:spPr>
            <a:xfrm>
              <a:off x="3479575" y="3054850"/>
              <a:ext cx="76875" cy="11300"/>
            </a:xfrm>
            <a:custGeom>
              <a:rect b="b" l="l" r="r" t="t"/>
              <a:pathLst>
                <a:path extrusionOk="0" h="452" w="3075">
                  <a:moveTo>
                    <a:pt x="3075" y="1"/>
                  </a:moveTo>
                  <a:cubicBezTo>
                    <a:pt x="2022" y="1"/>
                    <a:pt x="986" y="151"/>
                    <a:pt x="1" y="452"/>
                  </a:cubicBezTo>
                  <a:cubicBezTo>
                    <a:pt x="986" y="151"/>
                    <a:pt x="2022" y="1"/>
                    <a:pt x="30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93"/>
            <p:cNvSpPr/>
            <p:nvPr/>
          </p:nvSpPr>
          <p:spPr>
            <a:xfrm>
              <a:off x="3431950" y="3074900"/>
              <a:ext cx="23425" cy="10900"/>
            </a:xfrm>
            <a:custGeom>
              <a:rect b="b" l="l" r="r" t="t"/>
              <a:pathLst>
                <a:path extrusionOk="0" h="436" w="937">
                  <a:moveTo>
                    <a:pt x="1" y="435"/>
                  </a:moveTo>
                  <a:cubicBezTo>
                    <a:pt x="302" y="268"/>
                    <a:pt x="619" y="134"/>
                    <a:pt x="936" y="1"/>
                  </a:cubicBezTo>
                  <a:cubicBezTo>
                    <a:pt x="619" y="118"/>
                    <a:pt x="318" y="268"/>
                    <a:pt x="1" y="4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93"/>
            <p:cNvSpPr/>
            <p:nvPr/>
          </p:nvSpPr>
          <p:spPr>
            <a:xfrm>
              <a:off x="3431950" y="3074900"/>
              <a:ext cx="23425" cy="10900"/>
            </a:xfrm>
            <a:custGeom>
              <a:rect b="b" l="l" r="r" t="t"/>
              <a:pathLst>
                <a:path extrusionOk="0" h="436" w="937">
                  <a:moveTo>
                    <a:pt x="1" y="435"/>
                  </a:moveTo>
                  <a:cubicBezTo>
                    <a:pt x="302" y="268"/>
                    <a:pt x="619" y="134"/>
                    <a:pt x="936" y="1"/>
                  </a:cubicBezTo>
                  <a:cubicBezTo>
                    <a:pt x="619" y="118"/>
                    <a:pt x="318" y="268"/>
                    <a:pt x="1" y="4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93"/>
            <p:cNvSpPr/>
            <p:nvPr/>
          </p:nvSpPr>
          <p:spPr>
            <a:xfrm>
              <a:off x="3431950" y="3074900"/>
              <a:ext cx="23425" cy="10900"/>
            </a:xfrm>
            <a:custGeom>
              <a:rect b="b" l="l" r="r" t="t"/>
              <a:pathLst>
                <a:path extrusionOk="0" h="436" w="937">
                  <a:moveTo>
                    <a:pt x="1" y="435"/>
                  </a:moveTo>
                  <a:cubicBezTo>
                    <a:pt x="302" y="268"/>
                    <a:pt x="619" y="134"/>
                    <a:pt x="936" y="1"/>
                  </a:cubicBezTo>
                  <a:cubicBezTo>
                    <a:pt x="619" y="118"/>
                    <a:pt x="318" y="268"/>
                    <a:pt x="1" y="4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93"/>
            <p:cNvSpPr/>
            <p:nvPr/>
          </p:nvSpPr>
          <p:spPr>
            <a:xfrm>
              <a:off x="3431950" y="3074900"/>
              <a:ext cx="23425" cy="10900"/>
            </a:xfrm>
            <a:custGeom>
              <a:rect b="b" l="l" r="r" t="t"/>
              <a:pathLst>
                <a:path extrusionOk="0" h="436" w="937">
                  <a:moveTo>
                    <a:pt x="1" y="435"/>
                  </a:moveTo>
                  <a:cubicBezTo>
                    <a:pt x="302" y="268"/>
                    <a:pt x="619" y="134"/>
                    <a:pt x="936" y="1"/>
                  </a:cubicBezTo>
                  <a:cubicBezTo>
                    <a:pt x="619" y="118"/>
                    <a:pt x="318" y="268"/>
                    <a:pt x="1" y="4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93"/>
            <p:cNvSpPr/>
            <p:nvPr/>
          </p:nvSpPr>
          <p:spPr>
            <a:xfrm>
              <a:off x="3360525" y="3122950"/>
              <a:ext cx="18825" cy="18825"/>
            </a:xfrm>
            <a:custGeom>
              <a:rect b="b" l="l" r="r" t="t"/>
              <a:pathLst>
                <a:path extrusionOk="0" h="753" w="753">
                  <a:moveTo>
                    <a:pt x="752" y="0"/>
                  </a:moveTo>
                  <a:cubicBezTo>
                    <a:pt x="619" y="117"/>
                    <a:pt x="502" y="251"/>
                    <a:pt x="368" y="368"/>
                  </a:cubicBezTo>
                  <a:cubicBezTo>
                    <a:pt x="251" y="502"/>
                    <a:pt x="118" y="618"/>
                    <a:pt x="1" y="752"/>
                  </a:cubicBezTo>
                  <a:cubicBezTo>
                    <a:pt x="118" y="618"/>
                    <a:pt x="235" y="502"/>
                    <a:pt x="368" y="368"/>
                  </a:cubicBezTo>
                  <a:cubicBezTo>
                    <a:pt x="485" y="251"/>
                    <a:pt x="619" y="117"/>
                    <a:pt x="7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93"/>
            <p:cNvSpPr/>
            <p:nvPr/>
          </p:nvSpPr>
          <p:spPr>
            <a:xfrm>
              <a:off x="3360525" y="3122950"/>
              <a:ext cx="18825" cy="18825"/>
            </a:xfrm>
            <a:custGeom>
              <a:rect b="b" l="l" r="r" t="t"/>
              <a:pathLst>
                <a:path extrusionOk="0" h="753" w="753">
                  <a:moveTo>
                    <a:pt x="752" y="0"/>
                  </a:moveTo>
                  <a:cubicBezTo>
                    <a:pt x="619" y="117"/>
                    <a:pt x="502" y="251"/>
                    <a:pt x="368" y="368"/>
                  </a:cubicBezTo>
                  <a:cubicBezTo>
                    <a:pt x="251" y="502"/>
                    <a:pt x="118" y="618"/>
                    <a:pt x="1" y="752"/>
                  </a:cubicBezTo>
                  <a:cubicBezTo>
                    <a:pt x="118" y="618"/>
                    <a:pt x="235" y="502"/>
                    <a:pt x="368" y="368"/>
                  </a:cubicBezTo>
                  <a:cubicBezTo>
                    <a:pt x="485" y="251"/>
                    <a:pt x="619" y="117"/>
                    <a:pt x="7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93"/>
            <p:cNvSpPr/>
            <p:nvPr/>
          </p:nvSpPr>
          <p:spPr>
            <a:xfrm>
              <a:off x="3360525" y="3122950"/>
              <a:ext cx="18825" cy="18825"/>
            </a:xfrm>
            <a:custGeom>
              <a:rect b="b" l="l" r="r" t="t"/>
              <a:pathLst>
                <a:path extrusionOk="0" h="753" w="753">
                  <a:moveTo>
                    <a:pt x="752" y="0"/>
                  </a:moveTo>
                  <a:cubicBezTo>
                    <a:pt x="619" y="117"/>
                    <a:pt x="502" y="251"/>
                    <a:pt x="368" y="368"/>
                  </a:cubicBezTo>
                  <a:cubicBezTo>
                    <a:pt x="251" y="502"/>
                    <a:pt x="118" y="618"/>
                    <a:pt x="1" y="752"/>
                  </a:cubicBezTo>
                  <a:cubicBezTo>
                    <a:pt x="118" y="618"/>
                    <a:pt x="235" y="502"/>
                    <a:pt x="368" y="368"/>
                  </a:cubicBezTo>
                  <a:cubicBezTo>
                    <a:pt x="485" y="251"/>
                    <a:pt x="619" y="117"/>
                    <a:pt x="7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93"/>
            <p:cNvSpPr/>
            <p:nvPr/>
          </p:nvSpPr>
          <p:spPr>
            <a:xfrm>
              <a:off x="3360525" y="3122950"/>
              <a:ext cx="18825" cy="18825"/>
            </a:xfrm>
            <a:custGeom>
              <a:rect b="b" l="l" r="r" t="t"/>
              <a:pathLst>
                <a:path extrusionOk="0" h="753" w="753">
                  <a:moveTo>
                    <a:pt x="752" y="0"/>
                  </a:moveTo>
                  <a:cubicBezTo>
                    <a:pt x="619" y="117"/>
                    <a:pt x="502" y="251"/>
                    <a:pt x="368" y="368"/>
                  </a:cubicBezTo>
                  <a:cubicBezTo>
                    <a:pt x="251" y="502"/>
                    <a:pt x="118" y="618"/>
                    <a:pt x="1" y="752"/>
                  </a:cubicBezTo>
                  <a:cubicBezTo>
                    <a:pt x="118" y="618"/>
                    <a:pt x="235" y="502"/>
                    <a:pt x="368" y="368"/>
                  </a:cubicBezTo>
                  <a:cubicBezTo>
                    <a:pt x="485" y="251"/>
                    <a:pt x="619" y="117"/>
                    <a:pt x="7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93"/>
            <p:cNvSpPr/>
            <p:nvPr/>
          </p:nvSpPr>
          <p:spPr>
            <a:xfrm>
              <a:off x="3292450" y="3141750"/>
              <a:ext cx="645375" cy="898525"/>
            </a:xfrm>
            <a:custGeom>
              <a:rect b="b" l="l" r="r" t="t"/>
              <a:pathLst>
                <a:path extrusionOk="0" h="35941" w="25815">
                  <a:moveTo>
                    <a:pt x="25230" y="25564"/>
                  </a:moveTo>
                  <a:cubicBezTo>
                    <a:pt x="25213" y="31045"/>
                    <a:pt x="20786" y="35472"/>
                    <a:pt x="15322" y="35472"/>
                  </a:cubicBezTo>
                  <a:lnTo>
                    <a:pt x="10510" y="35472"/>
                  </a:lnTo>
                  <a:cubicBezTo>
                    <a:pt x="5046" y="35472"/>
                    <a:pt x="618" y="31045"/>
                    <a:pt x="618" y="25564"/>
                  </a:cubicBezTo>
                  <a:lnTo>
                    <a:pt x="618" y="7719"/>
                  </a:lnTo>
                  <a:cubicBezTo>
                    <a:pt x="401" y="7703"/>
                    <a:pt x="217" y="7669"/>
                    <a:pt x="17" y="7653"/>
                  </a:cubicBezTo>
                  <a:lnTo>
                    <a:pt x="17" y="7085"/>
                  </a:lnTo>
                  <a:cubicBezTo>
                    <a:pt x="0" y="4461"/>
                    <a:pt x="969" y="1938"/>
                    <a:pt x="2724" y="0"/>
                  </a:cubicBezTo>
                  <a:cubicBezTo>
                    <a:pt x="969" y="1938"/>
                    <a:pt x="0" y="4461"/>
                    <a:pt x="17" y="7085"/>
                  </a:cubicBezTo>
                  <a:lnTo>
                    <a:pt x="17" y="25397"/>
                  </a:lnTo>
                  <a:cubicBezTo>
                    <a:pt x="17" y="31228"/>
                    <a:pt x="4729" y="35940"/>
                    <a:pt x="10560" y="35940"/>
                  </a:cubicBezTo>
                  <a:lnTo>
                    <a:pt x="15272" y="35940"/>
                  </a:lnTo>
                  <a:cubicBezTo>
                    <a:pt x="21086" y="35940"/>
                    <a:pt x="25815" y="31212"/>
                    <a:pt x="25815" y="25397"/>
                  </a:cubicBezTo>
                  <a:lnTo>
                    <a:pt x="25815" y="7636"/>
                  </a:lnTo>
                  <a:cubicBezTo>
                    <a:pt x="25614" y="7669"/>
                    <a:pt x="25414" y="7686"/>
                    <a:pt x="25213" y="770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93"/>
            <p:cNvSpPr/>
            <p:nvPr/>
          </p:nvSpPr>
          <p:spPr>
            <a:xfrm>
              <a:off x="3292450" y="3141750"/>
              <a:ext cx="645375" cy="898525"/>
            </a:xfrm>
            <a:custGeom>
              <a:rect b="b" l="l" r="r" t="t"/>
              <a:pathLst>
                <a:path extrusionOk="0" h="35941" w="25815">
                  <a:moveTo>
                    <a:pt x="25230" y="25564"/>
                  </a:moveTo>
                  <a:cubicBezTo>
                    <a:pt x="25213" y="31045"/>
                    <a:pt x="20786" y="35472"/>
                    <a:pt x="15322" y="35472"/>
                  </a:cubicBezTo>
                  <a:lnTo>
                    <a:pt x="10510" y="35472"/>
                  </a:lnTo>
                  <a:cubicBezTo>
                    <a:pt x="5046" y="35472"/>
                    <a:pt x="618" y="31045"/>
                    <a:pt x="618" y="25564"/>
                  </a:cubicBezTo>
                  <a:lnTo>
                    <a:pt x="618" y="7719"/>
                  </a:lnTo>
                  <a:cubicBezTo>
                    <a:pt x="401" y="7703"/>
                    <a:pt x="217" y="7669"/>
                    <a:pt x="17" y="7653"/>
                  </a:cubicBezTo>
                  <a:lnTo>
                    <a:pt x="17" y="7085"/>
                  </a:lnTo>
                  <a:cubicBezTo>
                    <a:pt x="0" y="4461"/>
                    <a:pt x="969" y="1938"/>
                    <a:pt x="2724" y="0"/>
                  </a:cubicBezTo>
                  <a:cubicBezTo>
                    <a:pt x="969" y="1938"/>
                    <a:pt x="0" y="4461"/>
                    <a:pt x="17" y="7085"/>
                  </a:cubicBezTo>
                  <a:lnTo>
                    <a:pt x="17" y="25397"/>
                  </a:lnTo>
                  <a:cubicBezTo>
                    <a:pt x="17" y="31228"/>
                    <a:pt x="4729" y="35940"/>
                    <a:pt x="10560" y="35940"/>
                  </a:cubicBezTo>
                  <a:lnTo>
                    <a:pt x="15272" y="35940"/>
                  </a:lnTo>
                  <a:cubicBezTo>
                    <a:pt x="21086" y="35940"/>
                    <a:pt x="25815" y="31212"/>
                    <a:pt x="25815" y="25397"/>
                  </a:cubicBezTo>
                  <a:lnTo>
                    <a:pt x="25815" y="7636"/>
                  </a:lnTo>
                  <a:cubicBezTo>
                    <a:pt x="25614" y="7669"/>
                    <a:pt x="25414" y="7686"/>
                    <a:pt x="25213" y="770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93"/>
            <p:cNvSpPr/>
            <p:nvPr/>
          </p:nvSpPr>
          <p:spPr>
            <a:xfrm>
              <a:off x="3292450" y="3141750"/>
              <a:ext cx="645375" cy="898525"/>
            </a:xfrm>
            <a:custGeom>
              <a:rect b="b" l="l" r="r" t="t"/>
              <a:pathLst>
                <a:path extrusionOk="0" h="35941" w="25815">
                  <a:moveTo>
                    <a:pt x="25230" y="25564"/>
                  </a:moveTo>
                  <a:cubicBezTo>
                    <a:pt x="25213" y="31045"/>
                    <a:pt x="20786" y="35472"/>
                    <a:pt x="15322" y="35472"/>
                  </a:cubicBezTo>
                  <a:lnTo>
                    <a:pt x="10510" y="35472"/>
                  </a:lnTo>
                  <a:cubicBezTo>
                    <a:pt x="5046" y="35472"/>
                    <a:pt x="618" y="31045"/>
                    <a:pt x="618" y="25564"/>
                  </a:cubicBezTo>
                  <a:lnTo>
                    <a:pt x="618" y="7719"/>
                  </a:lnTo>
                  <a:cubicBezTo>
                    <a:pt x="401" y="7703"/>
                    <a:pt x="217" y="7669"/>
                    <a:pt x="17" y="7653"/>
                  </a:cubicBezTo>
                  <a:lnTo>
                    <a:pt x="17" y="7085"/>
                  </a:lnTo>
                  <a:cubicBezTo>
                    <a:pt x="0" y="4461"/>
                    <a:pt x="969" y="1938"/>
                    <a:pt x="2724" y="0"/>
                  </a:cubicBezTo>
                  <a:cubicBezTo>
                    <a:pt x="969" y="1938"/>
                    <a:pt x="0" y="4461"/>
                    <a:pt x="17" y="7085"/>
                  </a:cubicBezTo>
                  <a:lnTo>
                    <a:pt x="17" y="25397"/>
                  </a:lnTo>
                  <a:cubicBezTo>
                    <a:pt x="17" y="31228"/>
                    <a:pt x="4729" y="35940"/>
                    <a:pt x="10560" y="35940"/>
                  </a:cubicBezTo>
                  <a:lnTo>
                    <a:pt x="15272" y="35940"/>
                  </a:lnTo>
                  <a:cubicBezTo>
                    <a:pt x="21086" y="35940"/>
                    <a:pt x="25815" y="31212"/>
                    <a:pt x="25815" y="25397"/>
                  </a:cubicBezTo>
                  <a:lnTo>
                    <a:pt x="25815" y="7636"/>
                  </a:lnTo>
                  <a:cubicBezTo>
                    <a:pt x="25614" y="7669"/>
                    <a:pt x="25414" y="7686"/>
                    <a:pt x="25213" y="770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3"/>
            <p:cNvSpPr/>
            <p:nvPr/>
          </p:nvSpPr>
          <p:spPr>
            <a:xfrm>
              <a:off x="3292450" y="3141750"/>
              <a:ext cx="645375" cy="898525"/>
            </a:xfrm>
            <a:custGeom>
              <a:rect b="b" l="l" r="r" t="t"/>
              <a:pathLst>
                <a:path extrusionOk="0" h="35941" w="25815">
                  <a:moveTo>
                    <a:pt x="25230" y="25564"/>
                  </a:moveTo>
                  <a:cubicBezTo>
                    <a:pt x="25213" y="31045"/>
                    <a:pt x="20786" y="35472"/>
                    <a:pt x="15322" y="35472"/>
                  </a:cubicBezTo>
                  <a:lnTo>
                    <a:pt x="10510" y="35472"/>
                  </a:lnTo>
                  <a:cubicBezTo>
                    <a:pt x="5046" y="35472"/>
                    <a:pt x="618" y="31045"/>
                    <a:pt x="618" y="25564"/>
                  </a:cubicBezTo>
                  <a:lnTo>
                    <a:pt x="618" y="7719"/>
                  </a:lnTo>
                  <a:cubicBezTo>
                    <a:pt x="401" y="7703"/>
                    <a:pt x="217" y="7669"/>
                    <a:pt x="17" y="7653"/>
                  </a:cubicBezTo>
                  <a:lnTo>
                    <a:pt x="17" y="7085"/>
                  </a:lnTo>
                  <a:cubicBezTo>
                    <a:pt x="0" y="4461"/>
                    <a:pt x="969" y="1938"/>
                    <a:pt x="2724" y="0"/>
                  </a:cubicBezTo>
                  <a:cubicBezTo>
                    <a:pt x="969" y="1938"/>
                    <a:pt x="0" y="4461"/>
                    <a:pt x="17" y="7085"/>
                  </a:cubicBezTo>
                  <a:lnTo>
                    <a:pt x="17" y="25397"/>
                  </a:lnTo>
                  <a:cubicBezTo>
                    <a:pt x="17" y="31228"/>
                    <a:pt x="4729" y="35940"/>
                    <a:pt x="10560" y="35940"/>
                  </a:cubicBezTo>
                  <a:lnTo>
                    <a:pt x="15272" y="35940"/>
                  </a:lnTo>
                  <a:cubicBezTo>
                    <a:pt x="21086" y="35940"/>
                    <a:pt x="25815" y="31212"/>
                    <a:pt x="25815" y="25397"/>
                  </a:cubicBezTo>
                  <a:lnTo>
                    <a:pt x="25815" y="7636"/>
                  </a:lnTo>
                  <a:cubicBezTo>
                    <a:pt x="25614" y="7669"/>
                    <a:pt x="25414" y="7686"/>
                    <a:pt x="25213" y="770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93"/>
            <p:cNvSpPr/>
            <p:nvPr/>
          </p:nvSpPr>
          <p:spPr>
            <a:xfrm>
              <a:off x="3307050" y="3334725"/>
              <a:ext cx="615750" cy="694275"/>
            </a:xfrm>
            <a:custGeom>
              <a:rect b="b" l="l" r="r" t="t"/>
              <a:pathLst>
                <a:path extrusionOk="0" h="27771" w="24630">
                  <a:moveTo>
                    <a:pt x="2925" y="24863"/>
                  </a:moveTo>
                  <a:cubicBezTo>
                    <a:pt x="4763" y="26717"/>
                    <a:pt x="7286" y="27770"/>
                    <a:pt x="9926" y="27753"/>
                  </a:cubicBezTo>
                  <a:lnTo>
                    <a:pt x="14721" y="27753"/>
                  </a:lnTo>
                  <a:cubicBezTo>
                    <a:pt x="20185" y="27753"/>
                    <a:pt x="24629" y="23326"/>
                    <a:pt x="24629" y="17845"/>
                  </a:cubicBezTo>
                  <a:lnTo>
                    <a:pt x="24629" y="0"/>
                  </a:lnTo>
                  <a:lnTo>
                    <a:pt x="24061" y="67"/>
                  </a:lnTo>
                  <a:lnTo>
                    <a:pt x="24061" y="18079"/>
                  </a:lnTo>
                  <a:cubicBezTo>
                    <a:pt x="24061" y="18764"/>
                    <a:pt x="23994" y="19449"/>
                    <a:pt x="23827" y="20118"/>
                  </a:cubicBezTo>
                  <a:cubicBezTo>
                    <a:pt x="23694" y="20786"/>
                    <a:pt x="23476" y="21421"/>
                    <a:pt x="23176" y="22039"/>
                  </a:cubicBezTo>
                  <a:cubicBezTo>
                    <a:pt x="23109" y="22173"/>
                    <a:pt x="23042" y="22306"/>
                    <a:pt x="22975" y="22440"/>
                  </a:cubicBezTo>
                  <a:cubicBezTo>
                    <a:pt x="21956" y="24328"/>
                    <a:pt x="20319" y="25815"/>
                    <a:pt x="18330" y="26651"/>
                  </a:cubicBezTo>
                  <a:cubicBezTo>
                    <a:pt x="17211" y="27118"/>
                    <a:pt x="16008" y="27352"/>
                    <a:pt x="14788" y="27352"/>
                  </a:cubicBezTo>
                  <a:lnTo>
                    <a:pt x="9859" y="27352"/>
                  </a:lnTo>
                  <a:cubicBezTo>
                    <a:pt x="4729" y="27352"/>
                    <a:pt x="569" y="23192"/>
                    <a:pt x="586" y="18079"/>
                  </a:cubicBezTo>
                  <a:lnTo>
                    <a:pt x="586" y="67"/>
                  </a:lnTo>
                  <a:lnTo>
                    <a:pt x="18" y="0"/>
                  </a:lnTo>
                  <a:lnTo>
                    <a:pt x="18" y="17845"/>
                  </a:lnTo>
                  <a:cubicBezTo>
                    <a:pt x="1" y="20485"/>
                    <a:pt x="1054" y="23008"/>
                    <a:pt x="2925" y="2486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3"/>
            <p:cNvSpPr/>
            <p:nvPr/>
          </p:nvSpPr>
          <p:spPr>
            <a:xfrm>
              <a:off x="3307050" y="3334725"/>
              <a:ext cx="615750" cy="694275"/>
            </a:xfrm>
            <a:custGeom>
              <a:rect b="b" l="l" r="r" t="t"/>
              <a:pathLst>
                <a:path extrusionOk="0" h="27771" w="24630">
                  <a:moveTo>
                    <a:pt x="2925" y="24863"/>
                  </a:moveTo>
                  <a:cubicBezTo>
                    <a:pt x="4763" y="26717"/>
                    <a:pt x="7286" y="27770"/>
                    <a:pt x="9926" y="27753"/>
                  </a:cubicBezTo>
                  <a:lnTo>
                    <a:pt x="14721" y="27753"/>
                  </a:lnTo>
                  <a:cubicBezTo>
                    <a:pt x="20185" y="27753"/>
                    <a:pt x="24629" y="23326"/>
                    <a:pt x="24629" y="17845"/>
                  </a:cubicBezTo>
                  <a:lnTo>
                    <a:pt x="24629" y="0"/>
                  </a:lnTo>
                  <a:lnTo>
                    <a:pt x="24061" y="67"/>
                  </a:lnTo>
                  <a:lnTo>
                    <a:pt x="24061" y="18079"/>
                  </a:lnTo>
                  <a:cubicBezTo>
                    <a:pt x="24061" y="18764"/>
                    <a:pt x="23994" y="19449"/>
                    <a:pt x="23827" y="20118"/>
                  </a:cubicBezTo>
                  <a:cubicBezTo>
                    <a:pt x="23694" y="20786"/>
                    <a:pt x="23476" y="21421"/>
                    <a:pt x="23176" y="22039"/>
                  </a:cubicBezTo>
                  <a:cubicBezTo>
                    <a:pt x="23109" y="22173"/>
                    <a:pt x="23042" y="22306"/>
                    <a:pt x="22975" y="22440"/>
                  </a:cubicBezTo>
                  <a:cubicBezTo>
                    <a:pt x="21956" y="24328"/>
                    <a:pt x="20319" y="25815"/>
                    <a:pt x="18330" y="26651"/>
                  </a:cubicBezTo>
                  <a:cubicBezTo>
                    <a:pt x="17211" y="27118"/>
                    <a:pt x="16008" y="27352"/>
                    <a:pt x="14788" y="27352"/>
                  </a:cubicBezTo>
                  <a:lnTo>
                    <a:pt x="9859" y="27352"/>
                  </a:lnTo>
                  <a:cubicBezTo>
                    <a:pt x="4729" y="27352"/>
                    <a:pt x="569" y="23192"/>
                    <a:pt x="586" y="18079"/>
                  </a:cubicBezTo>
                  <a:lnTo>
                    <a:pt x="586" y="67"/>
                  </a:lnTo>
                  <a:lnTo>
                    <a:pt x="18" y="0"/>
                  </a:lnTo>
                  <a:lnTo>
                    <a:pt x="18" y="17845"/>
                  </a:lnTo>
                  <a:cubicBezTo>
                    <a:pt x="1" y="20485"/>
                    <a:pt x="1054" y="23008"/>
                    <a:pt x="2925" y="2486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93"/>
            <p:cNvSpPr/>
            <p:nvPr/>
          </p:nvSpPr>
          <p:spPr>
            <a:xfrm>
              <a:off x="3307050" y="3334725"/>
              <a:ext cx="615750" cy="694275"/>
            </a:xfrm>
            <a:custGeom>
              <a:rect b="b" l="l" r="r" t="t"/>
              <a:pathLst>
                <a:path extrusionOk="0" h="27771" w="24630">
                  <a:moveTo>
                    <a:pt x="2925" y="24863"/>
                  </a:moveTo>
                  <a:cubicBezTo>
                    <a:pt x="4763" y="26717"/>
                    <a:pt x="7286" y="27770"/>
                    <a:pt x="9926" y="27753"/>
                  </a:cubicBezTo>
                  <a:lnTo>
                    <a:pt x="14721" y="27753"/>
                  </a:lnTo>
                  <a:cubicBezTo>
                    <a:pt x="20185" y="27753"/>
                    <a:pt x="24629" y="23326"/>
                    <a:pt x="24629" y="17845"/>
                  </a:cubicBezTo>
                  <a:lnTo>
                    <a:pt x="24629" y="0"/>
                  </a:lnTo>
                  <a:lnTo>
                    <a:pt x="24061" y="67"/>
                  </a:lnTo>
                  <a:lnTo>
                    <a:pt x="24061" y="18079"/>
                  </a:lnTo>
                  <a:cubicBezTo>
                    <a:pt x="24061" y="18764"/>
                    <a:pt x="23994" y="19449"/>
                    <a:pt x="23827" y="20118"/>
                  </a:cubicBezTo>
                  <a:cubicBezTo>
                    <a:pt x="23694" y="20786"/>
                    <a:pt x="23476" y="21421"/>
                    <a:pt x="23176" y="22039"/>
                  </a:cubicBezTo>
                  <a:cubicBezTo>
                    <a:pt x="23109" y="22173"/>
                    <a:pt x="23042" y="22306"/>
                    <a:pt x="22975" y="22440"/>
                  </a:cubicBezTo>
                  <a:cubicBezTo>
                    <a:pt x="21956" y="24328"/>
                    <a:pt x="20319" y="25815"/>
                    <a:pt x="18330" y="26651"/>
                  </a:cubicBezTo>
                  <a:cubicBezTo>
                    <a:pt x="17211" y="27118"/>
                    <a:pt x="16008" y="27352"/>
                    <a:pt x="14788" y="27352"/>
                  </a:cubicBezTo>
                  <a:lnTo>
                    <a:pt x="9859" y="27352"/>
                  </a:lnTo>
                  <a:cubicBezTo>
                    <a:pt x="4729" y="27352"/>
                    <a:pt x="569" y="23192"/>
                    <a:pt x="586" y="18079"/>
                  </a:cubicBezTo>
                  <a:lnTo>
                    <a:pt x="586" y="67"/>
                  </a:lnTo>
                  <a:lnTo>
                    <a:pt x="18" y="0"/>
                  </a:lnTo>
                  <a:lnTo>
                    <a:pt x="18" y="17845"/>
                  </a:lnTo>
                  <a:cubicBezTo>
                    <a:pt x="1" y="20485"/>
                    <a:pt x="1054" y="23008"/>
                    <a:pt x="2925" y="2486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3"/>
            <p:cNvSpPr/>
            <p:nvPr/>
          </p:nvSpPr>
          <p:spPr>
            <a:xfrm>
              <a:off x="3307050" y="3334725"/>
              <a:ext cx="615750" cy="694275"/>
            </a:xfrm>
            <a:custGeom>
              <a:rect b="b" l="l" r="r" t="t"/>
              <a:pathLst>
                <a:path extrusionOk="0" h="27771" w="24630">
                  <a:moveTo>
                    <a:pt x="2925" y="24863"/>
                  </a:moveTo>
                  <a:cubicBezTo>
                    <a:pt x="4763" y="26717"/>
                    <a:pt x="7286" y="27770"/>
                    <a:pt x="9926" y="27753"/>
                  </a:cubicBezTo>
                  <a:lnTo>
                    <a:pt x="14721" y="27753"/>
                  </a:lnTo>
                  <a:cubicBezTo>
                    <a:pt x="20185" y="27753"/>
                    <a:pt x="24629" y="23326"/>
                    <a:pt x="24629" y="17845"/>
                  </a:cubicBezTo>
                  <a:lnTo>
                    <a:pt x="24629" y="0"/>
                  </a:lnTo>
                  <a:lnTo>
                    <a:pt x="24061" y="67"/>
                  </a:lnTo>
                  <a:lnTo>
                    <a:pt x="24061" y="18079"/>
                  </a:lnTo>
                  <a:cubicBezTo>
                    <a:pt x="24061" y="18764"/>
                    <a:pt x="23994" y="19449"/>
                    <a:pt x="23827" y="20118"/>
                  </a:cubicBezTo>
                  <a:cubicBezTo>
                    <a:pt x="23694" y="20786"/>
                    <a:pt x="23476" y="21421"/>
                    <a:pt x="23176" y="22039"/>
                  </a:cubicBezTo>
                  <a:cubicBezTo>
                    <a:pt x="23109" y="22173"/>
                    <a:pt x="23042" y="22306"/>
                    <a:pt x="22975" y="22440"/>
                  </a:cubicBezTo>
                  <a:cubicBezTo>
                    <a:pt x="21956" y="24328"/>
                    <a:pt x="20319" y="25815"/>
                    <a:pt x="18330" y="26651"/>
                  </a:cubicBezTo>
                  <a:cubicBezTo>
                    <a:pt x="17211" y="27118"/>
                    <a:pt x="16008" y="27352"/>
                    <a:pt x="14788" y="27352"/>
                  </a:cubicBezTo>
                  <a:lnTo>
                    <a:pt x="9859" y="27352"/>
                  </a:lnTo>
                  <a:cubicBezTo>
                    <a:pt x="4729" y="27352"/>
                    <a:pt x="569" y="23192"/>
                    <a:pt x="586" y="18079"/>
                  </a:cubicBezTo>
                  <a:lnTo>
                    <a:pt x="586" y="67"/>
                  </a:lnTo>
                  <a:lnTo>
                    <a:pt x="18" y="0"/>
                  </a:lnTo>
                  <a:lnTo>
                    <a:pt x="18" y="17845"/>
                  </a:lnTo>
                  <a:cubicBezTo>
                    <a:pt x="1" y="20485"/>
                    <a:pt x="1054" y="23008"/>
                    <a:pt x="2925" y="2486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93"/>
            <p:cNvSpPr/>
            <p:nvPr/>
          </p:nvSpPr>
          <p:spPr>
            <a:xfrm>
              <a:off x="3307050" y="3334725"/>
              <a:ext cx="615750" cy="694275"/>
            </a:xfrm>
            <a:custGeom>
              <a:rect b="b" l="l" r="r" t="t"/>
              <a:pathLst>
                <a:path extrusionOk="0" h="27771" w="24630">
                  <a:moveTo>
                    <a:pt x="2925" y="24863"/>
                  </a:moveTo>
                  <a:cubicBezTo>
                    <a:pt x="4763" y="26717"/>
                    <a:pt x="7286" y="27770"/>
                    <a:pt x="9926" y="27753"/>
                  </a:cubicBezTo>
                  <a:lnTo>
                    <a:pt x="14721" y="27753"/>
                  </a:lnTo>
                  <a:cubicBezTo>
                    <a:pt x="20185" y="27753"/>
                    <a:pt x="24629" y="23326"/>
                    <a:pt x="24629" y="17845"/>
                  </a:cubicBezTo>
                  <a:lnTo>
                    <a:pt x="24629" y="0"/>
                  </a:lnTo>
                  <a:lnTo>
                    <a:pt x="24061" y="67"/>
                  </a:lnTo>
                  <a:lnTo>
                    <a:pt x="24061" y="18079"/>
                  </a:lnTo>
                  <a:cubicBezTo>
                    <a:pt x="24061" y="18764"/>
                    <a:pt x="23994" y="19449"/>
                    <a:pt x="23827" y="20118"/>
                  </a:cubicBezTo>
                  <a:cubicBezTo>
                    <a:pt x="23694" y="20786"/>
                    <a:pt x="23476" y="21421"/>
                    <a:pt x="23176" y="22039"/>
                  </a:cubicBezTo>
                  <a:cubicBezTo>
                    <a:pt x="23109" y="22173"/>
                    <a:pt x="23042" y="22306"/>
                    <a:pt x="22975" y="22440"/>
                  </a:cubicBezTo>
                  <a:cubicBezTo>
                    <a:pt x="21956" y="24328"/>
                    <a:pt x="20319" y="25815"/>
                    <a:pt x="18330" y="26651"/>
                  </a:cubicBezTo>
                  <a:cubicBezTo>
                    <a:pt x="17211" y="27118"/>
                    <a:pt x="16008" y="27352"/>
                    <a:pt x="14788" y="27352"/>
                  </a:cubicBezTo>
                  <a:lnTo>
                    <a:pt x="9859" y="27352"/>
                  </a:lnTo>
                  <a:cubicBezTo>
                    <a:pt x="4729" y="27352"/>
                    <a:pt x="569" y="23192"/>
                    <a:pt x="586" y="18079"/>
                  </a:cubicBezTo>
                  <a:lnTo>
                    <a:pt x="586" y="67"/>
                  </a:lnTo>
                  <a:lnTo>
                    <a:pt x="18" y="0"/>
                  </a:lnTo>
                  <a:lnTo>
                    <a:pt x="18" y="17845"/>
                  </a:lnTo>
                  <a:cubicBezTo>
                    <a:pt x="1" y="20485"/>
                    <a:pt x="1054" y="23008"/>
                    <a:pt x="2925" y="2486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3"/>
            <p:cNvSpPr/>
            <p:nvPr/>
          </p:nvSpPr>
          <p:spPr>
            <a:xfrm>
              <a:off x="3321250" y="3336400"/>
              <a:ext cx="587750" cy="567275"/>
            </a:xfrm>
            <a:custGeom>
              <a:rect b="b" l="l" r="r" t="t"/>
              <a:pathLst>
                <a:path extrusionOk="0" h="22691" w="23510">
                  <a:moveTo>
                    <a:pt x="6898" y="4422"/>
                  </a:moveTo>
                  <a:cubicBezTo>
                    <a:pt x="7039" y="4422"/>
                    <a:pt x="7179" y="4444"/>
                    <a:pt x="7319" y="4495"/>
                  </a:cubicBezTo>
                  <a:cubicBezTo>
                    <a:pt x="7453" y="4562"/>
                    <a:pt x="7570" y="4662"/>
                    <a:pt x="7687" y="4779"/>
                  </a:cubicBezTo>
                  <a:cubicBezTo>
                    <a:pt x="7787" y="4712"/>
                    <a:pt x="7904" y="4645"/>
                    <a:pt x="8021" y="4595"/>
                  </a:cubicBezTo>
                  <a:lnTo>
                    <a:pt x="8055" y="4578"/>
                  </a:lnTo>
                  <a:cubicBezTo>
                    <a:pt x="8106" y="4566"/>
                    <a:pt x="8154" y="4560"/>
                    <a:pt x="8202" y="4560"/>
                  </a:cubicBezTo>
                  <a:cubicBezTo>
                    <a:pt x="8280" y="4560"/>
                    <a:pt x="8356" y="4575"/>
                    <a:pt x="8439" y="4595"/>
                  </a:cubicBezTo>
                  <a:cubicBezTo>
                    <a:pt x="8556" y="4645"/>
                    <a:pt x="8656" y="4695"/>
                    <a:pt x="8756" y="4779"/>
                  </a:cubicBezTo>
                  <a:cubicBezTo>
                    <a:pt x="8873" y="4879"/>
                    <a:pt x="8957" y="5013"/>
                    <a:pt x="8990" y="5163"/>
                  </a:cubicBezTo>
                  <a:cubicBezTo>
                    <a:pt x="9057" y="5155"/>
                    <a:pt x="9124" y="5151"/>
                    <a:pt x="9190" y="5151"/>
                  </a:cubicBezTo>
                  <a:cubicBezTo>
                    <a:pt x="9390" y="5151"/>
                    <a:pt x="9588" y="5188"/>
                    <a:pt x="9775" y="5264"/>
                  </a:cubicBezTo>
                  <a:cubicBezTo>
                    <a:pt x="9859" y="5330"/>
                    <a:pt x="9926" y="5397"/>
                    <a:pt x="9976" y="5481"/>
                  </a:cubicBezTo>
                  <a:cubicBezTo>
                    <a:pt x="10009" y="5514"/>
                    <a:pt x="10026" y="5564"/>
                    <a:pt x="10043" y="5614"/>
                  </a:cubicBezTo>
                  <a:cubicBezTo>
                    <a:pt x="10060" y="5665"/>
                    <a:pt x="10076" y="5731"/>
                    <a:pt x="10093" y="5781"/>
                  </a:cubicBezTo>
                  <a:cubicBezTo>
                    <a:pt x="10185" y="5735"/>
                    <a:pt x="10287" y="5714"/>
                    <a:pt x="10391" y="5714"/>
                  </a:cubicBezTo>
                  <a:cubicBezTo>
                    <a:pt x="10513" y="5714"/>
                    <a:pt x="10636" y="5744"/>
                    <a:pt x="10745" y="5798"/>
                  </a:cubicBezTo>
                  <a:cubicBezTo>
                    <a:pt x="10928" y="5915"/>
                    <a:pt x="11029" y="6132"/>
                    <a:pt x="11029" y="6350"/>
                  </a:cubicBezTo>
                  <a:cubicBezTo>
                    <a:pt x="11196" y="6383"/>
                    <a:pt x="11446" y="6333"/>
                    <a:pt x="11563" y="6483"/>
                  </a:cubicBezTo>
                  <a:cubicBezTo>
                    <a:pt x="11664" y="6634"/>
                    <a:pt x="11613" y="6834"/>
                    <a:pt x="11463" y="6918"/>
                  </a:cubicBezTo>
                  <a:cubicBezTo>
                    <a:pt x="11246" y="7018"/>
                    <a:pt x="11012" y="7101"/>
                    <a:pt x="10761" y="7135"/>
                  </a:cubicBezTo>
                  <a:cubicBezTo>
                    <a:pt x="10552" y="7185"/>
                    <a:pt x="10360" y="7198"/>
                    <a:pt x="10168" y="7198"/>
                  </a:cubicBezTo>
                  <a:cubicBezTo>
                    <a:pt x="9976" y="7198"/>
                    <a:pt x="9784" y="7185"/>
                    <a:pt x="9575" y="7185"/>
                  </a:cubicBezTo>
                  <a:lnTo>
                    <a:pt x="8522" y="7185"/>
                  </a:lnTo>
                  <a:cubicBezTo>
                    <a:pt x="7136" y="7185"/>
                    <a:pt x="5765" y="7152"/>
                    <a:pt x="4379" y="7152"/>
                  </a:cubicBezTo>
                  <a:lnTo>
                    <a:pt x="3794" y="7152"/>
                  </a:lnTo>
                  <a:cubicBezTo>
                    <a:pt x="3768" y="7152"/>
                    <a:pt x="3745" y="7152"/>
                    <a:pt x="3723" y="7152"/>
                  </a:cubicBezTo>
                  <a:cubicBezTo>
                    <a:pt x="3558" y="7152"/>
                    <a:pt x="3493" y="7139"/>
                    <a:pt x="3493" y="6918"/>
                  </a:cubicBezTo>
                  <a:cubicBezTo>
                    <a:pt x="3451" y="6918"/>
                    <a:pt x="3404" y="6918"/>
                    <a:pt x="3354" y="6918"/>
                  </a:cubicBezTo>
                  <a:cubicBezTo>
                    <a:pt x="3131" y="6918"/>
                    <a:pt x="2855" y="6907"/>
                    <a:pt x="2691" y="6784"/>
                  </a:cubicBezTo>
                  <a:cubicBezTo>
                    <a:pt x="2608" y="6684"/>
                    <a:pt x="2591" y="6550"/>
                    <a:pt x="2624" y="6433"/>
                  </a:cubicBezTo>
                  <a:cubicBezTo>
                    <a:pt x="2624" y="6283"/>
                    <a:pt x="2758" y="6233"/>
                    <a:pt x="2892" y="6166"/>
                  </a:cubicBezTo>
                  <a:cubicBezTo>
                    <a:pt x="3025" y="6116"/>
                    <a:pt x="3176" y="6082"/>
                    <a:pt x="3309" y="6049"/>
                  </a:cubicBezTo>
                  <a:cubicBezTo>
                    <a:pt x="3426" y="6049"/>
                    <a:pt x="3543" y="6049"/>
                    <a:pt x="3660" y="6032"/>
                  </a:cubicBezTo>
                  <a:cubicBezTo>
                    <a:pt x="3794" y="5999"/>
                    <a:pt x="3744" y="5932"/>
                    <a:pt x="3777" y="5798"/>
                  </a:cubicBezTo>
                  <a:cubicBezTo>
                    <a:pt x="3827" y="5698"/>
                    <a:pt x="3894" y="5598"/>
                    <a:pt x="3994" y="5514"/>
                  </a:cubicBezTo>
                  <a:cubicBezTo>
                    <a:pt x="4111" y="5414"/>
                    <a:pt x="4245" y="5347"/>
                    <a:pt x="4412" y="5297"/>
                  </a:cubicBezTo>
                  <a:cubicBezTo>
                    <a:pt x="4445" y="5297"/>
                    <a:pt x="4531" y="5282"/>
                    <a:pt x="4599" y="5282"/>
                  </a:cubicBezTo>
                  <a:cubicBezTo>
                    <a:pt x="4633" y="5282"/>
                    <a:pt x="4663" y="5286"/>
                    <a:pt x="4679" y="5297"/>
                  </a:cubicBezTo>
                  <a:cubicBezTo>
                    <a:pt x="4730" y="5213"/>
                    <a:pt x="4730" y="5096"/>
                    <a:pt x="4796" y="5013"/>
                  </a:cubicBezTo>
                  <a:cubicBezTo>
                    <a:pt x="4913" y="4913"/>
                    <a:pt x="5047" y="4846"/>
                    <a:pt x="5181" y="4829"/>
                  </a:cubicBezTo>
                  <a:cubicBezTo>
                    <a:pt x="5364" y="4779"/>
                    <a:pt x="5532" y="4762"/>
                    <a:pt x="5699" y="4762"/>
                  </a:cubicBezTo>
                  <a:cubicBezTo>
                    <a:pt x="5749" y="4754"/>
                    <a:pt x="5799" y="4750"/>
                    <a:pt x="5847" y="4750"/>
                  </a:cubicBezTo>
                  <a:cubicBezTo>
                    <a:pt x="5895" y="4750"/>
                    <a:pt x="5941" y="4754"/>
                    <a:pt x="5983" y="4762"/>
                  </a:cubicBezTo>
                  <a:cubicBezTo>
                    <a:pt x="6049" y="4762"/>
                    <a:pt x="6150" y="4762"/>
                    <a:pt x="6200" y="4812"/>
                  </a:cubicBezTo>
                  <a:cubicBezTo>
                    <a:pt x="6283" y="4729"/>
                    <a:pt x="6317" y="4629"/>
                    <a:pt x="6400" y="4562"/>
                  </a:cubicBezTo>
                  <a:cubicBezTo>
                    <a:pt x="6501" y="4461"/>
                    <a:pt x="6634" y="4428"/>
                    <a:pt x="6768" y="4428"/>
                  </a:cubicBezTo>
                  <a:cubicBezTo>
                    <a:pt x="6811" y="4424"/>
                    <a:pt x="6855" y="4422"/>
                    <a:pt x="6898" y="4422"/>
                  </a:cubicBezTo>
                  <a:close/>
                  <a:moveTo>
                    <a:pt x="15540" y="8682"/>
                  </a:moveTo>
                  <a:cubicBezTo>
                    <a:pt x="15640" y="8682"/>
                    <a:pt x="15740" y="8701"/>
                    <a:pt x="15841" y="8739"/>
                  </a:cubicBezTo>
                  <a:cubicBezTo>
                    <a:pt x="15941" y="8789"/>
                    <a:pt x="16024" y="8873"/>
                    <a:pt x="16108" y="8956"/>
                  </a:cubicBezTo>
                  <a:cubicBezTo>
                    <a:pt x="16175" y="8889"/>
                    <a:pt x="16258" y="8856"/>
                    <a:pt x="16342" y="8806"/>
                  </a:cubicBezTo>
                  <a:lnTo>
                    <a:pt x="16375" y="8806"/>
                  </a:lnTo>
                  <a:cubicBezTo>
                    <a:pt x="16400" y="8801"/>
                    <a:pt x="16426" y="8799"/>
                    <a:pt x="16452" y="8799"/>
                  </a:cubicBezTo>
                  <a:cubicBezTo>
                    <a:pt x="16516" y="8799"/>
                    <a:pt x="16584" y="8811"/>
                    <a:pt x="16643" y="8822"/>
                  </a:cubicBezTo>
                  <a:cubicBezTo>
                    <a:pt x="16726" y="8856"/>
                    <a:pt x="16810" y="8906"/>
                    <a:pt x="16877" y="8956"/>
                  </a:cubicBezTo>
                  <a:cubicBezTo>
                    <a:pt x="16960" y="9023"/>
                    <a:pt x="17027" y="9123"/>
                    <a:pt x="17060" y="9240"/>
                  </a:cubicBezTo>
                  <a:cubicBezTo>
                    <a:pt x="17108" y="9232"/>
                    <a:pt x="17157" y="9227"/>
                    <a:pt x="17205" y="9227"/>
                  </a:cubicBezTo>
                  <a:cubicBezTo>
                    <a:pt x="17346" y="9227"/>
                    <a:pt x="17488" y="9262"/>
                    <a:pt x="17612" y="9324"/>
                  </a:cubicBezTo>
                  <a:cubicBezTo>
                    <a:pt x="17679" y="9357"/>
                    <a:pt x="17729" y="9407"/>
                    <a:pt x="17762" y="9474"/>
                  </a:cubicBezTo>
                  <a:cubicBezTo>
                    <a:pt x="17796" y="9507"/>
                    <a:pt x="17812" y="9541"/>
                    <a:pt x="17829" y="9574"/>
                  </a:cubicBezTo>
                  <a:cubicBezTo>
                    <a:pt x="17829" y="9608"/>
                    <a:pt x="17829" y="9658"/>
                    <a:pt x="17846" y="9691"/>
                  </a:cubicBezTo>
                  <a:cubicBezTo>
                    <a:pt x="17921" y="9658"/>
                    <a:pt x="18004" y="9641"/>
                    <a:pt x="18088" y="9641"/>
                  </a:cubicBezTo>
                  <a:cubicBezTo>
                    <a:pt x="18172" y="9641"/>
                    <a:pt x="18255" y="9658"/>
                    <a:pt x="18330" y="9691"/>
                  </a:cubicBezTo>
                  <a:cubicBezTo>
                    <a:pt x="18464" y="9775"/>
                    <a:pt x="18547" y="9925"/>
                    <a:pt x="18531" y="10092"/>
                  </a:cubicBezTo>
                  <a:cubicBezTo>
                    <a:pt x="18664" y="10109"/>
                    <a:pt x="18832" y="10092"/>
                    <a:pt x="18932" y="10193"/>
                  </a:cubicBezTo>
                  <a:cubicBezTo>
                    <a:pt x="18999" y="10293"/>
                    <a:pt x="18982" y="10426"/>
                    <a:pt x="18882" y="10493"/>
                  </a:cubicBezTo>
                  <a:cubicBezTo>
                    <a:pt x="18715" y="10577"/>
                    <a:pt x="18547" y="10627"/>
                    <a:pt x="18364" y="10644"/>
                  </a:cubicBezTo>
                  <a:cubicBezTo>
                    <a:pt x="18174" y="10688"/>
                    <a:pt x="17985" y="10703"/>
                    <a:pt x="17791" y="10703"/>
                  </a:cubicBezTo>
                  <a:cubicBezTo>
                    <a:pt x="17693" y="10703"/>
                    <a:pt x="17595" y="10699"/>
                    <a:pt x="17495" y="10694"/>
                  </a:cubicBezTo>
                  <a:lnTo>
                    <a:pt x="16743" y="10694"/>
                  </a:lnTo>
                  <a:cubicBezTo>
                    <a:pt x="15740" y="10694"/>
                    <a:pt x="14755" y="10660"/>
                    <a:pt x="13752" y="10660"/>
                  </a:cubicBezTo>
                  <a:lnTo>
                    <a:pt x="13334" y="10660"/>
                  </a:lnTo>
                  <a:cubicBezTo>
                    <a:pt x="13309" y="10660"/>
                    <a:pt x="13285" y="10661"/>
                    <a:pt x="13264" y="10661"/>
                  </a:cubicBezTo>
                  <a:cubicBezTo>
                    <a:pt x="13148" y="10661"/>
                    <a:pt x="13100" y="10649"/>
                    <a:pt x="13100" y="10493"/>
                  </a:cubicBezTo>
                  <a:cubicBezTo>
                    <a:pt x="13059" y="10493"/>
                    <a:pt x="13011" y="10494"/>
                    <a:pt x="12960" y="10494"/>
                  </a:cubicBezTo>
                  <a:cubicBezTo>
                    <a:pt x="12808" y="10494"/>
                    <a:pt x="12633" y="10485"/>
                    <a:pt x="12532" y="10410"/>
                  </a:cubicBezTo>
                  <a:cubicBezTo>
                    <a:pt x="12449" y="10343"/>
                    <a:pt x="12415" y="10243"/>
                    <a:pt x="12432" y="10142"/>
                  </a:cubicBezTo>
                  <a:cubicBezTo>
                    <a:pt x="12432" y="10042"/>
                    <a:pt x="12532" y="9992"/>
                    <a:pt x="12649" y="9959"/>
                  </a:cubicBezTo>
                  <a:cubicBezTo>
                    <a:pt x="12733" y="9925"/>
                    <a:pt x="12833" y="9892"/>
                    <a:pt x="12950" y="9875"/>
                  </a:cubicBezTo>
                  <a:cubicBezTo>
                    <a:pt x="13034" y="9875"/>
                    <a:pt x="13117" y="9875"/>
                    <a:pt x="13201" y="9858"/>
                  </a:cubicBezTo>
                  <a:cubicBezTo>
                    <a:pt x="13284" y="9842"/>
                    <a:pt x="13251" y="9775"/>
                    <a:pt x="13284" y="9691"/>
                  </a:cubicBezTo>
                  <a:cubicBezTo>
                    <a:pt x="13301" y="9608"/>
                    <a:pt x="13351" y="9541"/>
                    <a:pt x="13418" y="9491"/>
                  </a:cubicBezTo>
                  <a:cubicBezTo>
                    <a:pt x="13518" y="9407"/>
                    <a:pt x="13618" y="9357"/>
                    <a:pt x="13735" y="9324"/>
                  </a:cubicBezTo>
                  <a:cubicBezTo>
                    <a:pt x="13758" y="9324"/>
                    <a:pt x="13825" y="9309"/>
                    <a:pt x="13872" y="9309"/>
                  </a:cubicBezTo>
                  <a:cubicBezTo>
                    <a:pt x="13895" y="9309"/>
                    <a:pt x="13914" y="9313"/>
                    <a:pt x="13919" y="9324"/>
                  </a:cubicBezTo>
                  <a:cubicBezTo>
                    <a:pt x="13969" y="9274"/>
                    <a:pt x="13969" y="9173"/>
                    <a:pt x="14019" y="9123"/>
                  </a:cubicBezTo>
                  <a:cubicBezTo>
                    <a:pt x="14103" y="9040"/>
                    <a:pt x="14187" y="9006"/>
                    <a:pt x="14304" y="8990"/>
                  </a:cubicBezTo>
                  <a:cubicBezTo>
                    <a:pt x="14420" y="8956"/>
                    <a:pt x="14554" y="8939"/>
                    <a:pt x="14671" y="8939"/>
                  </a:cubicBezTo>
                  <a:cubicBezTo>
                    <a:pt x="14705" y="8931"/>
                    <a:pt x="14742" y="8927"/>
                    <a:pt x="14780" y="8927"/>
                  </a:cubicBezTo>
                  <a:cubicBezTo>
                    <a:pt x="14817" y="8927"/>
                    <a:pt x="14855" y="8931"/>
                    <a:pt x="14888" y="8939"/>
                  </a:cubicBezTo>
                  <a:cubicBezTo>
                    <a:pt x="14938" y="8939"/>
                    <a:pt x="14989" y="8939"/>
                    <a:pt x="15039" y="8973"/>
                  </a:cubicBezTo>
                  <a:cubicBezTo>
                    <a:pt x="15089" y="8923"/>
                    <a:pt x="15122" y="8839"/>
                    <a:pt x="15172" y="8789"/>
                  </a:cubicBezTo>
                  <a:cubicBezTo>
                    <a:pt x="15239" y="8722"/>
                    <a:pt x="15339" y="8689"/>
                    <a:pt x="15440" y="8689"/>
                  </a:cubicBezTo>
                  <a:cubicBezTo>
                    <a:pt x="15473" y="8685"/>
                    <a:pt x="15507" y="8682"/>
                    <a:pt x="15540" y="8682"/>
                  </a:cubicBezTo>
                  <a:close/>
                  <a:moveTo>
                    <a:pt x="18" y="0"/>
                  </a:moveTo>
                  <a:lnTo>
                    <a:pt x="18" y="18012"/>
                  </a:lnTo>
                  <a:cubicBezTo>
                    <a:pt x="1" y="19650"/>
                    <a:pt x="452" y="21270"/>
                    <a:pt x="1271" y="22690"/>
                  </a:cubicBezTo>
                  <a:lnTo>
                    <a:pt x="8823" y="16141"/>
                  </a:lnTo>
                  <a:lnTo>
                    <a:pt x="8773" y="16141"/>
                  </a:lnTo>
                  <a:cubicBezTo>
                    <a:pt x="7102" y="16141"/>
                    <a:pt x="5431" y="16107"/>
                    <a:pt x="3760" y="16107"/>
                  </a:cubicBezTo>
                  <a:lnTo>
                    <a:pt x="3059" y="16107"/>
                  </a:lnTo>
                  <a:cubicBezTo>
                    <a:pt x="3032" y="16107"/>
                    <a:pt x="3006" y="16107"/>
                    <a:pt x="2982" y="16107"/>
                  </a:cubicBezTo>
                  <a:cubicBezTo>
                    <a:pt x="2757" y="16107"/>
                    <a:pt x="2676" y="16094"/>
                    <a:pt x="2691" y="15807"/>
                  </a:cubicBezTo>
                  <a:cubicBezTo>
                    <a:pt x="2585" y="15807"/>
                    <a:pt x="2462" y="15813"/>
                    <a:pt x="2337" y="15813"/>
                  </a:cubicBezTo>
                  <a:cubicBezTo>
                    <a:pt x="2109" y="15813"/>
                    <a:pt x="1873" y="15792"/>
                    <a:pt x="1722" y="15673"/>
                  </a:cubicBezTo>
                  <a:cubicBezTo>
                    <a:pt x="1622" y="15539"/>
                    <a:pt x="1572" y="15389"/>
                    <a:pt x="1605" y="15222"/>
                  </a:cubicBezTo>
                  <a:cubicBezTo>
                    <a:pt x="1622" y="15038"/>
                    <a:pt x="1772" y="14971"/>
                    <a:pt x="1939" y="14904"/>
                  </a:cubicBezTo>
                  <a:cubicBezTo>
                    <a:pt x="2106" y="14837"/>
                    <a:pt x="2273" y="14787"/>
                    <a:pt x="2440" y="14771"/>
                  </a:cubicBezTo>
                  <a:cubicBezTo>
                    <a:pt x="2591" y="14771"/>
                    <a:pt x="2724" y="14771"/>
                    <a:pt x="2858" y="14754"/>
                  </a:cubicBezTo>
                  <a:cubicBezTo>
                    <a:pt x="3009" y="14704"/>
                    <a:pt x="2942" y="14620"/>
                    <a:pt x="3009" y="14470"/>
                  </a:cubicBezTo>
                  <a:cubicBezTo>
                    <a:pt x="3042" y="14336"/>
                    <a:pt x="3125" y="14219"/>
                    <a:pt x="3242" y="14119"/>
                  </a:cubicBezTo>
                  <a:cubicBezTo>
                    <a:pt x="3393" y="13985"/>
                    <a:pt x="3577" y="13902"/>
                    <a:pt x="3760" y="13852"/>
                  </a:cubicBezTo>
                  <a:cubicBezTo>
                    <a:pt x="3805" y="13852"/>
                    <a:pt x="3909" y="13829"/>
                    <a:pt x="3988" y="13829"/>
                  </a:cubicBezTo>
                  <a:cubicBezTo>
                    <a:pt x="4028" y="13829"/>
                    <a:pt x="4061" y="13835"/>
                    <a:pt x="4078" y="13852"/>
                  </a:cubicBezTo>
                  <a:cubicBezTo>
                    <a:pt x="4161" y="13751"/>
                    <a:pt x="4161" y="13601"/>
                    <a:pt x="4228" y="13501"/>
                  </a:cubicBezTo>
                  <a:cubicBezTo>
                    <a:pt x="4362" y="13384"/>
                    <a:pt x="4529" y="13317"/>
                    <a:pt x="4713" y="13284"/>
                  </a:cubicBezTo>
                  <a:cubicBezTo>
                    <a:pt x="4913" y="13233"/>
                    <a:pt x="5114" y="13200"/>
                    <a:pt x="5331" y="13200"/>
                  </a:cubicBezTo>
                  <a:cubicBezTo>
                    <a:pt x="5448" y="13200"/>
                    <a:pt x="5565" y="13200"/>
                    <a:pt x="5682" y="13217"/>
                  </a:cubicBezTo>
                  <a:cubicBezTo>
                    <a:pt x="5749" y="13217"/>
                    <a:pt x="5866" y="13217"/>
                    <a:pt x="5916" y="13267"/>
                  </a:cubicBezTo>
                  <a:cubicBezTo>
                    <a:pt x="6016" y="13183"/>
                    <a:pt x="6066" y="13066"/>
                    <a:pt x="6166" y="12966"/>
                  </a:cubicBezTo>
                  <a:cubicBezTo>
                    <a:pt x="6283" y="12866"/>
                    <a:pt x="6434" y="12799"/>
                    <a:pt x="6584" y="12799"/>
                  </a:cubicBezTo>
                  <a:cubicBezTo>
                    <a:pt x="6624" y="12796"/>
                    <a:pt x="6664" y="12795"/>
                    <a:pt x="6704" y="12795"/>
                  </a:cubicBezTo>
                  <a:cubicBezTo>
                    <a:pt x="6898" y="12795"/>
                    <a:pt x="7089" y="12827"/>
                    <a:pt x="7269" y="12883"/>
                  </a:cubicBezTo>
                  <a:cubicBezTo>
                    <a:pt x="7436" y="12983"/>
                    <a:pt x="7570" y="13100"/>
                    <a:pt x="7704" y="13233"/>
                  </a:cubicBezTo>
                  <a:cubicBezTo>
                    <a:pt x="7837" y="13150"/>
                    <a:pt x="7971" y="13066"/>
                    <a:pt x="8121" y="13000"/>
                  </a:cubicBezTo>
                  <a:lnTo>
                    <a:pt x="8171" y="13000"/>
                  </a:lnTo>
                  <a:cubicBezTo>
                    <a:pt x="8239" y="12985"/>
                    <a:pt x="8307" y="12976"/>
                    <a:pt x="8374" y="12976"/>
                  </a:cubicBezTo>
                  <a:cubicBezTo>
                    <a:pt x="8457" y="12976"/>
                    <a:pt x="8540" y="12989"/>
                    <a:pt x="8623" y="13016"/>
                  </a:cubicBezTo>
                  <a:cubicBezTo>
                    <a:pt x="8773" y="13066"/>
                    <a:pt x="8890" y="13133"/>
                    <a:pt x="9007" y="13233"/>
                  </a:cubicBezTo>
                  <a:cubicBezTo>
                    <a:pt x="9157" y="13350"/>
                    <a:pt x="9258" y="13518"/>
                    <a:pt x="9308" y="13701"/>
                  </a:cubicBezTo>
                  <a:cubicBezTo>
                    <a:pt x="9389" y="13689"/>
                    <a:pt x="9470" y="13682"/>
                    <a:pt x="9551" y="13682"/>
                  </a:cubicBezTo>
                  <a:cubicBezTo>
                    <a:pt x="9786" y="13682"/>
                    <a:pt x="10019" y="13735"/>
                    <a:pt x="10243" y="13835"/>
                  </a:cubicBezTo>
                  <a:cubicBezTo>
                    <a:pt x="10344" y="13885"/>
                    <a:pt x="10427" y="13985"/>
                    <a:pt x="10494" y="14086"/>
                  </a:cubicBezTo>
                  <a:cubicBezTo>
                    <a:pt x="10527" y="14136"/>
                    <a:pt x="10561" y="14186"/>
                    <a:pt x="10578" y="14253"/>
                  </a:cubicBezTo>
                  <a:cubicBezTo>
                    <a:pt x="10611" y="14320"/>
                    <a:pt x="10594" y="14403"/>
                    <a:pt x="10628" y="14453"/>
                  </a:cubicBezTo>
                  <a:cubicBezTo>
                    <a:pt x="10694" y="14420"/>
                    <a:pt x="10778" y="14386"/>
                    <a:pt x="10862" y="14386"/>
                  </a:cubicBezTo>
                  <a:lnTo>
                    <a:pt x="11864" y="13518"/>
                  </a:lnTo>
                  <a:cubicBezTo>
                    <a:pt x="12065" y="13334"/>
                    <a:pt x="12332" y="13183"/>
                    <a:pt x="12599" y="13100"/>
                  </a:cubicBezTo>
                  <a:cubicBezTo>
                    <a:pt x="12716" y="13066"/>
                    <a:pt x="12816" y="13050"/>
                    <a:pt x="12933" y="13033"/>
                  </a:cubicBezTo>
                  <a:cubicBezTo>
                    <a:pt x="12984" y="13033"/>
                    <a:pt x="13034" y="13033"/>
                    <a:pt x="13100" y="13016"/>
                  </a:cubicBezTo>
                  <a:cubicBezTo>
                    <a:pt x="13435" y="13016"/>
                    <a:pt x="13769" y="13083"/>
                    <a:pt x="14070" y="13233"/>
                  </a:cubicBezTo>
                  <a:cubicBezTo>
                    <a:pt x="14120" y="13250"/>
                    <a:pt x="14170" y="13284"/>
                    <a:pt x="14220" y="13317"/>
                  </a:cubicBezTo>
                  <a:lnTo>
                    <a:pt x="14370" y="13417"/>
                  </a:lnTo>
                  <a:lnTo>
                    <a:pt x="16776" y="15205"/>
                  </a:lnTo>
                  <a:cubicBezTo>
                    <a:pt x="16776" y="15172"/>
                    <a:pt x="16776" y="15138"/>
                    <a:pt x="16793" y="15105"/>
                  </a:cubicBezTo>
                  <a:cubicBezTo>
                    <a:pt x="16843" y="14971"/>
                    <a:pt x="16927" y="14854"/>
                    <a:pt x="17027" y="14754"/>
                  </a:cubicBezTo>
                  <a:cubicBezTo>
                    <a:pt x="17177" y="14637"/>
                    <a:pt x="17361" y="14537"/>
                    <a:pt x="17545" y="14503"/>
                  </a:cubicBezTo>
                  <a:cubicBezTo>
                    <a:pt x="17587" y="14493"/>
                    <a:pt x="17687" y="14470"/>
                    <a:pt x="17768" y="14470"/>
                  </a:cubicBezTo>
                  <a:cubicBezTo>
                    <a:pt x="17818" y="14470"/>
                    <a:pt x="17860" y="14478"/>
                    <a:pt x="17879" y="14503"/>
                  </a:cubicBezTo>
                  <a:cubicBezTo>
                    <a:pt x="17946" y="14386"/>
                    <a:pt x="17946" y="14236"/>
                    <a:pt x="18030" y="14136"/>
                  </a:cubicBezTo>
                  <a:cubicBezTo>
                    <a:pt x="18163" y="14035"/>
                    <a:pt x="18314" y="13952"/>
                    <a:pt x="18497" y="13935"/>
                  </a:cubicBezTo>
                  <a:cubicBezTo>
                    <a:pt x="18698" y="13885"/>
                    <a:pt x="18898" y="13852"/>
                    <a:pt x="19116" y="13852"/>
                  </a:cubicBezTo>
                  <a:cubicBezTo>
                    <a:pt x="19174" y="13843"/>
                    <a:pt x="19233" y="13839"/>
                    <a:pt x="19291" y="13839"/>
                  </a:cubicBezTo>
                  <a:cubicBezTo>
                    <a:pt x="19350" y="13839"/>
                    <a:pt x="19408" y="13843"/>
                    <a:pt x="19466" y="13852"/>
                  </a:cubicBezTo>
                  <a:cubicBezTo>
                    <a:pt x="19533" y="13852"/>
                    <a:pt x="19650" y="13852"/>
                    <a:pt x="19700" y="13902"/>
                  </a:cubicBezTo>
                  <a:cubicBezTo>
                    <a:pt x="19801" y="13818"/>
                    <a:pt x="19851" y="13701"/>
                    <a:pt x="19951" y="13601"/>
                  </a:cubicBezTo>
                  <a:cubicBezTo>
                    <a:pt x="20068" y="13501"/>
                    <a:pt x="20218" y="13434"/>
                    <a:pt x="20369" y="13434"/>
                  </a:cubicBezTo>
                  <a:cubicBezTo>
                    <a:pt x="20409" y="13431"/>
                    <a:pt x="20449" y="13430"/>
                    <a:pt x="20489" y="13430"/>
                  </a:cubicBezTo>
                  <a:cubicBezTo>
                    <a:pt x="20682" y="13430"/>
                    <a:pt x="20874" y="13462"/>
                    <a:pt x="21054" y="13518"/>
                  </a:cubicBezTo>
                  <a:cubicBezTo>
                    <a:pt x="21221" y="13618"/>
                    <a:pt x="21355" y="13735"/>
                    <a:pt x="21488" y="13868"/>
                  </a:cubicBezTo>
                  <a:cubicBezTo>
                    <a:pt x="21622" y="13785"/>
                    <a:pt x="21756" y="13701"/>
                    <a:pt x="21906" y="13634"/>
                  </a:cubicBezTo>
                  <a:lnTo>
                    <a:pt x="21956" y="13634"/>
                  </a:lnTo>
                  <a:cubicBezTo>
                    <a:pt x="22009" y="13623"/>
                    <a:pt x="22063" y="13617"/>
                    <a:pt x="22116" y="13617"/>
                  </a:cubicBezTo>
                  <a:cubicBezTo>
                    <a:pt x="22213" y="13617"/>
                    <a:pt x="22310" y="13636"/>
                    <a:pt x="22407" y="13668"/>
                  </a:cubicBezTo>
                  <a:cubicBezTo>
                    <a:pt x="22558" y="13718"/>
                    <a:pt x="22675" y="13785"/>
                    <a:pt x="22791" y="13868"/>
                  </a:cubicBezTo>
                  <a:cubicBezTo>
                    <a:pt x="22942" y="14002"/>
                    <a:pt x="23042" y="14169"/>
                    <a:pt x="23092" y="14353"/>
                  </a:cubicBezTo>
                  <a:cubicBezTo>
                    <a:pt x="23159" y="14336"/>
                    <a:pt x="23226" y="14328"/>
                    <a:pt x="23295" y="14328"/>
                  </a:cubicBezTo>
                  <a:cubicBezTo>
                    <a:pt x="23364" y="14328"/>
                    <a:pt x="23435" y="14336"/>
                    <a:pt x="23510" y="14353"/>
                  </a:cubicBezTo>
                  <a:lnTo>
                    <a:pt x="23510" y="0"/>
                  </a:lnTo>
                  <a:cubicBezTo>
                    <a:pt x="19740" y="403"/>
                    <a:pt x="15970" y="619"/>
                    <a:pt x="12186" y="619"/>
                  </a:cubicBezTo>
                  <a:cubicBezTo>
                    <a:pt x="12045" y="619"/>
                    <a:pt x="11904" y="619"/>
                    <a:pt x="11764" y="619"/>
                  </a:cubicBezTo>
                  <a:cubicBezTo>
                    <a:pt x="11623" y="619"/>
                    <a:pt x="11483" y="619"/>
                    <a:pt x="11342" y="619"/>
                  </a:cubicBezTo>
                  <a:cubicBezTo>
                    <a:pt x="7556" y="619"/>
                    <a:pt x="3771" y="403"/>
                    <a:pt x="18"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93"/>
            <p:cNvSpPr/>
            <p:nvPr/>
          </p:nvSpPr>
          <p:spPr>
            <a:xfrm>
              <a:off x="3792450" y="3755350"/>
              <a:ext cx="116550" cy="82325"/>
            </a:xfrm>
            <a:custGeom>
              <a:rect b="b" l="l" r="r" t="t"/>
              <a:pathLst>
                <a:path extrusionOk="0" h="3293" w="4662">
                  <a:moveTo>
                    <a:pt x="0" y="1"/>
                  </a:moveTo>
                  <a:lnTo>
                    <a:pt x="2222" y="1655"/>
                  </a:lnTo>
                  <a:lnTo>
                    <a:pt x="4428" y="3293"/>
                  </a:lnTo>
                  <a:cubicBezTo>
                    <a:pt x="4578" y="2624"/>
                    <a:pt x="4662" y="1939"/>
                    <a:pt x="4662" y="1254"/>
                  </a:cubicBezTo>
                  <a:lnTo>
                    <a:pt x="4662" y="34"/>
                  </a:lnTo>
                  <a:lnTo>
                    <a:pt x="3710" y="34"/>
                  </a:lnTo>
                  <a:cubicBezTo>
                    <a:pt x="2473" y="34"/>
                    <a:pt x="1237" y="18"/>
                    <a:pt x="0"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3"/>
            <p:cNvSpPr/>
            <p:nvPr/>
          </p:nvSpPr>
          <p:spPr>
            <a:xfrm>
              <a:off x="3385175" y="3446950"/>
              <a:ext cx="226425" cy="69550"/>
            </a:xfrm>
            <a:custGeom>
              <a:rect b="b" l="l" r="r" t="t"/>
              <a:pathLst>
                <a:path extrusionOk="0" h="2782" w="9057">
                  <a:moveTo>
                    <a:pt x="4310" y="0"/>
                  </a:moveTo>
                  <a:cubicBezTo>
                    <a:pt x="4265" y="0"/>
                    <a:pt x="4221" y="2"/>
                    <a:pt x="4178" y="6"/>
                  </a:cubicBezTo>
                  <a:cubicBezTo>
                    <a:pt x="4044" y="6"/>
                    <a:pt x="3910" y="39"/>
                    <a:pt x="3827" y="140"/>
                  </a:cubicBezTo>
                  <a:cubicBezTo>
                    <a:pt x="3743" y="207"/>
                    <a:pt x="3693" y="307"/>
                    <a:pt x="3609" y="390"/>
                  </a:cubicBezTo>
                  <a:cubicBezTo>
                    <a:pt x="3559" y="340"/>
                    <a:pt x="3476" y="340"/>
                    <a:pt x="3409" y="340"/>
                  </a:cubicBezTo>
                  <a:cubicBezTo>
                    <a:pt x="3359" y="332"/>
                    <a:pt x="3309" y="328"/>
                    <a:pt x="3261" y="328"/>
                  </a:cubicBezTo>
                  <a:cubicBezTo>
                    <a:pt x="3213" y="328"/>
                    <a:pt x="3167" y="332"/>
                    <a:pt x="3125" y="340"/>
                  </a:cubicBezTo>
                  <a:cubicBezTo>
                    <a:pt x="2941" y="340"/>
                    <a:pt x="2774" y="357"/>
                    <a:pt x="2607" y="407"/>
                  </a:cubicBezTo>
                  <a:cubicBezTo>
                    <a:pt x="2457" y="424"/>
                    <a:pt x="2323" y="491"/>
                    <a:pt x="2206" y="591"/>
                  </a:cubicBezTo>
                  <a:cubicBezTo>
                    <a:pt x="2139" y="674"/>
                    <a:pt x="2156" y="791"/>
                    <a:pt x="2089" y="875"/>
                  </a:cubicBezTo>
                  <a:cubicBezTo>
                    <a:pt x="2072" y="858"/>
                    <a:pt x="2043" y="853"/>
                    <a:pt x="2009" y="853"/>
                  </a:cubicBezTo>
                  <a:cubicBezTo>
                    <a:pt x="1940" y="853"/>
                    <a:pt x="1855" y="875"/>
                    <a:pt x="1822" y="875"/>
                  </a:cubicBezTo>
                  <a:cubicBezTo>
                    <a:pt x="1671" y="925"/>
                    <a:pt x="1521" y="992"/>
                    <a:pt x="1404" y="1092"/>
                  </a:cubicBezTo>
                  <a:cubicBezTo>
                    <a:pt x="1304" y="1176"/>
                    <a:pt x="1237" y="1276"/>
                    <a:pt x="1187" y="1376"/>
                  </a:cubicBezTo>
                  <a:cubicBezTo>
                    <a:pt x="1153" y="1510"/>
                    <a:pt x="1203" y="1593"/>
                    <a:pt x="1086" y="1610"/>
                  </a:cubicBezTo>
                  <a:cubicBezTo>
                    <a:pt x="953" y="1627"/>
                    <a:pt x="836" y="1627"/>
                    <a:pt x="719" y="1627"/>
                  </a:cubicBezTo>
                  <a:cubicBezTo>
                    <a:pt x="585" y="1660"/>
                    <a:pt x="435" y="1694"/>
                    <a:pt x="301" y="1744"/>
                  </a:cubicBezTo>
                  <a:cubicBezTo>
                    <a:pt x="167" y="1811"/>
                    <a:pt x="34" y="1861"/>
                    <a:pt x="34" y="2011"/>
                  </a:cubicBezTo>
                  <a:cubicBezTo>
                    <a:pt x="0" y="2145"/>
                    <a:pt x="34" y="2278"/>
                    <a:pt x="117" y="2379"/>
                  </a:cubicBezTo>
                  <a:cubicBezTo>
                    <a:pt x="256" y="2483"/>
                    <a:pt x="475" y="2499"/>
                    <a:pt x="674" y="2499"/>
                  </a:cubicBezTo>
                  <a:cubicBezTo>
                    <a:pt x="763" y="2499"/>
                    <a:pt x="847" y="2496"/>
                    <a:pt x="919" y="2496"/>
                  </a:cubicBezTo>
                  <a:cubicBezTo>
                    <a:pt x="919" y="2717"/>
                    <a:pt x="984" y="2730"/>
                    <a:pt x="1149" y="2730"/>
                  </a:cubicBezTo>
                  <a:cubicBezTo>
                    <a:pt x="1171" y="2730"/>
                    <a:pt x="1195" y="2730"/>
                    <a:pt x="1220" y="2730"/>
                  </a:cubicBezTo>
                  <a:lnTo>
                    <a:pt x="1805" y="2730"/>
                  </a:lnTo>
                  <a:cubicBezTo>
                    <a:pt x="3192" y="2730"/>
                    <a:pt x="4562" y="2763"/>
                    <a:pt x="5949" y="2763"/>
                  </a:cubicBezTo>
                  <a:lnTo>
                    <a:pt x="7001" y="2763"/>
                  </a:lnTo>
                  <a:cubicBezTo>
                    <a:pt x="7224" y="2763"/>
                    <a:pt x="7428" y="2782"/>
                    <a:pt x="7633" y="2782"/>
                  </a:cubicBezTo>
                  <a:cubicBezTo>
                    <a:pt x="7812" y="2782"/>
                    <a:pt x="7993" y="2767"/>
                    <a:pt x="8188" y="2713"/>
                  </a:cubicBezTo>
                  <a:cubicBezTo>
                    <a:pt x="8438" y="2679"/>
                    <a:pt x="8672" y="2613"/>
                    <a:pt x="8889" y="2512"/>
                  </a:cubicBezTo>
                  <a:cubicBezTo>
                    <a:pt x="9023" y="2412"/>
                    <a:pt x="9056" y="2212"/>
                    <a:pt x="8956" y="2095"/>
                  </a:cubicBezTo>
                  <a:cubicBezTo>
                    <a:pt x="8856" y="1928"/>
                    <a:pt x="8605" y="1961"/>
                    <a:pt x="8438" y="1928"/>
                  </a:cubicBezTo>
                  <a:cubicBezTo>
                    <a:pt x="8455" y="1710"/>
                    <a:pt x="8338" y="1493"/>
                    <a:pt x="8154" y="1376"/>
                  </a:cubicBezTo>
                  <a:cubicBezTo>
                    <a:pt x="8054" y="1326"/>
                    <a:pt x="7941" y="1301"/>
                    <a:pt x="7828" y="1301"/>
                  </a:cubicBezTo>
                  <a:cubicBezTo>
                    <a:pt x="7716" y="1301"/>
                    <a:pt x="7603" y="1326"/>
                    <a:pt x="7503" y="1376"/>
                  </a:cubicBezTo>
                  <a:cubicBezTo>
                    <a:pt x="7486" y="1309"/>
                    <a:pt x="7469" y="1259"/>
                    <a:pt x="7469" y="1209"/>
                  </a:cubicBezTo>
                  <a:cubicBezTo>
                    <a:pt x="7452" y="1159"/>
                    <a:pt x="7419" y="1109"/>
                    <a:pt x="7402" y="1059"/>
                  </a:cubicBezTo>
                  <a:cubicBezTo>
                    <a:pt x="7335" y="975"/>
                    <a:pt x="7269" y="908"/>
                    <a:pt x="7185" y="858"/>
                  </a:cubicBezTo>
                  <a:cubicBezTo>
                    <a:pt x="7021" y="776"/>
                    <a:pt x="6833" y="735"/>
                    <a:pt x="6649" y="735"/>
                  </a:cubicBezTo>
                  <a:cubicBezTo>
                    <a:pt x="6570" y="735"/>
                    <a:pt x="6492" y="743"/>
                    <a:pt x="6416" y="758"/>
                  </a:cubicBezTo>
                  <a:cubicBezTo>
                    <a:pt x="6383" y="591"/>
                    <a:pt x="6283" y="457"/>
                    <a:pt x="6166" y="357"/>
                  </a:cubicBezTo>
                  <a:cubicBezTo>
                    <a:pt x="6066" y="290"/>
                    <a:pt x="5965" y="223"/>
                    <a:pt x="5848" y="190"/>
                  </a:cubicBezTo>
                  <a:cubicBezTo>
                    <a:pt x="5774" y="158"/>
                    <a:pt x="5693" y="146"/>
                    <a:pt x="5610" y="146"/>
                  </a:cubicBezTo>
                  <a:cubicBezTo>
                    <a:pt x="5562" y="146"/>
                    <a:pt x="5513" y="150"/>
                    <a:pt x="5464" y="156"/>
                  </a:cubicBezTo>
                  <a:lnTo>
                    <a:pt x="5431" y="173"/>
                  </a:lnTo>
                  <a:cubicBezTo>
                    <a:pt x="5314" y="223"/>
                    <a:pt x="5197" y="290"/>
                    <a:pt x="5097" y="374"/>
                  </a:cubicBezTo>
                  <a:cubicBezTo>
                    <a:pt x="4996" y="257"/>
                    <a:pt x="4863" y="156"/>
                    <a:pt x="4729" y="73"/>
                  </a:cubicBezTo>
                  <a:cubicBezTo>
                    <a:pt x="4601" y="22"/>
                    <a:pt x="4454" y="0"/>
                    <a:pt x="4310"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93"/>
            <p:cNvSpPr/>
            <p:nvPr/>
          </p:nvSpPr>
          <p:spPr>
            <a:xfrm>
              <a:off x="3385175" y="3446675"/>
              <a:ext cx="226425" cy="71025"/>
            </a:xfrm>
            <a:custGeom>
              <a:rect b="b" l="l" r="r" t="t"/>
              <a:pathLst>
                <a:path extrusionOk="0" h="2841" w="9057">
                  <a:moveTo>
                    <a:pt x="8438" y="1939"/>
                  </a:moveTo>
                  <a:cubicBezTo>
                    <a:pt x="8455" y="1721"/>
                    <a:pt x="8338" y="1504"/>
                    <a:pt x="8154" y="1387"/>
                  </a:cubicBezTo>
                  <a:cubicBezTo>
                    <a:pt x="7954" y="1287"/>
                    <a:pt x="7703" y="1287"/>
                    <a:pt x="7503" y="1387"/>
                  </a:cubicBezTo>
                  <a:cubicBezTo>
                    <a:pt x="7486" y="1320"/>
                    <a:pt x="7469" y="1270"/>
                    <a:pt x="7469" y="1220"/>
                  </a:cubicBezTo>
                  <a:cubicBezTo>
                    <a:pt x="7452" y="1170"/>
                    <a:pt x="7419" y="1120"/>
                    <a:pt x="7402" y="1070"/>
                  </a:cubicBezTo>
                  <a:cubicBezTo>
                    <a:pt x="7335" y="986"/>
                    <a:pt x="7269" y="919"/>
                    <a:pt x="7185" y="869"/>
                  </a:cubicBezTo>
                  <a:cubicBezTo>
                    <a:pt x="6951" y="752"/>
                    <a:pt x="6667" y="719"/>
                    <a:pt x="6416" y="769"/>
                  </a:cubicBezTo>
                  <a:cubicBezTo>
                    <a:pt x="6383" y="602"/>
                    <a:pt x="6283" y="468"/>
                    <a:pt x="6166" y="368"/>
                  </a:cubicBezTo>
                  <a:cubicBezTo>
                    <a:pt x="6066" y="301"/>
                    <a:pt x="5965" y="234"/>
                    <a:pt x="5848" y="201"/>
                  </a:cubicBezTo>
                  <a:cubicBezTo>
                    <a:pt x="5731" y="151"/>
                    <a:pt x="5598" y="151"/>
                    <a:pt x="5464" y="167"/>
                  </a:cubicBezTo>
                  <a:lnTo>
                    <a:pt x="5431" y="184"/>
                  </a:lnTo>
                  <a:cubicBezTo>
                    <a:pt x="5314" y="234"/>
                    <a:pt x="5197" y="301"/>
                    <a:pt x="5097" y="385"/>
                  </a:cubicBezTo>
                  <a:cubicBezTo>
                    <a:pt x="4996" y="268"/>
                    <a:pt x="4863" y="167"/>
                    <a:pt x="4729" y="84"/>
                  </a:cubicBezTo>
                  <a:cubicBezTo>
                    <a:pt x="4562" y="17"/>
                    <a:pt x="4361" y="0"/>
                    <a:pt x="4178" y="17"/>
                  </a:cubicBezTo>
                  <a:cubicBezTo>
                    <a:pt x="4044" y="17"/>
                    <a:pt x="3910" y="50"/>
                    <a:pt x="3827" y="151"/>
                  </a:cubicBezTo>
                  <a:cubicBezTo>
                    <a:pt x="3743" y="218"/>
                    <a:pt x="3693" y="318"/>
                    <a:pt x="3609" y="401"/>
                  </a:cubicBezTo>
                  <a:cubicBezTo>
                    <a:pt x="3559" y="351"/>
                    <a:pt x="3476" y="351"/>
                    <a:pt x="3409" y="351"/>
                  </a:cubicBezTo>
                  <a:cubicBezTo>
                    <a:pt x="3309" y="335"/>
                    <a:pt x="3208" y="335"/>
                    <a:pt x="3125" y="351"/>
                  </a:cubicBezTo>
                  <a:cubicBezTo>
                    <a:pt x="2941" y="351"/>
                    <a:pt x="2774" y="368"/>
                    <a:pt x="2607" y="418"/>
                  </a:cubicBezTo>
                  <a:cubicBezTo>
                    <a:pt x="2457" y="435"/>
                    <a:pt x="2323" y="502"/>
                    <a:pt x="2206" y="602"/>
                  </a:cubicBezTo>
                  <a:cubicBezTo>
                    <a:pt x="2139" y="685"/>
                    <a:pt x="2156" y="802"/>
                    <a:pt x="2089" y="886"/>
                  </a:cubicBezTo>
                  <a:cubicBezTo>
                    <a:pt x="2039" y="836"/>
                    <a:pt x="1872" y="886"/>
                    <a:pt x="1822" y="886"/>
                  </a:cubicBezTo>
                  <a:cubicBezTo>
                    <a:pt x="1671" y="936"/>
                    <a:pt x="1521" y="1003"/>
                    <a:pt x="1404" y="1103"/>
                  </a:cubicBezTo>
                  <a:cubicBezTo>
                    <a:pt x="1304" y="1187"/>
                    <a:pt x="1237" y="1287"/>
                    <a:pt x="1187" y="1387"/>
                  </a:cubicBezTo>
                  <a:cubicBezTo>
                    <a:pt x="1153" y="1521"/>
                    <a:pt x="1203" y="1604"/>
                    <a:pt x="1086" y="1621"/>
                  </a:cubicBezTo>
                  <a:cubicBezTo>
                    <a:pt x="953" y="1638"/>
                    <a:pt x="836" y="1638"/>
                    <a:pt x="719" y="1638"/>
                  </a:cubicBezTo>
                  <a:cubicBezTo>
                    <a:pt x="585" y="1671"/>
                    <a:pt x="435" y="1705"/>
                    <a:pt x="301" y="1755"/>
                  </a:cubicBezTo>
                  <a:cubicBezTo>
                    <a:pt x="167" y="1822"/>
                    <a:pt x="34" y="1872"/>
                    <a:pt x="34" y="2022"/>
                  </a:cubicBezTo>
                  <a:cubicBezTo>
                    <a:pt x="0" y="2156"/>
                    <a:pt x="34" y="2289"/>
                    <a:pt x="117" y="2390"/>
                  </a:cubicBezTo>
                  <a:cubicBezTo>
                    <a:pt x="318" y="2540"/>
                    <a:pt x="685" y="2507"/>
                    <a:pt x="919" y="2507"/>
                  </a:cubicBezTo>
                  <a:cubicBezTo>
                    <a:pt x="919" y="2757"/>
                    <a:pt x="1003" y="2741"/>
                    <a:pt x="1220" y="2741"/>
                  </a:cubicBezTo>
                  <a:lnTo>
                    <a:pt x="1805" y="2741"/>
                  </a:lnTo>
                  <a:cubicBezTo>
                    <a:pt x="3192" y="2741"/>
                    <a:pt x="4562" y="2774"/>
                    <a:pt x="5949" y="2774"/>
                  </a:cubicBezTo>
                  <a:lnTo>
                    <a:pt x="7001" y="2774"/>
                  </a:lnTo>
                  <a:cubicBezTo>
                    <a:pt x="7419" y="2774"/>
                    <a:pt x="7770" y="2841"/>
                    <a:pt x="8188" y="2724"/>
                  </a:cubicBezTo>
                  <a:cubicBezTo>
                    <a:pt x="8438" y="2690"/>
                    <a:pt x="8672" y="2624"/>
                    <a:pt x="8889" y="2523"/>
                  </a:cubicBezTo>
                  <a:cubicBezTo>
                    <a:pt x="9023" y="2423"/>
                    <a:pt x="9056" y="2223"/>
                    <a:pt x="8956" y="2106"/>
                  </a:cubicBezTo>
                  <a:cubicBezTo>
                    <a:pt x="8856" y="1939"/>
                    <a:pt x="8605" y="1972"/>
                    <a:pt x="8438" y="1939"/>
                  </a:cubicBezTo>
                  <a:close/>
                </a:path>
              </a:pathLst>
            </a:custGeom>
            <a:solidFill>
              <a:srgbClr val="F797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3"/>
            <p:cNvSpPr/>
            <p:nvPr/>
          </p:nvSpPr>
          <p:spPr>
            <a:xfrm>
              <a:off x="3630800" y="3553875"/>
              <a:ext cx="164600" cy="50325"/>
            </a:xfrm>
            <a:custGeom>
              <a:rect b="b" l="l" r="r" t="t"/>
              <a:pathLst>
                <a:path extrusionOk="0" h="2013" w="6584">
                  <a:moveTo>
                    <a:pt x="3125" y="0"/>
                  </a:moveTo>
                  <a:cubicBezTo>
                    <a:pt x="3091" y="0"/>
                    <a:pt x="3058" y="2"/>
                    <a:pt x="3024" y="6"/>
                  </a:cubicBezTo>
                  <a:cubicBezTo>
                    <a:pt x="2924" y="6"/>
                    <a:pt x="2840" y="40"/>
                    <a:pt x="2757" y="90"/>
                  </a:cubicBezTo>
                  <a:cubicBezTo>
                    <a:pt x="2707" y="140"/>
                    <a:pt x="2673" y="224"/>
                    <a:pt x="2623" y="274"/>
                  </a:cubicBezTo>
                  <a:cubicBezTo>
                    <a:pt x="2590" y="240"/>
                    <a:pt x="2523" y="257"/>
                    <a:pt x="2473" y="240"/>
                  </a:cubicBezTo>
                  <a:lnTo>
                    <a:pt x="2256" y="240"/>
                  </a:lnTo>
                  <a:cubicBezTo>
                    <a:pt x="2139" y="240"/>
                    <a:pt x="2005" y="257"/>
                    <a:pt x="1888" y="291"/>
                  </a:cubicBezTo>
                  <a:cubicBezTo>
                    <a:pt x="1788" y="307"/>
                    <a:pt x="1688" y="357"/>
                    <a:pt x="1604" y="424"/>
                  </a:cubicBezTo>
                  <a:cubicBezTo>
                    <a:pt x="1554" y="474"/>
                    <a:pt x="1554" y="575"/>
                    <a:pt x="1521" y="641"/>
                  </a:cubicBezTo>
                  <a:cubicBezTo>
                    <a:pt x="1509" y="630"/>
                    <a:pt x="1487" y="627"/>
                    <a:pt x="1461" y="627"/>
                  </a:cubicBezTo>
                  <a:cubicBezTo>
                    <a:pt x="1409" y="627"/>
                    <a:pt x="1342" y="641"/>
                    <a:pt x="1320" y="641"/>
                  </a:cubicBezTo>
                  <a:cubicBezTo>
                    <a:pt x="1203" y="658"/>
                    <a:pt x="1103" y="708"/>
                    <a:pt x="1019" y="792"/>
                  </a:cubicBezTo>
                  <a:cubicBezTo>
                    <a:pt x="952" y="842"/>
                    <a:pt x="902" y="925"/>
                    <a:pt x="869" y="1009"/>
                  </a:cubicBezTo>
                  <a:cubicBezTo>
                    <a:pt x="835" y="1093"/>
                    <a:pt x="869" y="1143"/>
                    <a:pt x="785" y="1176"/>
                  </a:cubicBezTo>
                  <a:lnTo>
                    <a:pt x="535" y="1176"/>
                  </a:lnTo>
                  <a:cubicBezTo>
                    <a:pt x="434" y="1193"/>
                    <a:pt x="334" y="1226"/>
                    <a:pt x="234" y="1260"/>
                  </a:cubicBezTo>
                  <a:cubicBezTo>
                    <a:pt x="134" y="1310"/>
                    <a:pt x="33" y="1343"/>
                    <a:pt x="17" y="1460"/>
                  </a:cubicBezTo>
                  <a:cubicBezTo>
                    <a:pt x="0" y="1544"/>
                    <a:pt x="33" y="1644"/>
                    <a:pt x="84" y="1727"/>
                  </a:cubicBezTo>
                  <a:cubicBezTo>
                    <a:pt x="267" y="1828"/>
                    <a:pt x="518" y="1794"/>
                    <a:pt x="702" y="1811"/>
                  </a:cubicBezTo>
                  <a:cubicBezTo>
                    <a:pt x="702" y="1978"/>
                    <a:pt x="752" y="1978"/>
                    <a:pt x="919" y="1978"/>
                  </a:cubicBezTo>
                  <a:lnTo>
                    <a:pt x="1337" y="1978"/>
                  </a:lnTo>
                  <a:cubicBezTo>
                    <a:pt x="2339" y="1978"/>
                    <a:pt x="3325" y="1995"/>
                    <a:pt x="4328" y="1995"/>
                  </a:cubicBezTo>
                  <a:lnTo>
                    <a:pt x="5096" y="1995"/>
                  </a:lnTo>
                  <a:cubicBezTo>
                    <a:pt x="5197" y="2007"/>
                    <a:pt x="5297" y="2012"/>
                    <a:pt x="5398" y="2012"/>
                  </a:cubicBezTo>
                  <a:cubicBezTo>
                    <a:pt x="5581" y="2012"/>
                    <a:pt x="5765" y="1994"/>
                    <a:pt x="5948" y="1961"/>
                  </a:cubicBezTo>
                  <a:cubicBezTo>
                    <a:pt x="6132" y="1945"/>
                    <a:pt x="6299" y="1878"/>
                    <a:pt x="6466" y="1811"/>
                  </a:cubicBezTo>
                  <a:cubicBezTo>
                    <a:pt x="6566" y="1744"/>
                    <a:pt x="6583" y="1594"/>
                    <a:pt x="6516" y="1510"/>
                  </a:cubicBezTo>
                  <a:cubicBezTo>
                    <a:pt x="6433" y="1393"/>
                    <a:pt x="6249" y="1427"/>
                    <a:pt x="6115" y="1393"/>
                  </a:cubicBezTo>
                  <a:cubicBezTo>
                    <a:pt x="6132" y="1243"/>
                    <a:pt x="6049" y="1093"/>
                    <a:pt x="5915" y="992"/>
                  </a:cubicBezTo>
                  <a:cubicBezTo>
                    <a:pt x="5840" y="959"/>
                    <a:pt x="5756" y="942"/>
                    <a:pt x="5673" y="942"/>
                  </a:cubicBezTo>
                  <a:cubicBezTo>
                    <a:pt x="5589" y="942"/>
                    <a:pt x="5506" y="959"/>
                    <a:pt x="5430" y="992"/>
                  </a:cubicBezTo>
                  <a:cubicBezTo>
                    <a:pt x="5430" y="959"/>
                    <a:pt x="5414" y="925"/>
                    <a:pt x="5414" y="875"/>
                  </a:cubicBezTo>
                  <a:lnTo>
                    <a:pt x="5363" y="775"/>
                  </a:lnTo>
                  <a:cubicBezTo>
                    <a:pt x="5313" y="708"/>
                    <a:pt x="5263" y="658"/>
                    <a:pt x="5213" y="625"/>
                  </a:cubicBezTo>
                  <a:cubicBezTo>
                    <a:pt x="5077" y="563"/>
                    <a:pt x="4931" y="528"/>
                    <a:pt x="4790" y="528"/>
                  </a:cubicBezTo>
                  <a:cubicBezTo>
                    <a:pt x="4741" y="528"/>
                    <a:pt x="4692" y="533"/>
                    <a:pt x="4645" y="541"/>
                  </a:cubicBezTo>
                  <a:cubicBezTo>
                    <a:pt x="4612" y="441"/>
                    <a:pt x="4561" y="341"/>
                    <a:pt x="4461" y="257"/>
                  </a:cubicBezTo>
                  <a:cubicBezTo>
                    <a:pt x="4394" y="207"/>
                    <a:pt x="4328" y="174"/>
                    <a:pt x="4244" y="140"/>
                  </a:cubicBezTo>
                  <a:cubicBezTo>
                    <a:pt x="4185" y="121"/>
                    <a:pt x="4132" y="112"/>
                    <a:pt x="4078" y="112"/>
                  </a:cubicBezTo>
                  <a:cubicBezTo>
                    <a:pt x="4040" y="112"/>
                    <a:pt x="4001" y="117"/>
                    <a:pt x="3960" y="123"/>
                  </a:cubicBezTo>
                  <a:lnTo>
                    <a:pt x="3927" y="123"/>
                  </a:lnTo>
                  <a:cubicBezTo>
                    <a:pt x="3843" y="157"/>
                    <a:pt x="3759" y="207"/>
                    <a:pt x="3693" y="257"/>
                  </a:cubicBezTo>
                  <a:cubicBezTo>
                    <a:pt x="3609" y="174"/>
                    <a:pt x="3526" y="107"/>
                    <a:pt x="3425" y="57"/>
                  </a:cubicBezTo>
                  <a:cubicBezTo>
                    <a:pt x="3325" y="19"/>
                    <a:pt x="3225" y="0"/>
                    <a:pt x="3125"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93"/>
            <p:cNvSpPr/>
            <p:nvPr/>
          </p:nvSpPr>
          <p:spPr>
            <a:xfrm>
              <a:off x="3630800" y="3553600"/>
              <a:ext cx="164600" cy="51000"/>
            </a:xfrm>
            <a:custGeom>
              <a:rect b="b" l="l" r="r" t="t"/>
              <a:pathLst>
                <a:path extrusionOk="0" h="2040" w="6584">
                  <a:moveTo>
                    <a:pt x="702" y="1822"/>
                  </a:moveTo>
                  <a:cubicBezTo>
                    <a:pt x="702" y="1989"/>
                    <a:pt x="752" y="1989"/>
                    <a:pt x="919" y="1989"/>
                  </a:cubicBezTo>
                  <a:lnTo>
                    <a:pt x="1337" y="1989"/>
                  </a:lnTo>
                  <a:cubicBezTo>
                    <a:pt x="2339" y="1989"/>
                    <a:pt x="3325" y="2006"/>
                    <a:pt x="4328" y="2006"/>
                  </a:cubicBezTo>
                  <a:lnTo>
                    <a:pt x="5096" y="2006"/>
                  </a:lnTo>
                  <a:cubicBezTo>
                    <a:pt x="5380" y="2039"/>
                    <a:pt x="5664" y="2022"/>
                    <a:pt x="5948" y="1972"/>
                  </a:cubicBezTo>
                  <a:cubicBezTo>
                    <a:pt x="6132" y="1956"/>
                    <a:pt x="6299" y="1889"/>
                    <a:pt x="6466" y="1822"/>
                  </a:cubicBezTo>
                  <a:cubicBezTo>
                    <a:pt x="6566" y="1755"/>
                    <a:pt x="6583" y="1605"/>
                    <a:pt x="6516" y="1521"/>
                  </a:cubicBezTo>
                  <a:cubicBezTo>
                    <a:pt x="6433" y="1404"/>
                    <a:pt x="6249" y="1438"/>
                    <a:pt x="6115" y="1404"/>
                  </a:cubicBezTo>
                  <a:cubicBezTo>
                    <a:pt x="6132" y="1254"/>
                    <a:pt x="6049" y="1104"/>
                    <a:pt x="5915" y="1003"/>
                  </a:cubicBezTo>
                  <a:cubicBezTo>
                    <a:pt x="5764" y="936"/>
                    <a:pt x="5581" y="936"/>
                    <a:pt x="5430" y="1003"/>
                  </a:cubicBezTo>
                  <a:cubicBezTo>
                    <a:pt x="5430" y="970"/>
                    <a:pt x="5414" y="936"/>
                    <a:pt x="5414" y="886"/>
                  </a:cubicBezTo>
                  <a:lnTo>
                    <a:pt x="5363" y="786"/>
                  </a:lnTo>
                  <a:cubicBezTo>
                    <a:pt x="5313" y="719"/>
                    <a:pt x="5263" y="669"/>
                    <a:pt x="5213" y="636"/>
                  </a:cubicBezTo>
                  <a:cubicBezTo>
                    <a:pt x="5029" y="552"/>
                    <a:pt x="4829" y="519"/>
                    <a:pt x="4645" y="552"/>
                  </a:cubicBezTo>
                  <a:cubicBezTo>
                    <a:pt x="4612" y="452"/>
                    <a:pt x="4561" y="352"/>
                    <a:pt x="4461" y="268"/>
                  </a:cubicBezTo>
                  <a:cubicBezTo>
                    <a:pt x="4394" y="218"/>
                    <a:pt x="4328" y="185"/>
                    <a:pt x="4244" y="151"/>
                  </a:cubicBezTo>
                  <a:cubicBezTo>
                    <a:pt x="4144" y="118"/>
                    <a:pt x="4060" y="118"/>
                    <a:pt x="3960" y="134"/>
                  </a:cubicBezTo>
                  <a:lnTo>
                    <a:pt x="3927" y="134"/>
                  </a:lnTo>
                  <a:cubicBezTo>
                    <a:pt x="3843" y="168"/>
                    <a:pt x="3759" y="218"/>
                    <a:pt x="3693" y="268"/>
                  </a:cubicBezTo>
                  <a:cubicBezTo>
                    <a:pt x="3609" y="185"/>
                    <a:pt x="3526" y="118"/>
                    <a:pt x="3425" y="68"/>
                  </a:cubicBezTo>
                  <a:cubicBezTo>
                    <a:pt x="3292" y="17"/>
                    <a:pt x="3158" y="1"/>
                    <a:pt x="3024" y="17"/>
                  </a:cubicBezTo>
                  <a:cubicBezTo>
                    <a:pt x="2924" y="17"/>
                    <a:pt x="2840" y="51"/>
                    <a:pt x="2757" y="101"/>
                  </a:cubicBezTo>
                  <a:cubicBezTo>
                    <a:pt x="2707" y="151"/>
                    <a:pt x="2673" y="235"/>
                    <a:pt x="2623" y="285"/>
                  </a:cubicBezTo>
                  <a:cubicBezTo>
                    <a:pt x="2590" y="251"/>
                    <a:pt x="2523" y="268"/>
                    <a:pt x="2473" y="251"/>
                  </a:cubicBezTo>
                  <a:lnTo>
                    <a:pt x="2256" y="251"/>
                  </a:lnTo>
                  <a:cubicBezTo>
                    <a:pt x="2139" y="251"/>
                    <a:pt x="2005" y="268"/>
                    <a:pt x="1888" y="302"/>
                  </a:cubicBezTo>
                  <a:cubicBezTo>
                    <a:pt x="1788" y="318"/>
                    <a:pt x="1688" y="368"/>
                    <a:pt x="1604" y="435"/>
                  </a:cubicBezTo>
                  <a:cubicBezTo>
                    <a:pt x="1554" y="485"/>
                    <a:pt x="1554" y="586"/>
                    <a:pt x="1521" y="652"/>
                  </a:cubicBezTo>
                  <a:cubicBezTo>
                    <a:pt x="1487" y="619"/>
                    <a:pt x="1353" y="652"/>
                    <a:pt x="1320" y="652"/>
                  </a:cubicBezTo>
                  <a:cubicBezTo>
                    <a:pt x="1203" y="669"/>
                    <a:pt x="1103" y="719"/>
                    <a:pt x="1019" y="803"/>
                  </a:cubicBezTo>
                  <a:cubicBezTo>
                    <a:pt x="952" y="853"/>
                    <a:pt x="902" y="936"/>
                    <a:pt x="869" y="1020"/>
                  </a:cubicBezTo>
                  <a:cubicBezTo>
                    <a:pt x="835" y="1104"/>
                    <a:pt x="869" y="1154"/>
                    <a:pt x="785" y="1187"/>
                  </a:cubicBezTo>
                  <a:lnTo>
                    <a:pt x="535" y="1187"/>
                  </a:lnTo>
                  <a:cubicBezTo>
                    <a:pt x="434" y="1204"/>
                    <a:pt x="334" y="1237"/>
                    <a:pt x="234" y="1271"/>
                  </a:cubicBezTo>
                  <a:cubicBezTo>
                    <a:pt x="134" y="1321"/>
                    <a:pt x="33" y="1354"/>
                    <a:pt x="17" y="1471"/>
                  </a:cubicBezTo>
                  <a:cubicBezTo>
                    <a:pt x="0" y="1555"/>
                    <a:pt x="33" y="1655"/>
                    <a:pt x="84" y="1738"/>
                  </a:cubicBezTo>
                  <a:cubicBezTo>
                    <a:pt x="267" y="1839"/>
                    <a:pt x="518" y="1805"/>
                    <a:pt x="702" y="1822"/>
                  </a:cubicBezTo>
                  <a:close/>
                </a:path>
              </a:pathLst>
            </a:custGeom>
            <a:solidFill>
              <a:srgbClr val="F797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3"/>
            <p:cNvSpPr/>
            <p:nvPr/>
          </p:nvSpPr>
          <p:spPr>
            <a:xfrm>
              <a:off x="3353425" y="3656250"/>
              <a:ext cx="550150" cy="362300"/>
            </a:xfrm>
            <a:custGeom>
              <a:rect b="b" l="l" r="r" t="t"/>
              <a:pathLst>
                <a:path extrusionOk="0" h="14492" w="22006">
                  <a:moveTo>
                    <a:pt x="10577" y="724"/>
                  </a:moveTo>
                  <a:lnTo>
                    <a:pt x="9573" y="1592"/>
                  </a:lnTo>
                  <a:lnTo>
                    <a:pt x="9573" y="1592"/>
                  </a:lnTo>
                  <a:cubicBezTo>
                    <a:pt x="9573" y="1592"/>
                    <a:pt x="9574" y="1592"/>
                    <a:pt x="9575" y="1592"/>
                  </a:cubicBezTo>
                  <a:lnTo>
                    <a:pt x="10577" y="724"/>
                  </a:lnTo>
                  <a:close/>
                  <a:moveTo>
                    <a:pt x="5427" y="1"/>
                  </a:moveTo>
                  <a:cubicBezTo>
                    <a:pt x="5389" y="1"/>
                    <a:pt x="5351" y="2"/>
                    <a:pt x="5314" y="5"/>
                  </a:cubicBezTo>
                  <a:cubicBezTo>
                    <a:pt x="5147" y="5"/>
                    <a:pt x="4996" y="72"/>
                    <a:pt x="4879" y="172"/>
                  </a:cubicBezTo>
                  <a:cubicBezTo>
                    <a:pt x="4779" y="256"/>
                    <a:pt x="4729" y="373"/>
                    <a:pt x="4646" y="473"/>
                  </a:cubicBezTo>
                  <a:cubicBezTo>
                    <a:pt x="4579" y="423"/>
                    <a:pt x="4478" y="423"/>
                    <a:pt x="4395" y="423"/>
                  </a:cubicBezTo>
                  <a:cubicBezTo>
                    <a:pt x="4278" y="406"/>
                    <a:pt x="4161" y="406"/>
                    <a:pt x="4044" y="406"/>
                  </a:cubicBezTo>
                  <a:cubicBezTo>
                    <a:pt x="3844" y="406"/>
                    <a:pt x="3626" y="439"/>
                    <a:pt x="3426" y="490"/>
                  </a:cubicBezTo>
                  <a:cubicBezTo>
                    <a:pt x="3242" y="523"/>
                    <a:pt x="3075" y="590"/>
                    <a:pt x="2958" y="707"/>
                  </a:cubicBezTo>
                  <a:cubicBezTo>
                    <a:pt x="2874" y="807"/>
                    <a:pt x="2874" y="957"/>
                    <a:pt x="2808" y="1074"/>
                  </a:cubicBezTo>
                  <a:cubicBezTo>
                    <a:pt x="2782" y="1049"/>
                    <a:pt x="2738" y="1041"/>
                    <a:pt x="2689" y="1041"/>
                  </a:cubicBezTo>
                  <a:cubicBezTo>
                    <a:pt x="2609" y="1041"/>
                    <a:pt x="2515" y="1064"/>
                    <a:pt x="2473" y="1074"/>
                  </a:cubicBezTo>
                  <a:cubicBezTo>
                    <a:pt x="2290" y="1108"/>
                    <a:pt x="2106" y="1208"/>
                    <a:pt x="1955" y="1325"/>
                  </a:cubicBezTo>
                  <a:cubicBezTo>
                    <a:pt x="1855" y="1425"/>
                    <a:pt x="1772" y="1542"/>
                    <a:pt x="1722" y="1676"/>
                  </a:cubicBezTo>
                  <a:cubicBezTo>
                    <a:pt x="1671" y="1826"/>
                    <a:pt x="1738" y="1927"/>
                    <a:pt x="1588" y="1960"/>
                  </a:cubicBezTo>
                  <a:cubicBezTo>
                    <a:pt x="1437" y="1977"/>
                    <a:pt x="1304" y="1977"/>
                    <a:pt x="1170" y="1977"/>
                  </a:cubicBezTo>
                  <a:cubicBezTo>
                    <a:pt x="986" y="2010"/>
                    <a:pt x="819" y="2043"/>
                    <a:pt x="669" y="2127"/>
                  </a:cubicBezTo>
                  <a:cubicBezTo>
                    <a:pt x="502" y="2194"/>
                    <a:pt x="335" y="2261"/>
                    <a:pt x="318" y="2444"/>
                  </a:cubicBezTo>
                  <a:cubicBezTo>
                    <a:pt x="285" y="2595"/>
                    <a:pt x="335" y="2762"/>
                    <a:pt x="435" y="2879"/>
                  </a:cubicBezTo>
                  <a:cubicBezTo>
                    <a:pt x="607" y="3014"/>
                    <a:pt x="895" y="3032"/>
                    <a:pt x="1148" y="3032"/>
                  </a:cubicBezTo>
                  <a:cubicBezTo>
                    <a:pt x="1241" y="3032"/>
                    <a:pt x="1328" y="3029"/>
                    <a:pt x="1404" y="3029"/>
                  </a:cubicBezTo>
                  <a:cubicBezTo>
                    <a:pt x="1404" y="3300"/>
                    <a:pt x="1485" y="3314"/>
                    <a:pt x="1696" y="3314"/>
                  </a:cubicBezTo>
                  <a:cubicBezTo>
                    <a:pt x="1720" y="3314"/>
                    <a:pt x="1745" y="3313"/>
                    <a:pt x="1772" y="3313"/>
                  </a:cubicBezTo>
                  <a:lnTo>
                    <a:pt x="2490" y="3313"/>
                  </a:lnTo>
                  <a:cubicBezTo>
                    <a:pt x="4161" y="3313"/>
                    <a:pt x="5832" y="3363"/>
                    <a:pt x="7503" y="3363"/>
                  </a:cubicBezTo>
                  <a:lnTo>
                    <a:pt x="7525" y="3363"/>
                  </a:lnTo>
                  <a:lnTo>
                    <a:pt x="9573" y="1592"/>
                  </a:lnTo>
                  <a:lnTo>
                    <a:pt x="9573" y="1592"/>
                  </a:lnTo>
                  <a:cubicBezTo>
                    <a:pt x="9490" y="1593"/>
                    <a:pt x="9407" y="1626"/>
                    <a:pt x="9341" y="1659"/>
                  </a:cubicBezTo>
                  <a:cubicBezTo>
                    <a:pt x="9324" y="1609"/>
                    <a:pt x="9324" y="1526"/>
                    <a:pt x="9307" y="1459"/>
                  </a:cubicBezTo>
                  <a:cubicBezTo>
                    <a:pt x="9274" y="1392"/>
                    <a:pt x="9257" y="1342"/>
                    <a:pt x="9207" y="1292"/>
                  </a:cubicBezTo>
                  <a:cubicBezTo>
                    <a:pt x="9157" y="1191"/>
                    <a:pt x="9057" y="1091"/>
                    <a:pt x="8956" y="1041"/>
                  </a:cubicBezTo>
                  <a:cubicBezTo>
                    <a:pt x="8745" y="941"/>
                    <a:pt x="8506" y="888"/>
                    <a:pt x="8266" y="888"/>
                  </a:cubicBezTo>
                  <a:cubicBezTo>
                    <a:pt x="8184" y="888"/>
                    <a:pt x="8102" y="895"/>
                    <a:pt x="8021" y="907"/>
                  </a:cubicBezTo>
                  <a:cubicBezTo>
                    <a:pt x="7971" y="724"/>
                    <a:pt x="7870" y="556"/>
                    <a:pt x="7720" y="439"/>
                  </a:cubicBezTo>
                  <a:cubicBezTo>
                    <a:pt x="7620" y="339"/>
                    <a:pt x="7486" y="272"/>
                    <a:pt x="7352" y="222"/>
                  </a:cubicBezTo>
                  <a:cubicBezTo>
                    <a:pt x="7270" y="195"/>
                    <a:pt x="7182" y="182"/>
                    <a:pt x="7094" y="182"/>
                  </a:cubicBezTo>
                  <a:cubicBezTo>
                    <a:pt x="7023" y="182"/>
                    <a:pt x="6952" y="191"/>
                    <a:pt x="6884" y="206"/>
                  </a:cubicBezTo>
                  <a:lnTo>
                    <a:pt x="6834" y="206"/>
                  </a:lnTo>
                  <a:cubicBezTo>
                    <a:pt x="6684" y="272"/>
                    <a:pt x="6550" y="356"/>
                    <a:pt x="6417" y="439"/>
                  </a:cubicBezTo>
                  <a:cubicBezTo>
                    <a:pt x="6300" y="306"/>
                    <a:pt x="6149" y="189"/>
                    <a:pt x="5982" y="89"/>
                  </a:cubicBezTo>
                  <a:cubicBezTo>
                    <a:pt x="5802" y="33"/>
                    <a:pt x="5611" y="1"/>
                    <a:pt x="5427" y="1"/>
                  </a:cubicBezTo>
                  <a:close/>
                  <a:moveTo>
                    <a:pt x="7525" y="3363"/>
                  </a:moveTo>
                  <a:lnTo>
                    <a:pt x="4879" y="5653"/>
                  </a:lnTo>
                  <a:cubicBezTo>
                    <a:pt x="4884" y="5657"/>
                    <a:pt x="4888" y="5661"/>
                    <a:pt x="4892" y="5665"/>
                  </a:cubicBezTo>
                  <a:lnTo>
                    <a:pt x="4892" y="5665"/>
                  </a:lnTo>
                  <a:lnTo>
                    <a:pt x="7553" y="3363"/>
                  </a:lnTo>
                  <a:close/>
                  <a:moveTo>
                    <a:pt x="9259" y="8337"/>
                  </a:moveTo>
                  <a:cubicBezTo>
                    <a:pt x="9414" y="8337"/>
                    <a:pt x="9569" y="8361"/>
                    <a:pt x="9725" y="8426"/>
                  </a:cubicBezTo>
                  <a:cubicBezTo>
                    <a:pt x="9875" y="8510"/>
                    <a:pt x="9992" y="8610"/>
                    <a:pt x="10109" y="8727"/>
                  </a:cubicBezTo>
                  <a:cubicBezTo>
                    <a:pt x="10226" y="8643"/>
                    <a:pt x="10343" y="8577"/>
                    <a:pt x="10477" y="8526"/>
                  </a:cubicBezTo>
                  <a:lnTo>
                    <a:pt x="10510" y="8526"/>
                  </a:lnTo>
                  <a:cubicBezTo>
                    <a:pt x="10568" y="8514"/>
                    <a:pt x="10623" y="8508"/>
                    <a:pt x="10676" y="8508"/>
                  </a:cubicBezTo>
                  <a:cubicBezTo>
                    <a:pt x="10763" y="8508"/>
                    <a:pt x="10845" y="8522"/>
                    <a:pt x="10928" y="8543"/>
                  </a:cubicBezTo>
                  <a:cubicBezTo>
                    <a:pt x="11062" y="8593"/>
                    <a:pt x="11179" y="8660"/>
                    <a:pt x="11279" y="8744"/>
                  </a:cubicBezTo>
                  <a:cubicBezTo>
                    <a:pt x="11412" y="8844"/>
                    <a:pt x="11496" y="8994"/>
                    <a:pt x="11546" y="9161"/>
                  </a:cubicBezTo>
                  <a:cubicBezTo>
                    <a:pt x="11629" y="9147"/>
                    <a:pt x="11712" y="9139"/>
                    <a:pt x="11794" y="9139"/>
                  </a:cubicBezTo>
                  <a:cubicBezTo>
                    <a:pt x="11994" y="9139"/>
                    <a:pt x="12192" y="9184"/>
                    <a:pt x="12382" y="9278"/>
                  </a:cubicBezTo>
                  <a:cubicBezTo>
                    <a:pt x="12465" y="9328"/>
                    <a:pt x="12549" y="9412"/>
                    <a:pt x="12616" y="9512"/>
                  </a:cubicBezTo>
                  <a:cubicBezTo>
                    <a:pt x="12632" y="9562"/>
                    <a:pt x="12666" y="9612"/>
                    <a:pt x="12682" y="9663"/>
                  </a:cubicBezTo>
                  <a:cubicBezTo>
                    <a:pt x="12699" y="9713"/>
                    <a:pt x="12699" y="9796"/>
                    <a:pt x="12716" y="9846"/>
                  </a:cubicBezTo>
                  <a:cubicBezTo>
                    <a:pt x="12824" y="9792"/>
                    <a:pt x="12940" y="9767"/>
                    <a:pt x="13055" y="9767"/>
                  </a:cubicBezTo>
                  <a:cubicBezTo>
                    <a:pt x="13187" y="9767"/>
                    <a:pt x="13318" y="9800"/>
                    <a:pt x="13434" y="9863"/>
                  </a:cubicBezTo>
                  <a:cubicBezTo>
                    <a:pt x="13668" y="9963"/>
                    <a:pt x="13718" y="10214"/>
                    <a:pt x="13735" y="10448"/>
                  </a:cubicBezTo>
                  <a:cubicBezTo>
                    <a:pt x="13919" y="10481"/>
                    <a:pt x="14186" y="10448"/>
                    <a:pt x="14320" y="10615"/>
                  </a:cubicBezTo>
                  <a:cubicBezTo>
                    <a:pt x="14420" y="10749"/>
                    <a:pt x="14387" y="10949"/>
                    <a:pt x="14253" y="11066"/>
                  </a:cubicBezTo>
                  <a:cubicBezTo>
                    <a:pt x="14036" y="11200"/>
                    <a:pt x="13718" y="11216"/>
                    <a:pt x="13484" y="11283"/>
                  </a:cubicBezTo>
                  <a:cubicBezTo>
                    <a:pt x="13241" y="11346"/>
                    <a:pt x="13018" y="11361"/>
                    <a:pt x="12793" y="11361"/>
                  </a:cubicBezTo>
                  <a:cubicBezTo>
                    <a:pt x="12600" y="11361"/>
                    <a:pt x="12406" y="11350"/>
                    <a:pt x="12198" y="11350"/>
                  </a:cubicBezTo>
                  <a:lnTo>
                    <a:pt x="11078" y="11350"/>
                  </a:lnTo>
                  <a:cubicBezTo>
                    <a:pt x="9575" y="11350"/>
                    <a:pt x="8087" y="11300"/>
                    <a:pt x="6584" y="11300"/>
                  </a:cubicBezTo>
                  <a:lnTo>
                    <a:pt x="5965" y="11300"/>
                  </a:lnTo>
                  <a:cubicBezTo>
                    <a:pt x="5938" y="11300"/>
                    <a:pt x="5912" y="11300"/>
                    <a:pt x="5888" y="11300"/>
                  </a:cubicBezTo>
                  <a:cubicBezTo>
                    <a:pt x="5697" y="11300"/>
                    <a:pt x="5631" y="11287"/>
                    <a:pt x="5631" y="11049"/>
                  </a:cubicBezTo>
                  <a:cubicBezTo>
                    <a:pt x="5560" y="11049"/>
                    <a:pt x="5476" y="11052"/>
                    <a:pt x="5387" y="11052"/>
                  </a:cubicBezTo>
                  <a:cubicBezTo>
                    <a:pt x="5167" y="11052"/>
                    <a:pt x="4918" y="11035"/>
                    <a:pt x="4762" y="10916"/>
                  </a:cubicBezTo>
                  <a:cubicBezTo>
                    <a:pt x="4679" y="10799"/>
                    <a:pt x="4646" y="10665"/>
                    <a:pt x="4662" y="10515"/>
                  </a:cubicBezTo>
                  <a:cubicBezTo>
                    <a:pt x="4679" y="10364"/>
                    <a:pt x="4829" y="10297"/>
                    <a:pt x="4980" y="10231"/>
                  </a:cubicBezTo>
                  <a:cubicBezTo>
                    <a:pt x="5113" y="10181"/>
                    <a:pt x="5264" y="10130"/>
                    <a:pt x="5414" y="10114"/>
                  </a:cubicBezTo>
                  <a:cubicBezTo>
                    <a:pt x="5548" y="10114"/>
                    <a:pt x="5681" y="10114"/>
                    <a:pt x="5798" y="10097"/>
                  </a:cubicBezTo>
                  <a:cubicBezTo>
                    <a:pt x="5932" y="10064"/>
                    <a:pt x="5882" y="9980"/>
                    <a:pt x="5932" y="9846"/>
                  </a:cubicBezTo>
                  <a:cubicBezTo>
                    <a:pt x="5965" y="9729"/>
                    <a:pt x="6032" y="9612"/>
                    <a:pt x="6133" y="9529"/>
                  </a:cubicBezTo>
                  <a:cubicBezTo>
                    <a:pt x="6266" y="9429"/>
                    <a:pt x="6417" y="9345"/>
                    <a:pt x="6600" y="9295"/>
                  </a:cubicBezTo>
                  <a:cubicBezTo>
                    <a:pt x="6631" y="9285"/>
                    <a:pt x="6711" y="9269"/>
                    <a:pt x="6780" y="9269"/>
                  </a:cubicBezTo>
                  <a:cubicBezTo>
                    <a:pt x="6825" y="9269"/>
                    <a:pt x="6865" y="9275"/>
                    <a:pt x="6884" y="9295"/>
                  </a:cubicBezTo>
                  <a:cubicBezTo>
                    <a:pt x="6951" y="9211"/>
                    <a:pt x="6951" y="9061"/>
                    <a:pt x="7018" y="8978"/>
                  </a:cubicBezTo>
                  <a:cubicBezTo>
                    <a:pt x="7135" y="8877"/>
                    <a:pt x="7285" y="8794"/>
                    <a:pt x="7436" y="8777"/>
                  </a:cubicBezTo>
                  <a:cubicBezTo>
                    <a:pt x="7620" y="8727"/>
                    <a:pt x="7803" y="8693"/>
                    <a:pt x="8004" y="8693"/>
                  </a:cubicBezTo>
                  <a:cubicBezTo>
                    <a:pt x="8104" y="8693"/>
                    <a:pt x="8204" y="8693"/>
                    <a:pt x="8305" y="8710"/>
                  </a:cubicBezTo>
                  <a:cubicBezTo>
                    <a:pt x="8372" y="8710"/>
                    <a:pt x="8472" y="8710"/>
                    <a:pt x="8522" y="8760"/>
                  </a:cubicBezTo>
                  <a:cubicBezTo>
                    <a:pt x="8605" y="8677"/>
                    <a:pt x="8656" y="8560"/>
                    <a:pt x="8739" y="8493"/>
                  </a:cubicBezTo>
                  <a:cubicBezTo>
                    <a:pt x="8839" y="8393"/>
                    <a:pt x="8973" y="8343"/>
                    <a:pt x="9123" y="8343"/>
                  </a:cubicBezTo>
                  <a:cubicBezTo>
                    <a:pt x="9168" y="8339"/>
                    <a:pt x="9214" y="8337"/>
                    <a:pt x="9259" y="8337"/>
                  </a:cubicBezTo>
                  <a:close/>
                  <a:moveTo>
                    <a:pt x="6555" y="5589"/>
                  </a:moveTo>
                  <a:cubicBezTo>
                    <a:pt x="6420" y="5589"/>
                    <a:pt x="6284" y="5604"/>
                    <a:pt x="6149" y="5636"/>
                  </a:cubicBezTo>
                  <a:cubicBezTo>
                    <a:pt x="5949" y="5686"/>
                    <a:pt x="5765" y="5786"/>
                    <a:pt x="5564" y="5836"/>
                  </a:cubicBezTo>
                  <a:cubicBezTo>
                    <a:pt x="5502" y="5852"/>
                    <a:pt x="5439" y="5859"/>
                    <a:pt x="5375" y="5859"/>
                  </a:cubicBezTo>
                  <a:cubicBezTo>
                    <a:pt x="5234" y="5859"/>
                    <a:pt x="5095" y="5822"/>
                    <a:pt x="4980" y="5753"/>
                  </a:cubicBezTo>
                  <a:cubicBezTo>
                    <a:pt x="4950" y="5724"/>
                    <a:pt x="4921" y="5694"/>
                    <a:pt x="4892" y="5665"/>
                  </a:cubicBezTo>
                  <a:lnTo>
                    <a:pt x="4892" y="5665"/>
                  </a:lnTo>
                  <a:lnTo>
                    <a:pt x="1" y="9896"/>
                  </a:lnTo>
                  <a:cubicBezTo>
                    <a:pt x="1655" y="12737"/>
                    <a:pt x="4712" y="14491"/>
                    <a:pt x="8004" y="14491"/>
                  </a:cubicBezTo>
                  <a:lnTo>
                    <a:pt x="12950" y="14491"/>
                  </a:lnTo>
                  <a:cubicBezTo>
                    <a:pt x="15406" y="14491"/>
                    <a:pt x="17778" y="13522"/>
                    <a:pt x="19516" y="11768"/>
                  </a:cubicBezTo>
                  <a:cubicBezTo>
                    <a:pt x="20151" y="11133"/>
                    <a:pt x="20702" y="10381"/>
                    <a:pt x="21137" y="9579"/>
                  </a:cubicBezTo>
                  <a:cubicBezTo>
                    <a:pt x="21204" y="9445"/>
                    <a:pt x="21271" y="9312"/>
                    <a:pt x="21354" y="9178"/>
                  </a:cubicBezTo>
                  <a:cubicBezTo>
                    <a:pt x="21638" y="8560"/>
                    <a:pt x="21855" y="7925"/>
                    <a:pt x="22006" y="7257"/>
                  </a:cubicBezTo>
                  <a:lnTo>
                    <a:pt x="19800" y="5619"/>
                  </a:lnTo>
                  <a:cubicBezTo>
                    <a:pt x="19750" y="5669"/>
                    <a:pt x="19700" y="5703"/>
                    <a:pt x="19650" y="5736"/>
                  </a:cubicBezTo>
                  <a:cubicBezTo>
                    <a:pt x="19559" y="5798"/>
                    <a:pt x="19449" y="5817"/>
                    <a:pt x="19332" y="5817"/>
                  </a:cubicBezTo>
                  <a:cubicBezTo>
                    <a:pt x="19141" y="5817"/>
                    <a:pt x="18931" y="5766"/>
                    <a:pt x="18750" y="5766"/>
                  </a:cubicBezTo>
                  <a:cubicBezTo>
                    <a:pt x="18531" y="5766"/>
                    <a:pt x="18356" y="5841"/>
                    <a:pt x="18313" y="6170"/>
                  </a:cubicBezTo>
                  <a:cubicBezTo>
                    <a:pt x="18296" y="6338"/>
                    <a:pt x="18296" y="6488"/>
                    <a:pt x="18313" y="6655"/>
                  </a:cubicBezTo>
                  <a:cubicBezTo>
                    <a:pt x="18280" y="7240"/>
                    <a:pt x="17912" y="7741"/>
                    <a:pt x="17377" y="7925"/>
                  </a:cubicBezTo>
                  <a:cubicBezTo>
                    <a:pt x="17220" y="7979"/>
                    <a:pt x="17075" y="8003"/>
                    <a:pt x="16940" y="8003"/>
                  </a:cubicBezTo>
                  <a:cubicBezTo>
                    <a:pt x="16240" y="8003"/>
                    <a:pt x="15793" y="7367"/>
                    <a:pt x="15205" y="6989"/>
                  </a:cubicBezTo>
                  <a:cubicBezTo>
                    <a:pt x="14450" y="6509"/>
                    <a:pt x="13506" y="6075"/>
                    <a:pt x="12595" y="6075"/>
                  </a:cubicBezTo>
                  <a:cubicBezTo>
                    <a:pt x="12176" y="6075"/>
                    <a:pt x="11763" y="6167"/>
                    <a:pt x="11379" y="6388"/>
                  </a:cubicBezTo>
                  <a:cubicBezTo>
                    <a:pt x="10713" y="6768"/>
                    <a:pt x="10047" y="7359"/>
                    <a:pt x="9282" y="7359"/>
                  </a:cubicBezTo>
                  <a:cubicBezTo>
                    <a:pt x="9106" y="7359"/>
                    <a:pt x="8926" y="7328"/>
                    <a:pt x="8739" y="7257"/>
                  </a:cubicBezTo>
                  <a:cubicBezTo>
                    <a:pt x="8438" y="7140"/>
                    <a:pt x="8171" y="6922"/>
                    <a:pt x="7987" y="6655"/>
                  </a:cubicBezTo>
                  <a:cubicBezTo>
                    <a:pt x="7837" y="6421"/>
                    <a:pt x="7820" y="6120"/>
                    <a:pt x="7570" y="5937"/>
                  </a:cubicBezTo>
                  <a:cubicBezTo>
                    <a:pt x="7276" y="5705"/>
                    <a:pt x="6921" y="5589"/>
                    <a:pt x="6555" y="5589"/>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93"/>
            <p:cNvSpPr/>
            <p:nvPr/>
          </p:nvSpPr>
          <p:spPr>
            <a:xfrm>
              <a:off x="3705150" y="3672325"/>
              <a:ext cx="203850" cy="83900"/>
            </a:xfrm>
            <a:custGeom>
              <a:rect b="b" l="l" r="r" t="t"/>
              <a:pathLst>
                <a:path extrusionOk="0" h="3356" w="8154">
                  <a:moveTo>
                    <a:pt x="5194" y="1"/>
                  </a:moveTo>
                  <a:cubicBezTo>
                    <a:pt x="5134" y="1"/>
                    <a:pt x="5073" y="5"/>
                    <a:pt x="5013" y="14"/>
                  </a:cubicBezTo>
                  <a:cubicBezTo>
                    <a:pt x="4997" y="12"/>
                    <a:pt x="4982" y="11"/>
                    <a:pt x="4966" y="11"/>
                  </a:cubicBezTo>
                  <a:cubicBezTo>
                    <a:pt x="4831" y="11"/>
                    <a:pt x="4698" y="74"/>
                    <a:pt x="4578" y="164"/>
                  </a:cubicBezTo>
                  <a:cubicBezTo>
                    <a:pt x="4478" y="264"/>
                    <a:pt x="4445" y="381"/>
                    <a:pt x="4344" y="482"/>
                  </a:cubicBezTo>
                  <a:cubicBezTo>
                    <a:pt x="4278" y="415"/>
                    <a:pt x="4177" y="431"/>
                    <a:pt x="4094" y="415"/>
                  </a:cubicBezTo>
                  <a:cubicBezTo>
                    <a:pt x="4035" y="406"/>
                    <a:pt x="3981" y="402"/>
                    <a:pt x="3927" y="402"/>
                  </a:cubicBezTo>
                  <a:cubicBezTo>
                    <a:pt x="3872" y="402"/>
                    <a:pt x="3818" y="406"/>
                    <a:pt x="3760" y="415"/>
                  </a:cubicBezTo>
                  <a:cubicBezTo>
                    <a:pt x="3542" y="415"/>
                    <a:pt x="3325" y="448"/>
                    <a:pt x="3125" y="498"/>
                  </a:cubicBezTo>
                  <a:cubicBezTo>
                    <a:pt x="2958" y="532"/>
                    <a:pt x="2790" y="598"/>
                    <a:pt x="2657" y="715"/>
                  </a:cubicBezTo>
                  <a:cubicBezTo>
                    <a:pt x="2573" y="816"/>
                    <a:pt x="2590" y="966"/>
                    <a:pt x="2506" y="1066"/>
                  </a:cubicBezTo>
                  <a:cubicBezTo>
                    <a:pt x="2487" y="1047"/>
                    <a:pt x="2444" y="1040"/>
                    <a:pt x="2395" y="1040"/>
                  </a:cubicBezTo>
                  <a:cubicBezTo>
                    <a:pt x="2320" y="1040"/>
                    <a:pt x="2230" y="1056"/>
                    <a:pt x="2189" y="1066"/>
                  </a:cubicBezTo>
                  <a:cubicBezTo>
                    <a:pt x="1988" y="1116"/>
                    <a:pt x="1821" y="1217"/>
                    <a:pt x="1671" y="1334"/>
                  </a:cubicBezTo>
                  <a:cubicBezTo>
                    <a:pt x="1554" y="1434"/>
                    <a:pt x="1471" y="1551"/>
                    <a:pt x="1420" y="1685"/>
                  </a:cubicBezTo>
                  <a:cubicBezTo>
                    <a:pt x="1420" y="1718"/>
                    <a:pt x="1404" y="1751"/>
                    <a:pt x="1404" y="1785"/>
                  </a:cubicBezTo>
                  <a:cubicBezTo>
                    <a:pt x="1404" y="1868"/>
                    <a:pt x="1404" y="1935"/>
                    <a:pt x="1287" y="1969"/>
                  </a:cubicBezTo>
                  <a:cubicBezTo>
                    <a:pt x="1153" y="1985"/>
                    <a:pt x="1003" y="1985"/>
                    <a:pt x="869" y="1985"/>
                  </a:cubicBezTo>
                  <a:cubicBezTo>
                    <a:pt x="702" y="2002"/>
                    <a:pt x="535" y="2052"/>
                    <a:pt x="368" y="2119"/>
                  </a:cubicBezTo>
                  <a:cubicBezTo>
                    <a:pt x="201" y="2202"/>
                    <a:pt x="50" y="2253"/>
                    <a:pt x="34" y="2436"/>
                  </a:cubicBezTo>
                  <a:cubicBezTo>
                    <a:pt x="0" y="2604"/>
                    <a:pt x="34" y="2754"/>
                    <a:pt x="134" y="2888"/>
                  </a:cubicBezTo>
                  <a:cubicBezTo>
                    <a:pt x="318" y="3022"/>
                    <a:pt x="600" y="3040"/>
                    <a:pt x="850" y="3040"/>
                  </a:cubicBezTo>
                  <a:cubicBezTo>
                    <a:pt x="941" y="3040"/>
                    <a:pt x="1027" y="3038"/>
                    <a:pt x="1103" y="3038"/>
                  </a:cubicBezTo>
                  <a:cubicBezTo>
                    <a:pt x="1103" y="3309"/>
                    <a:pt x="1184" y="3322"/>
                    <a:pt x="1407" y="3322"/>
                  </a:cubicBezTo>
                  <a:cubicBezTo>
                    <a:pt x="1432" y="3322"/>
                    <a:pt x="1459" y="3322"/>
                    <a:pt x="1487" y="3322"/>
                  </a:cubicBezTo>
                  <a:lnTo>
                    <a:pt x="3492" y="3322"/>
                  </a:lnTo>
                  <a:cubicBezTo>
                    <a:pt x="4729" y="3322"/>
                    <a:pt x="5965" y="3355"/>
                    <a:pt x="7202" y="3355"/>
                  </a:cubicBezTo>
                  <a:lnTo>
                    <a:pt x="8154" y="3355"/>
                  </a:lnTo>
                  <a:lnTo>
                    <a:pt x="8154" y="899"/>
                  </a:lnTo>
                  <a:cubicBezTo>
                    <a:pt x="8092" y="892"/>
                    <a:pt x="8032" y="888"/>
                    <a:pt x="7974" y="888"/>
                  </a:cubicBezTo>
                  <a:cubicBezTo>
                    <a:pt x="7893" y="888"/>
                    <a:pt x="7815" y="896"/>
                    <a:pt x="7736" y="916"/>
                  </a:cubicBezTo>
                  <a:cubicBezTo>
                    <a:pt x="7686" y="732"/>
                    <a:pt x="7586" y="565"/>
                    <a:pt x="7435" y="448"/>
                  </a:cubicBezTo>
                  <a:cubicBezTo>
                    <a:pt x="7319" y="348"/>
                    <a:pt x="7185" y="281"/>
                    <a:pt x="7051" y="231"/>
                  </a:cubicBezTo>
                  <a:cubicBezTo>
                    <a:pt x="6968" y="203"/>
                    <a:pt x="6881" y="191"/>
                    <a:pt x="6793" y="191"/>
                  </a:cubicBezTo>
                  <a:cubicBezTo>
                    <a:pt x="6722" y="191"/>
                    <a:pt x="6651" y="199"/>
                    <a:pt x="6583" y="214"/>
                  </a:cubicBezTo>
                  <a:lnTo>
                    <a:pt x="6550" y="214"/>
                  </a:lnTo>
                  <a:cubicBezTo>
                    <a:pt x="6400" y="264"/>
                    <a:pt x="6266" y="348"/>
                    <a:pt x="6132" y="448"/>
                  </a:cubicBezTo>
                  <a:cubicBezTo>
                    <a:pt x="5999" y="298"/>
                    <a:pt x="5848" y="181"/>
                    <a:pt x="5698" y="97"/>
                  </a:cubicBezTo>
                  <a:cubicBezTo>
                    <a:pt x="5537" y="35"/>
                    <a:pt x="5366" y="1"/>
                    <a:pt x="5194"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93"/>
            <p:cNvSpPr/>
            <p:nvPr/>
          </p:nvSpPr>
          <p:spPr>
            <a:xfrm>
              <a:off x="3469550" y="3864900"/>
              <a:ext cx="244400" cy="75525"/>
            </a:xfrm>
            <a:custGeom>
              <a:rect b="b" l="l" r="r" t="t"/>
              <a:pathLst>
                <a:path extrusionOk="0" h="3021" w="9776">
                  <a:moveTo>
                    <a:pt x="4642" y="0"/>
                  </a:moveTo>
                  <a:cubicBezTo>
                    <a:pt x="4587" y="0"/>
                    <a:pt x="4532" y="4"/>
                    <a:pt x="4478" y="13"/>
                  </a:cubicBezTo>
                  <a:cubicBezTo>
                    <a:pt x="4461" y="11"/>
                    <a:pt x="4444" y="10"/>
                    <a:pt x="4427" y="10"/>
                  </a:cubicBezTo>
                  <a:cubicBezTo>
                    <a:pt x="4307" y="10"/>
                    <a:pt x="4182" y="59"/>
                    <a:pt x="4094" y="147"/>
                  </a:cubicBezTo>
                  <a:cubicBezTo>
                    <a:pt x="4011" y="231"/>
                    <a:pt x="3960" y="347"/>
                    <a:pt x="3894" y="431"/>
                  </a:cubicBezTo>
                  <a:cubicBezTo>
                    <a:pt x="3827" y="364"/>
                    <a:pt x="3743" y="381"/>
                    <a:pt x="3660" y="364"/>
                  </a:cubicBezTo>
                  <a:cubicBezTo>
                    <a:pt x="3593" y="364"/>
                    <a:pt x="3526" y="357"/>
                    <a:pt x="3459" y="357"/>
                  </a:cubicBezTo>
                  <a:cubicBezTo>
                    <a:pt x="3426" y="357"/>
                    <a:pt x="3392" y="359"/>
                    <a:pt x="3359" y="364"/>
                  </a:cubicBezTo>
                  <a:cubicBezTo>
                    <a:pt x="3175" y="364"/>
                    <a:pt x="2975" y="381"/>
                    <a:pt x="2791" y="431"/>
                  </a:cubicBezTo>
                  <a:cubicBezTo>
                    <a:pt x="2640" y="464"/>
                    <a:pt x="2490" y="531"/>
                    <a:pt x="2373" y="648"/>
                  </a:cubicBezTo>
                  <a:cubicBezTo>
                    <a:pt x="2306" y="732"/>
                    <a:pt x="2306" y="865"/>
                    <a:pt x="2239" y="966"/>
                  </a:cubicBezTo>
                  <a:cubicBezTo>
                    <a:pt x="2220" y="946"/>
                    <a:pt x="2182" y="939"/>
                    <a:pt x="2140" y="939"/>
                  </a:cubicBezTo>
                  <a:cubicBezTo>
                    <a:pt x="2074" y="939"/>
                    <a:pt x="1996" y="956"/>
                    <a:pt x="1955" y="966"/>
                  </a:cubicBezTo>
                  <a:cubicBezTo>
                    <a:pt x="1788" y="999"/>
                    <a:pt x="1621" y="1083"/>
                    <a:pt x="1488" y="1200"/>
                  </a:cubicBezTo>
                  <a:cubicBezTo>
                    <a:pt x="1404" y="1283"/>
                    <a:pt x="1320" y="1383"/>
                    <a:pt x="1287" y="1500"/>
                  </a:cubicBezTo>
                  <a:cubicBezTo>
                    <a:pt x="1237" y="1634"/>
                    <a:pt x="1304" y="1718"/>
                    <a:pt x="1153" y="1751"/>
                  </a:cubicBezTo>
                  <a:cubicBezTo>
                    <a:pt x="1036" y="1768"/>
                    <a:pt x="903" y="1768"/>
                    <a:pt x="786" y="1768"/>
                  </a:cubicBezTo>
                  <a:cubicBezTo>
                    <a:pt x="619" y="1801"/>
                    <a:pt x="468" y="1835"/>
                    <a:pt x="335" y="1901"/>
                  </a:cubicBezTo>
                  <a:cubicBezTo>
                    <a:pt x="184" y="1968"/>
                    <a:pt x="51" y="2018"/>
                    <a:pt x="34" y="2185"/>
                  </a:cubicBezTo>
                  <a:cubicBezTo>
                    <a:pt x="1" y="2319"/>
                    <a:pt x="34" y="2469"/>
                    <a:pt x="134" y="2570"/>
                  </a:cubicBezTo>
                  <a:cubicBezTo>
                    <a:pt x="277" y="2689"/>
                    <a:pt x="523" y="2706"/>
                    <a:pt x="743" y="2706"/>
                  </a:cubicBezTo>
                  <a:cubicBezTo>
                    <a:pt x="831" y="2706"/>
                    <a:pt x="915" y="2703"/>
                    <a:pt x="986" y="2703"/>
                  </a:cubicBezTo>
                  <a:cubicBezTo>
                    <a:pt x="986" y="2958"/>
                    <a:pt x="1067" y="2971"/>
                    <a:pt x="1251" y="2971"/>
                  </a:cubicBezTo>
                  <a:cubicBezTo>
                    <a:pt x="1273" y="2971"/>
                    <a:pt x="1296" y="2971"/>
                    <a:pt x="1320" y="2971"/>
                  </a:cubicBezTo>
                  <a:lnTo>
                    <a:pt x="1955" y="2971"/>
                  </a:lnTo>
                  <a:cubicBezTo>
                    <a:pt x="3442" y="2971"/>
                    <a:pt x="4930" y="3004"/>
                    <a:pt x="6433" y="3004"/>
                  </a:cubicBezTo>
                  <a:lnTo>
                    <a:pt x="7553" y="3004"/>
                  </a:lnTo>
                  <a:cubicBezTo>
                    <a:pt x="7778" y="3004"/>
                    <a:pt x="7987" y="3021"/>
                    <a:pt x="8196" y="3021"/>
                  </a:cubicBezTo>
                  <a:cubicBezTo>
                    <a:pt x="8405" y="3021"/>
                    <a:pt x="8614" y="3004"/>
                    <a:pt x="8839" y="2937"/>
                  </a:cubicBezTo>
                  <a:cubicBezTo>
                    <a:pt x="9073" y="2887"/>
                    <a:pt x="9391" y="2854"/>
                    <a:pt x="9591" y="2720"/>
                  </a:cubicBezTo>
                  <a:cubicBezTo>
                    <a:pt x="9742" y="2620"/>
                    <a:pt x="9775" y="2403"/>
                    <a:pt x="9675" y="2269"/>
                  </a:cubicBezTo>
                  <a:cubicBezTo>
                    <a:pt x="9541" y="2102"/>
                    <a:pt x="9274" y="2135"/>
                    <a:pt x="9090" y="2102"/>
                  </a:cubicBezTo>
                  <a:cubicBezTo>
                    <a:pt x="9073" y="1868"/>
                    <a:pt x="9023" y="1617"/>
                    <a:pt x="8789" y="1500"/>
                  </a:cubicBezTo>
                  <a:cubicBezTo>
                    <a:pt x="8676" y="1448"/>
                    <a:pt x="8550" y="1419"/>
                    <a:pt x="8424" y="1419"/>
                  </a:cubicBezTo>
                  <a:cubicBezTo>
                    <a:pt x="8308" y="1419"/>
                    <a:pt x="8192" y="1444"/>
                    <a:pt x="8087" y="1500"/>
                  </a:cubicBezTo>
                  <a:cubicBezTo>
                    <a:pt x="8054" y="1450"/>
                    <a:pt x="8054" y="1367"/>
                    <a:pt x="8037" y="1317"/>
                  </a:cubicBezTo>
                  <a:cubicBezTo>
                    <a:pt x="8021" y="1250"/>
                    <a:pt x="8004" y="1216"/>
                    <a:pt x="7971" y="1166"/>
                  </a:cubicBezTo>
                  <a:cubicBezTo>
                    <a:pt x="7904" y="1066"/>
                    <a:pt x="7837" y="982"/>
                    <a:pt x="7737" y="932"/>
                  </a:cubicBezTo>
                  <a:cubicBezTo>
                    <a:pt x="7539" y="846"/>
                    <a:pt x="7333" y="796"/>
                    <a:pt x="7124" y="796"/>
                  </a:cubicBezTo>
                  <a:cubicBezTo>
                    <a:pt x="7050" y="796"/>
                    <a:pt x="6975" y="802"/>
                    <a:pt x="6901" y="815"/>
                  </a:cubicBezTo>
                  <a:cubicBezTo>
                    <a:pt x="6868" y="648"/>
                    <a:pt x="6767" y="498"/>
                    <a:pt x="6634" y="398"/>
                  </a:cubicBezTo>
                  <a:cubicBezTo>
                    <a:pt x="6534" y="314"/>
                    <a:pt x="6417" y="247"/>
                    <a:pt x="6300" y="214"/>
                  </a:cubicBezTo>
                  <a:cubicBezTo>
                    <a:pt x="6213" y="181"/>
                    <a:pt x="6120" y="163"/>
                    <a:pt x="6029" y="163"/>
                  </a:cubicBezTo>
                  <a:cubicBezTo>
                    <a:pt x="5979" y="163"/>
                    <a:pt x="5929" y="169"/>
                    <a:pt x="5882" y="180"/>
                  </a:cubicBezTo>
                  <a:lnTo>
                    <a:pt x="5832" y="180"/>
                  </a:lnTo>
                  <a:cubicBezTo>
                    <a:pt x="5715" y="247"/>
                    <a:pt x="5581" y="314"/>
                    <a:pt x="5464" y="398"/>
                  </a:cubicBezTo>
                  <a:cubicBezTo>
                    <a:pt x="5364" y="264"/>
                    <a:pt x="5230" y="164"/>
                    <a:pt x="5080" y="80"/>
                  </a:cubicBezTo>
                  <a:cubicBezTo>
                    <a:pt x="4945" y="31"/>
                    <a:pt x="4793" y="0"/>
                    <a:pt x="46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93"/>
            <p:cNvSpPr/>
            <p:nvPr/>
          </p:nvSpPr>
          <p:spPr>
            <a:xfrm>
              <a:off x="3648750" y="3662200"/>
              <a:ext cx="16725" cy="2125"/>
            </a:xfrm>
            <a:custGeom>
              <a:rect b="b" l="l" r="r" t="t"/>
              <a:pathLst>
                <a:path extrusionOk="0" h="85" w="669">
                  <a:moveTo>
                    <a:pt x="0" y="1"/>
                  </a:moveTo>
                  <a:cubicBezTo>
                    <a:pt x="218" y="1"/>
                    <a:pt x="452" y="18"/>
                    <a:pt x="669" y="85"/>
                  </a:cubicBezTo>
                  <a:cubicBezTo>
                    <a:pt x="452" y="18"/>
                    <a:pt x="218" y="1"/>
                    <a:pt x="0"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93"/>
            <p:cNvSpPr/>
            <p:nvPr/>
          </p:nvSpPr>
          <p:spPr>
            <a:xfrm>
              <a:off x="3648750" y="3662200"/>
              <a:ext cx="16725" cy="2125"/>
            </a:xfrm>
            <a:custGeom>
              <a:rect b="b" l="l" r="r" t="t"/>
              <a:pathLst>
                <a:path extrusionOk="0" h="85" w="669">
                  <a:moveTo>
                    <a:pt x="0" y="1"/>
                  </a:moveTo>
                  <a:cubicBezTo>
                    <a:pt x="218" y="1"/>
                    <a:pt x="452" y="18"/>
                    <a:pt x="669" y="85"/>
                  </a:cubicBezTo>
                  <a:cubicBezTo>
                    <a:pt x="452" y="18"/>
                    <a:pt x="218"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93"/>
            <p:cNvSpPr/>
            <p:nvPr/>
          </p:nvSpPr>
          <p:spPr>
            <a:xfrm>
              <a:off x="3665450" y="3664300"/>
              <a:ext cx="7550" cy="3375"/>
            </a:xfrm>
            <a:custGeom>
              <a:rect b="b" l="l" r="r" t="t"/>
              <a:pathLst>
                <a:path extrusionOk="0" h="135" w="302">
                  <a:moveTo>
                    <a:pt x="1" y="1"/>
                  </a:moveTo>
                  <a:cubicBezTo>
                    <a:pt x="101" y="34"/>
                    <a:pt x="201" y="84"/>
                    <a:pt x="302" y="134"/>
                  </a:cubicBezTo>
                  <a:cubicBezTo>
                    <a:pt x="201" y="84"/>
                    <a:pt x="101" y="34"/>
                    <a:pt x="1"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93"/>
            <p:cNvSpPr/>
            <p:nvPr/>
          </p:nvSpPr>
          <p:spPr>
            <a:xfrm>
              <a:off x="3665450" y="3664300"/>
              <a:ext cx="7550" cy="3375"/>
            </a:xfrm>
            <a:custGeom>
              <a:rect b="b" l="l" r="r" t="t"/>
              <a:pathLst>
                <a:path extrusionOk="0" h="135" w="302">
                  <a:moveTo>
                    <a:pt x="1" y="1"/>
                  </a:moveTo>
                  <a:cubicBezTo>
                    <a:pt x="101" y="34"/>
                    <a:pt x="201" y="84"/>
                    <a:pt x="302" y="134"/>
                  </a:cubicBezTo>
                  <a:cubicBezTo>
                    <a:pt x="201" y="84"/>
                    <a:pt x="101" y="34"/>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93"/>
            <p:cNvSpPr/>
            <p:nvPr/>
          </p:nvSpPr>
          <p:spPr>
            <a:xfrm>
              <a:off x="3475400" y="3662575"/>
              <a:ext cx="372625" cy="193750"/>
            </a:xfrm>
            <a:custGeom>
              <a:rect b="b" l="l" r="r" t="t"/>
              <a:pathLst>
                <a:path extrusionOk="0" h="7750" w="14905">
                  <a:moveTo>
                    <a:pt x="7018" y="0"/>
                  </a:moveTo>
                  <a:cubicBezTo>
                    <a:pt x="6985" y="0"/>
                    <a:pt x="6951" y="1"/>
                    <a:pt x="6918" y="3"/>
                  </a:cubicBezTo>
                  <a:cubicBezTo>
                    <a:pt x="6868" y="3"/>
                    <a:pt x="6818" y="3"/>
                    <a:pt x="6751" y="19"/>
                  </a:cubicBezTo>
                  <a:cubicBezTo>
                    <a:pt x="6650" y="19"/>
                    <a:pt x="6533" y="53"/>
                    <a:pt x="6433" y="86"/>
                  </a:cubicBezTo>
                  <a:cubicBezTo>
                    <a:pt x="6149" y="170"/>
                    <a:pt x="5899" y="303"/>
                    <a:pt x="5681" y="504"/>
                  </a:cubicBezTo>
                  <a:lnTo>
                    <a:pt x="0" y="5400"/>
                  </a:lnTo>
                  <a:cubicBezTo>
                    <a:pt x="34" y="5433"/>
                    <a:pt x="67" y="5466"/>
                    <a:pt x="101" y="5500"/>
                  </a:cubicBezTo>
                  <a:cubicBezTo>
                    <a:pt x="216" y="5569"/>
                    <a:pt x="355" y="5606"/>
                    <a:pt x="496" y="5606"/>
                  </a:cubicBezTo>
                  <a:cubicBezTo>
                    <a:pt x="560" y="5606"/>
                    <a:pt x="623" y="5599"/>
                    <a:pt x="685" y="5583"/>
                  </a:cubicBezTo>
                  <a:cubicBezTo>
                    <a:pt x="903" y="5533"/>
                    <a:pt x="1070" y="5433"/>
                    <a:pt x="1270" y="5383"/>
                  </a:cubicBezTo>
                  <a:cubicBezTo>
                    <a:pt x="1405" y="5351"/>
                    <a:pt x="1541" y="5336"/>
                    <a:pt x="1676" y="5336"/>
                  </a:cubicBezTo>
                  <a:cubicBezTo>
                    <a:pt x="2042" y="5336"/>
                    <a:pt x="2397" y="5452"/>
                    <a:pt x="2691" y="5684"/>
                  </a:cubicBezTo>
                  <a:cubicBezTo>
                    <a:pt x="2924" y="5867"/>
                    <a:pt x="2941" y="6168"/>
                    <a:pt x="3108" y="6402"/>
                  </a:cubicBezTo>
                  <a:cubicBezTo>
                    <a:pt x="3292" y="6669"/>
                    <a:pt x="3559" y="6887"/>
                    <a:pt x="3860" y="7004"/>
                  </a:cubicBezTo>
                  <a:cubicBezTo>
                    <a:pt x="4047" y="7080"/>
                    <a:pt x="4229" y="7112"/>
                    <a:pt x="4406" y="7112"/>
                  </a:cubicBezTo>
                  <a:cubicBezTo>
                    <a:pt x="5162" y="7112"/>
                    <a:pt x="5833" y="6514"/>
                    <a:pt x="6483" y="6135"/>
                  </a:cubicBezTo>
                  <a:cubicBezTo>
                    <a:pt x="6873" y="5914"/>
                    <a:pt x="7289" y="5822"/>
                    <a:pt x="7711" y="5822"/>
                  </a:cubicBezTo>
                  <a:cubicBezTo>
                    <a:pt x="8627" y="5822"/>
                    <a:pt x="9571" y="6256"/>
                    <a:pt x="10326" y="6736"/>
                  </a:cubicBezTo>
                  <a:cubicBezTo>
                    <a:pt x="10914" y="7114"/>
                    <a:pt x="11361" y="7750"/>
                    <a:pt x="12051" y="7750"/>
                  </a:cubicBezTo>
                  <a:cubicBezTo>
                    <a:pt x="12184" y="7750"/>
                    <a:pt x="12327" y="7726"/>
                    <a:pt x="12482" y="7672"/>
                  </a:cubicBezTo>
                  <a:cubicBezTo>
                    <a:pt x="13033" y="7488"/>
                    <a:pt x="13401" y="6987"/>
                    <a:pt x="13434" y="6402"/>
                  </a:cubicBezTo>
                  <a:cubicBezTo>
                    <a:pt x="13417" y="6235"/>
                    <a:pt x="13417" y="6085"/>
                    <a:pt x="13434" y="5917"/>
                  </a:cubicBezTo>
                  <a:cubicBezTo>
                    <a:pt x="13477" y="5588"/>
                    <a:pt x="13649" y="5513"/>
                    <a:pt x="13866" y="5513"/>
                  </a:cubicBezTo>
                  <a:cubicBezTo>
                    <a:pt x="14045" y="5513"/>
                    <a:pt x="14254" y="5564"/>
                    <a:pt x="14446" y="5564"/>
                  </a:cubicBezTo>
                  <a:cubicBezTo>
                    <a:pt x="14565" y="5564"/>
                    <a:pt x="14676" y="5545"/>
                    <a:pt x="14771" y="5483"/>
                  </a:cubicBezTo>
                  <a:cubicBezTo>
                    <a:pt x="14821" y="5450"/>
                    <a:pt x="14854" y="5416"/>
                    <a:pt x="14904" y="5366"/>
                  </a:cubicBezTo>
                  <a:lnTo>
                    <a:pt x="12682" y="3712"/>
                  </a:lnTo>
                  <a:lnTo>
                    <a:pt x="10677" y="3712"/>
                  </a:lnTo>
                  <a:cubicBezTo>
                    <a:pt x="10649" y="3712"/>
                    <a:pt x="10622" y="3712"/>
                    <a:pt x="10597" y="3712"/>
                  </a:cubicBezTo>
                  <a:cubicBezTo>
                    <a:pt x="10374" y="3712"/>
                    <a:pt x="10293" y="3699"/>
                    <a:pt x="10293" y="3428"/>
                  </a:cubicBezTo>
                  <a:cubicBezTo>
                    <a:pt x="10217" y="3428"/>
                    <a:pt x="10131" y="3430"/>
                    <a:pt x="10040" y="3430"/>
                  </a:cubicBezTo>
                  <a:cubicBezTo>
                    <a:pt x="9790" y="3430"/>
                    <a:pt x="9508" y="3412"/>
                    <a:pt x="9324" y="3278"/>
                  </a:cubicBezTo>
                  <a:cubicBezTo>
                    <a:pt x="9224" y="3144"/>
                    <a:pt x="9190" y="2994"/>
                    <a:pt x="9224" y="2826"/>
                  </a:cubicBezTo>
                  <a:cubicBezTo>
                    <a:pt x="9240" y="2643"/>
                    <a:pt x="9391" y="2592"/>
                    <a:pt x="9558" y="2509"/>
                  </a:cubicBezTo>
                  <a:cubicBezTo>
                    <a:pt x="9725" y="2442"/>
                    <a:pt x="9892" y="2409"/>
                    <a:pt x="10059" y="2375"/>
                  </a:cubicBezTo>
                  <a:cubicBezTo>
                    <a:pt x="10193" y="2375"/>
                    <a:pt x="10343" y="2375"/>
                    <a:pt x="10477" y="2359"/>
                  </a:cubicBezTo>
                  <a:cubicBezTo>
                    <a:pt x="10594" y="2325"/>
                    <a:pt x="10577" y="2258"/>
                    <a:pt x="10594" y="2175"/>
                  </a:cubicBezTo>
                  <a:lnTo>
                    <a:pt x="8188" y="387"/>
                  </a:lnTo>
                  <a:cubicBezTo>
                    <a:pt x="8138" y="354"/>
                    <a:pt x="8104" y="320"/>
                    <a:pt x="8054" y="287"/>
                  </a:cubicBezTo>
                  <a:cubicBezTo>
                    <a:pt x="8004" y="270"/>
                    <a:pt x="7954" y="237"/>
                    <a:pt x="7904" y="203"/>
                  </a:cubicBezTo>
                  <a:cubicBezTo>
                    <a:pt x="7633" y="68"/>
                    <a:pt x="7322" y="0"/>
                    <a:pt x="7018"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93"/>
            <p:cNvSpPr/>
            <p:nvPr/>
          </p:nvSpPr>
          <p:spPr>
            <a:xfrm>
              <a:off x="3475400" y="3662200"/>
              <a:ext cx="372625" cy="200550"/>
            </a:xfrm>
            <a:custGeom>
              <a:rect b="b" l="l" r="r" t="t"/>
              <a:pathLst>
                <a:path extrusionOk="0" h="8022" w="14905">
                  <a:moveTo>
                    <a:pt x="0" y="5415"/>
                  </a:moveTo>
                  <a:cubicBezTo>
                    <a:pt x="34" y="5448"/>
                    <a:pt x="67" y="5481"/>
                    <a:pt x="101" y="5515"/>
                  </a:cubicBezTo>
                  <a:cubicBezTo>
                    <a:pt x="268" y="5615"/>
                    <a:pt x="485" y="5648"/>
                    <a:pt x="685" y="5598"/>
                  </a:cubicBezTo>
                  <a:cubicBezTo>
                    <a:pt x="903" y="5548"/>
                    <a:pt x="1070" y="5448"/>
                    <a:pt x="1270" y="5398"/>
                  </a:cubicBezTo>
                  <a:cubicBezTo>
                    <a:pt x="1772" y="5281"/>
                    <a:pt x="2290" y="5381"/>
                    <a:pt x="2691" y="5699"/>
                  </a:cubicBezTo>
                  <a:cubicBezTo>
                    <a:pt x="2924" y="5882"/>
                    <a:pt x="2941" y="6183"/>
                    <a:pt x="3108" y="6417"/>
                  </a:cubicBezTo>
                  <a:cubicBezTo>
                    <a:pt x="3292" y="6684"/>
                    <a:pt x="3559" y="6902"/>
                    <a:pt x="3860" y="7019"/>
                  </a:cubicBezTo>
                  <a:cubicBezTo>
                    <a:pt x="4846" y="7420"/>
                    <a:pt x="5681" y="6618"/>
                    <a:pt x="6483" y="6150"/>
                  </a:cubicBezTo>
                  <a:cubicBezTo>
                    <a:pt x="7720" y="5448"/>
                    <a:pt x="9224" y="6049"/>
                    <a:pt x="10326" y="6751"/>
                  </a:cubicBezTo>
                  <a:cubicBezTo>
                    <a:pt x="11028" y="7202"/>
                    <a:pt x="11529" y="8021"/>
                    <a:pt x="12482" y="7687"/>
                  </a:cubicBezTo>
                  <a:cubicBezTo>
                    <a:pt x="13033" y="7503"/>
                    <a:pt x="13401" y="7002"/>
                    <a:pt x="13434" y="6417"/>
                  </a:cubicBezTo>
                  <a:cubicBezTo>
                    <a:pt x="13417" y="6250"/>
                    <a:pt x="13417" y="6100"/>
                    <a:pt x="13434" y="5932"/>
                  </a:cubicBezTo>
                  <a:cubicBezTo>
                    <a:pt x="13534" y="5164"/>
                    <a:pt x="14336" y="5782"/>
                    <a:pt x="14771" y="5498"/>
                  </a:cubicBezTo>
                  <a:cubicBezTo>
                    <a:pt x="14821" y="5465"/>
                    <a:pt x="14854" y="5431"/>
                    <a:pt x="14904" y="5381"/>
                  </a:cubicBezTo>
                  <a:lnTo>
                    <a:pt x="14904" y="5381"/>
                  </a:lnTo>
                  <a:lnTo>
                    <a:pt x="12682" y="3727"/>
                  </a:lnTo>
                  <a:lnTo>
                    <a:pt x="11379" y="3727"/>
                  </a:lnTo>
                  <a:lnTo>
                    <a:pt x="10677" y="3727"/>
                  </a:lnTo>
                  <a:cubicBezTo>
                    <a:pt x="10393" y="3727"/>
                    <a:pt x="10293" y="3744"/>
                    <a:pt x="10293" y="3443"/>
                  </a:cubicBezTo>
                  <a:cubicBezTo>
                    <a:pt x="10009" y="3443"/>
                    <a:pt x="9574" y="3476"/>
                    <a:pt x="9324" y="3293"/>
                  </a:cubicBezTo>
                  <a:cubicBezTo>
                    <a:pt x="9224" y="3159"/>
                    <a:pt x="9190" y="3009"/>
                    <a:pt x="9224" y="2841"/>
                  </a:cubicBezTo>
                  <a:cubicBezTo>
                    <a:pt x="9240" y="2658"/>
                    <a:pt x="9391" y="2607"/>
                    <a:pt x="9558" y="2524"/>
                  </a:cubicBezTo>
                  <a:cubicBezTo>
                    <a:pt x="9725" y="2457"/>
                    <a:pt x="9892" y="2424"/>
                    <a:pt x="10059" y="2390"/>
                  </a:cubicBezTo>
                  <a:cubicBezTo>
                    <a:pt x="10193" y="2390"/>
                    <a:pt x="10343" y="2390"/>
                    <a:pt x="10477" y="2374"/>
                  </a:cubicBezTo>
                  <a:cubicBezTo>
                    <a:pt x="10594" y="2340"/>
                    <a:pt x="10577" y="2273"/>
                    <a:pt x="10594" y="2190"/>
                  </a:cubicBezTo>
                  <a:lnTo>
                    <a:pt x="8188" y="402"/>
                  </a:lnTo>
                  <a:cubicBezTo>
                    <a:pt x="8138" y="369"/>
                    <a:pt x="8104" y="335"/>
                    <a:pt x="8054" y="302"/>
                  </a:cubicBezTo>
                  <a:cubicBezTo>
                    <a:pt x="8004" y="285"/>
                    <a:pt x="7954" y="252"/>
                    <a:pt x="7904" y="218"/>
                  </a:cubicBezTo>
                  <a:cubicBezTo>
                    <a:pt x="7603" y="68"/>
                    <a:pt x="7252" y="1"/>
                    <a:pt x="6918" y="18"/>
                  </a:cubicBezTo>
                  <a:cubicBezTo>
                    <a:pt x="6868" y="18"/>
                    <a:pt x="6818" y="18"/>
                    <a:pt x="6751" y="34"/>
                  </a:cubicBezTo>
                  <a:cubicBezTo>
                    <a:pt x="6650" y="34"/>
                    <a:pt x="6533" y="68"/>
                    <a:pt x="6433" y="101"/>
                  </a:cubicBezTo>
                  <a:cubicBezTo>
                    <a:pt x="6149" y="185"/>
                    <a:pt x="5899" y="318"/>
                    <a:pt x="5681" y="5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93"/>
            <p:cNvSpPr/>
            <p:nvPr/>
          </p:nvSpPr>
          <p:spPr>
            <a:xfrm>
              <a:off x="3734800" y="3061950"/>
              <a:ext cx="7125" cy="1700"/>
            </a:xfrm>
            <a:custGeom>
              <a:rect b="b" l="l" r="r" t="t"/>
              <a:pathLst>
                <a:path extrusionOk="0" h="68" w="285">
                  <a:moveTo>
                    <a:pt x="0" y="1"/>
                  </a:moveTo>
                  <a:lnTo>
                    <a:pt x="285" y="6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93"/>
            <p:cNvSpPr/>
            <p:nvPr/>
          </p:nvSpPr>
          <p:spPr>
            <a:xfrm>
              <a:off x="3734800" y="3061950"/>
              <a:ext cx="7125" cy="1700"/>
            </a:xfrm>
            <a:custGeom>
              <a:rect b="b" l="l" r="r" t="t"/>
              <a:pathLst>
                <a:path extrusionOk="0" h="68" w="285">
                  <a:moveTo>
                    <a:pt x="0" y="1"/>
                  </a:moveTo>
                  <a:lnTo>
                    <a:pt x="285" y="6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93"/>
            <p:cNvSpPr/>
            <p:nvPr/>
          </p:nvSpPr>
          <p:spPr>
            <a:xfrm>
              <a:off x="3734800" y="3061950"/>
              <a:ext cx="7125" cy="1700"/>
            </a:xfrm>
            <a:custGeom>
              <a:rect b="b" l="l" r="r" t="t"/>
              <a:pathLst>
                <a:path extrusionOk="0" h="68" w="285">
                  <a:moveTo>
                    <a:pt x="0" y="1"/>
                  </a:moveTo>
                  <a:lnTo>
                    <a:pt x="285" y="6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93"/>
            <p:cNvSpPr/>
            <p:nvPr/>
          </p:nvSpPr>
          <p:spPr>
            <a:xfrm>
              <a:off x="3734800" y="3061950"/>
              <a:ext cx="7125" cy="1700"/>
            </a:xfrm>
            <a:custGeom>
              <a:rect b="b" l="l" r="r" t="t"/>
              <a:pathLst>
                <a:path extrusionOk="0" h="68" w="285">
                  <a:moveTo>
                    <a:pt x="0" y="1"/>
                  </a:moveTo>
                  <a:lnTo>
                    <a:pt x="285" y="6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93"/>
            <p:cNvSpPr/>
            <p:nvPr/>
          </p:nvSpPr>
          <p:spPr>
            <a:xfrm>
              <a:off x="3882675" y="3157200"/>
              <a:ext cx="11300" cy="15050"/>
            </a:xfrm>
            <a:custGeom>
              <a:rect b="b" l="l" r="r" t="t"/>
              <a:pathLst>
                <a:path extrusionOk="0" h="602" w="452">
                  <a:moveTo>
                    <a:pt x="451" y="602"/>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93"/>
            <p:cNvSpPr/>
            <p:nvPr/>
          </p:nvSpPr>
          <p:spPr>
            <a:xfrm>
              <a:off x="3882675" y="3157200"/>
              <a:ext cx="11300" cy="15050"/>
            </a:xfrm>
            <a:custGeom>
              <a:rect b="b" l="l" r="r" t="t"/>
              <a:pathLst>
                <a:path extrusionOk="0" h="602" w="452">
                  <a:moveTo>
                    <a:pt x="451" y="602"/>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93"/>
            <p:cNvSpPr/>
            <p:nvPr/>
          </p:nvSpPr>
          <p:spPr>
            <a:xfrm>
              <a:off x="3882675" y="3157200"/>
              <a:ext cx="11300" cy="15050"/>
            </a:xfrm>
            <a:custGeom>
              <a:rect b="b" l="l" r="r" t="t"/>
              <a:pathLst>
                <a:path extrusionOk="0" h="602" w="452">
                  <a:moveTo>
                    <a:pt x="451" y="602"/>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93"/>
            <p:cNvSpPr/>
            <p:nvPr/>
          </p:nvSpPr>
          <p:spPr>
            <a:xfrm>
              <a:off x="3882675" y="3157200"/>
              <a:ext cx="11300" cy="15050"/>
            </a:xfrm>
            <a:custGeom>
              <a:rect b="b" l="l" r="r" t="t"/>
              <a:pathLst>
                <a:path extrusionOk="0" h="602" w="452">
                  <a:moveTo>
                    <a:pt x="451" y="602"/>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93"/>
            <p:cNvSpPr/>
            <p:nvPr/>
          </p:nvSpPr>
          <p:spPr>
            <a:xfrm>
              <a:off x="3674225" y="3054850"/>
              <a:ext cx="43475" cy="3800"/>
            </a:xfrm>
            <a:custGeom>
              <a:rect b="b" l="l" r="r" t="t"/>
              <a:pathLst>
                <a:path extrusionOk="0" h="152" w="1739">
                  <a:moveTo>
                    <a:pt x="1" y="1"/>
                  </a:moveTo>
                  <a:lnTo>
                    <a:pt x="1" y="1"/>
                  </a:lnTo>
                  <a:cubicBezTo>
                    <a:pt x="586" y="1"/>
                    <a:pt x="1154" y="51"/>
                    <a:pt x="1738" y="151"/>
                  </a:cubicBezTo>
                  <a:cubicBezTo>
                    <a:pt x="1154" y="51"/>
                    <a:pt x="586"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93"/>
            <p:cNvSpPr/>
            <p:nvPr/>
          </p:nvSpPr>
          <p:spPr>
            <a:xfrm>
              <a:off x="3674225" y="3054850"/>
              <a:ext cx="43475" cy="3800"/>
            </a:xfrm>
            <a:custGeom>
              <a:rect b="b" l="l" r="r" t="t"/>
              <a:pathLst>
                <a:path extrusionOk="0" h="152" w="1739">
                  <a:moveTo>
                    <a:pt x="1" y="1"/>
                  </a:moveTo>
                  <a:lnTo>
                    <a:pt x="1" y="1"/>
                  </a:lnTo>
                  <a:cubicBezTo>
                    <a:pt x="586" y="1"/>
                    <a:pt x="1154" y="51"/>
                    <a:pt x="1738" y="151"/>
                  </a:cubicBezTo>
                  <a:cubicBezTo>
                    <a:pt x="1154" y="51"/>
                    <a:pt x="586"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93"/>
            <p:cNvSpPr/>
            <p:nvPr/>
          </p:nvSpPr>
          <p:spPr>
            <a:xfrm>
              <a:off x="3674225" y="3054850"/>
              <a:ext cx="43475" cy="3800"/>
            </a:xfrm>
            <a:custGeom>
              <a:rect b="b" l="l" r="r" t="t"/>
              <a:pathLst>
                <a:path extrusionOk="0" h="152" w="1739">
                  <a:moveTo>
                    <a:pt x="1" y="1"/>
                  </a:moveTo>
                  <a:lnTo>
                    <a:pt x="1" y="1"/>
                  </a:lnTo>
                  <a:cubicBezTo>
                    <a:pt x="586" y="1"/>
                    <a:pt x="1154" y="51"/>
                    <a:pt x="1738" y="151"/>
                  </a:cubicBezTo>
                  <a:cubicBezTo>
                    <a:pt x="1154" y="51"/>
                    <a:pt x="586"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93"/>
            <p:cNvSpPr/>
            <p:nvPr/>
          </p:nvSpPr>
          <p:spPr>
            <a:xfrm>
              <a:off x="3674225" y="3054850"/>
              <a:ext cx="43475" cy="3800"/>
            </a:xfrm>
            <a:custGeom>
              <a:rect b="b" l="l" r="r" t="t"/>
              <a:pathLst>
                <a:path extrusionOk="0" h="152" w="1739">
                  <a:moveTo>
                    <a:pt x="1" y="1"/>
                  </a:moveTo>
                  <a:lnTo>
                    <a:pt x="1" y="1"/>
                  </a:lnTo>
                  <a:cubicBezTo>
                    <a:pt x="586" y="1"/>
                    <a:pt x="1154" y="51"/>
                    <a:pt x="1738" y="151"/>
                  </a:cubicBezTo>
                  <a:cubicBezTo>
                    <a:pt x="1154" y="51"/>
                    <a:pt x="586"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3"/>
            <p:cNvSpPr/>
            <p:nvPr/>
          </p:nvSpPr>
          <p:spPr>
            <a:xfrm>
              <a:off x="3759025" y="3069050"/>
              <a:ext cx="7550" cy="2550"/>
            </a:xfrm>
            <a:custGeom>
              <a:rect b="b" l="l" r="r" t="t"/>
              <a:pathLst>
                <a:path extrusionOk="0" h="102" w="302">
                  <a:moveTo>
                    <a:pt x="1" y="1"/>
                  </a:moveTo>
                  <a:lnTo>
                    <a:pt x="301" y="10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93"/>
            <p:cNvSpPr/>
            <p:nvPr/>
          </p:nvSpPr>
          <p:spPr>
            <a:xfrm>
              <a:off x="3759025" y="3069050"/>
              <a:ext cx="7550" cy="2550"/>
            </a:xfrm>
            <a:custGeom>
              <a:rect b="b" l="l" r="r" t="t"/>
              <a:pathLst>
                <a:path extrusionOk="0" h="102" w="302">
                  <a:moveTo>
                    <a:pt x="1" y="1"/>
                  </a:moveTo>
                  <a:lnTo>
                    <a:pt x="301" y="10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3"/>
            <p:cNvSpPr/>
            <p:nvPr/>
          </p:nvSpPr>
          <p:spPr>
            <a:xfrm>
              <a:off x="3759025" y="3069050"/>
              <a:ext cx="7550" cy="2550"/>
            </a:xfrm>
            <a:custGeom>
              <a:rect b="b" l="l" r="r" t="t"/>
              <a:pathLst>
                <a:path extrusionOk="0" h="102" w="302">
                  <a:moveTo>
                    <a:pt x="1" y="1"/>
                  </a:moveTo>
                  <a:lnTo>
                    <a:pt x="301" y="10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93"/>
            <p:cNvSpPr/>
            <p:nvPr/>
          </p:nvSpPr>
          <p:spPr>
            <a:xfrm>
              <a:off x="3759025" y="3069050"/>
              <a:ext cx="7550" cy="2550"/>
            </a:xfrm>
            <a:custGeom>
              <a:rect b="b" l="l" r="r" t="t"/>
              <a:pathLst>
                <a:path extrusionOk="0" h="102" w="302">
                  <a:moveTo>
                    <a:pt x="1" y="1"/>
                  </a:moveTo>
                  <a:lnTo>
                    <a:pt x="301" y="10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3"/>
            <p:cNvSpPr/>
            <p:nvPr/>
          </p:nvSpPr>
          <p:spPr>
            <a:xfrm>
              <a:off x="3900625" y="3183525"/>
              <a:ext cx="37625" cy="149550"/>
            </a:xfrm>
            <a:custGeom>
              <a:rect b="b" l="l" r="r" t="t"/>
              <a:pathLst>
                <a:path extrusionOk="0" h="5982" w="1505">
                  <a:moveTo>
                    <a:pt x="1488" y="5982"/>
                  </a:moveTo>
                  <a:lnTo>
                    <a:pt x="1488" y="5982"/>
                  </a:lnTo>
                  <a:lnTo>
                    <a:pt x="1488" y="5414"/>
                  </a:lnTo>
                  <a:cubicBezTo>
                    <a:pt x="1505" y="3492"/>
                    <a:pt x="987" y="1621"/>
                    <a:pt x="1" y="0"/>
                  </a:cubicBezTo>
                  <a:cubicBezTo>
                    <a:pt x="987" y="1621"/>
                    <a:pt x="1505" y="3492"/>
                    <a:pt x="1488" y="541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93"/>
            <p:cNvSpPr/>
            <p:nvPr/>
          </p:nvSpPr>
          <p:spPr>
            <a:xfrm>
              <a:off x="3900625" y="3183525"/>
              <a:ext cx="37625" cy="149550"/>
            </a:xfrm>
            <a:custGeom>
              <a:rect b="b" l="l" r="r" t="t"/>
              <a:pathLst>
                <a:path extrusionOk="0" h="5982" w="1505">
                  <a:moveTo>
                    <a:pt x="1488" y="5982"/>
                  </a:moveTo>
                  <a:lnTo>
                    <a:pt x="1488" y="5982"/>
                  </a:lnTo>
                  <a:lnTo>
                    <a:pt x="1488" y="5414"/>
                  </a:lnTo>
                  <a:cubicBezTo>
                    <a:pt x="1505" y="3492"/>
                    <a:pt x="987" y="1621"/>
                    <a:pt x="1" y="0"/>
                  </a:cubicBezTo>
                  <a:cubicBezTo>
                    <a:pt x="987" y="1621"/>
                    <a:pt x="1505" y="3492"/>
                    <a:pt x="1488" y="541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3"/>
            <p:cNvSpPr/>
            <p:nvPr/>
          </p:nvSpPr>
          <p:spPr>
            <a:xfrm>
              <a:off x="3900625" y="3183525"/>
              <a:ext cx="37625" cy="149550"/>
            </a:xfrm>
            <a:custGeom>
              <a:rect b="b" l="l" r="r" t="t"/>
              <a:pathLst>
                <a:path extrusionOk="0" h="5982" w="1505">
                  <a:moveTo>
                    <a:pt x="1488" y="5982"/>
                  </a:moveTo>
                  <a:lnTo>
                    <a:pt x="1488" y="5982"/>
                  </a:lnTo>
                  <a:lnTo>
                    <a:pt x="1488" y="5414"/>
                  </a:lnTo>
                  <a:cubicBezTo>
                    <a:pt x="1505" y="3492"/>
                    <a:pt x="987" y="1621"/>
                    <a:pt x="1" y="0"/>
                  </a:cubicBezTo>
                  <a:cubicBezTo>
                    <a:pt x="987" y="1621"/>
                    <a:pt x="1505" y="3492"/>
                    <a:pt x="1488" y="541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93"/>
            <p:cNvSpPr/>
            <p:nvPr/>
          </p:nvSpPr>
          <p:spPr>
            <a:xfrm>
              <a:off x="3900625" y="3183525"/>
              <a:ext cx="37625" cy="149550"/>
            </a:xfrm>
            <a:custGeom>
              <a:rect b="b" l="l" r="r" t="t"/>
              <a:pathLst>
                <a:path extrusionOk="0" h="5982" w="1505">
                  <a:moveTo>
                    <a:pt x="1488" y="5982"/>
                  </a:moveTo>
                  <a:lnTo>
                    <a:pt x="1488" y="5982"/>
                  </a:lnTo>
                  <a:lnTo>
                    <a:pt x="1488" y="5414"/>
                  </a:lnTo>
                  <a:cubicBezTo>
                    <a:pt x="1505" y="3492"/>
                    <a:pt x="987" y="1621"/>
                    <a:pt x="1" y="0"/>
                  </a:cubicBezTo>
                  <a:cubicBezTo>
                    <a:pt x="987" y="1621"/>
                    <a:pt x="1505" y="3492"/>
                    <a:pt x="1488" y="541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3"/>
            <p:cNvSpPr/>
            <p:nvPr/>
          </p:nvSpPr>
          <p:spPr>
            <a:xfrm>
              <a:off x="3402725" y="3085775"/>
              <a:ext cx="29250" cy="18400"/>
            </a:xfrm>
            <a:custGeom>
              <a:rect b="b" l="l" r="r" t="t"/>
              <a:pathLst>
                <a:path extrusionOk="0" h="736" w="1170">
                  <a:moveTo>
                    <a:pt x="0" y="735"/>
                  </a:moveTo>
                  <a:cubicBezTo>
                    <a:pt x="368" y="468"/>
                    <a:pt x="769" y="217"/>
                    <a:pt x="1170" y="0"/>
                  </a:cubicBezTo>
                  <a:cubicBezTo>
                    <a:pt x="769" y="217"/>
                    <a:pt x="368" y="468"/>
                    <a:pt x="0" y="7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93"/>
            <p:cNvSpPr/>
            <p:nvPr/>
          </p:nvSpPr>
          <p:spPr>
            <a:xfrm>
              <a:off x="3402725" y="3085775"/>
              <a:ext cx="29250" cy="18400"/>
            </a:xfrm>
            <a:custGeom>
              <a:rect b="b" l="l" r="r" t="t"/>
              <a:pathLst>
                <a:path extrusionOk="0" h="736" w="1170">
                  <a:moveTo>
                    <a:pt x="0" y="735"/>
                  </a:moveTo>
                  <a:cubicBezTo>
                    <a:pt x="368" y="468"/>
                    <a:pt x="769" y="217"/>
                    <a:pt x="1170" y="0"/>
                  </a:cubicBezTo>
                  <a:cubicBezTo>
                    <a:pt x="769" y="217"/>
                    <a:pt x="368" y="468"/>
                    <a:pt x="0" y="7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3"/>
            <p:cNvSpPr/>
            <p:nvPr/>
          </p:nvSpPr>
          <p:spPr>
            <a:xfrm>
              <a:off x="3402725" y="3085775"/>
              <a:ext cx="29250" cy="18400"/>
            </a:xfrm>
            <a:custGeom>
              <a:rect b="b" l="l" r="r" t="t"/>
              <a:pathLst>
                <a:path extrusionOk="0" h="736" w="1170">
                  <a:moveTo>
                    <a:pt x="0" y="735"/>
                  </a:moveTo>
                  <a:cubicBezTo>
                    <a:pt x="368" y="468"/>
                    <a:pt x="769" y="217"/>
                    <a:pt x="1170" y="0"/>
                  </a:cubicBezTo>
                  <a:cubicBezTo>
                    <a:pt x="769" y="217"/>
                    <a:pt x="368" y="468"/>
                    <a:pt x="0" y="7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93"/>
            <p:cNvSpPr/>
            <p:nvPr/>
          </p:nvSpPr>
          <p:spPr>
            <a:xfrm>
              <a:off x="3402725" y="3085775"/>
              <a:ext cx="29250" cy="18400"/>
            </a:xfrm>
            <a:custGeom>
              <a:rect b="b" l="l" r="r" t="t"/>
              <a:pathLst>
                <a:path extrusionOk="0" h="736" w="1170">
                  <a:moveTo>
                    <a:pt x="0" y="735"/>
                  </a:moveTo>
                  <a:cubicBezTo>
                    <a:pt x="368" y="468"/>
                    <a:pt x="769" y="217"/>
                    <a:pt x="1170" y="0"/>
                  </a:cubicBezTo>
                  <a:cubicBezTo>
                    <a:pt x="769" y="217"/>
                    <a:pt x="368" y="468"/>
                    <a:pt x="0" y="7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93"/>
            <p:cNvSpPr/>
            <p:nvPr/>
          </p:nvSpPr>
          <p:spPr>
            <a:xfrm>
              <a:off x="3292450" y="3054850"/>
              <a:ext cx="645800" cy="279900"/>
            </a:xfrm>
            <a:custGeom>
              <a:rect b="b" l="l" r="r" t="t"/>
              <a:pathLst>
                <a:path extrusionOk="0" h="11196" w="25832">
                  <a:moveTo>
                    <a:pt x="23091" y="3476"/>
                  </a:moveTo>
                  <a:cubicBezTo>
                    <a:pt x="22974" y="3342"/>
                    <a:pt x="22857" y="3226"/>
                    <a:pt x="22724" y="3092"/>
                  </a:cubicBezTo>
                  <a:cubicBezTo>
                    <a:pt x="22607" y="2975"/>
                    <a:pt x="22473" y="2841"/>
                    <a:pt x="22339" y="2724"/>
                  </a:cubicBezTo>
                  <a:cubicBezTo>
                    <a:pt x="21354" y="1839"/>
                    <a:pt x="20217" y="1137"/>
                    <a:pt x="18964" y="669"/>
                  </a:cubicBezTo>
                  <a:lnTo>
                    <a:pt x="18664" y="569"/>
                  </a:lnTo>
                  <a:cubicBezTo>
                    <a:pt x="18446" y="485"/>
                    <a:pt x="18212" y="418"/>
                    <a:pt x="17979" y="352"/>
                  </a:cubicBezTo>
                  <a:lnTo>
                    <a:pt x="17694" y="285"/>
                  </a:lnTo>
                  <a:cubicBezTo>
                    <a:pt x="17477" y="235"/>
                    <a:pt x="17243" y="185"/>
                    <a:pt x="17009" y="151"/>
                  </a:cubicBezTo>
                  <a:cubicBezTo>
                    <a:pt x="16425" y="51"/>
                    <a:pt x="15857" y="1"/>
                    <a:pt x="15272" y="1"/>
                  </a:cubicBezTo>
                  <a:lnTo>
                    <a:pt x="10560" y="1"/>
                  </a:lnTo>
                  <a:cubicBezTo>
                    <a:pt x="9507" y="1"/>
                    <a:pt x="8471" y="151"/>
                    <a:pt x="7486" y="452"/>
                  </a:cubicBezTo>
                  <a:cubicBezTo>
                    <a:pt x="7151" y="552"/>
                    <a:pt x="6834" y="669"/>
                    <a:pt x="6516" y="803"/>
                  </a:cubicBezTo>
                  <a:cubicBezTo>
                    <a:pt x="6199" y="936"/>
                    <a:pt x="5882" y="1070"/>
                    <a:pt x="5581" y="1237"/>
                  </a:cubicBezTo>
                  <a:cubicBezTo>
                    <a:pt x="5180" y="1454"/>
                    <a:pt x="4779" y="1705"/>
                    <a:pt x="4411" y="1972"/>
                  </a:cubicBezTo>
                  <a:cubicBezTo>
                    <a:pt x="4227" y="2106"/>
                    <a:pt x="4044" y="2240"/>
                    <a:pt x="3876" y="2390"/>
                  </a:cubicBezTo>
                  <a:cubicBezTo>
                    <a:pt x="3743" y="2490"/>
                    <a:pt x="3609" y="2607"/>
                    <a:pt x="3475" y="2724"/>
                  </a:cubicBezTo>
                  <a:cubicBezTo>
                    <a:pt x="3342" y="2841"/>
                    <a:pt x="3225" y="2958"/>
                    <a:pt x="3091" y="3092"/>
                  </a:cubicBezTo>
                  <a:cubicBezTo>
                    <a:pt x="2974" y="3209"/>
                    <a:pt x="2857" y="3342"/>
                    <a:pt x="2724" y="3476"/>
                  </a:cubicBezTo>
                  <a:cubicBezTo>
                    <a:pt x="969" y="5414"/>
                    <a:pt x="0" y="7937"/>
                    <a:pt x="17" y="10561"/>
                  </a:cubicBezTo>
                  <a:lnTo>
                    <a:pt x="17" y="11129"/>
                  </a:lnTo>
                  <a:cubicBezTo>
                    <a:pt x="201" y="11145"/>
                    <a:pt x="401" y="11179"/>
                    <a:pt x="602" y="11195"/>
                  </a:cubicBezTo>
                  <a:lnTo>
                    <a:pt x="602" y="10393"/>
                  </a:lnTo>
                  <a:cubicBezTo>
                    <a:pt x="602" y="4913"/>
                    <a:pt x="5046" y="485"/>
                    <a:pt x="10510" y="485"/>
                  </a:cubicBezTo>
                  <a:lnTo>
                    <a:pt x="15322" y="485"/>
                  </a:lnTo>
                  <a:cubicBezTo>
                    <a:pt x="20786" y="485"/>
                    <a:pt x="25230" y="4913"/>
                    <a:pt x="25230" y="10393"/>
                  </a:cubicBezTo>
                  <a:lnTo>
                    <a:pt x="25230" y="11195"/>
                  </a:lnTo>
                  <a:cubicBezTo>
                    <a:pt x="25414" y="11179"/>
                    <a:pt x="25631" y="11162"/>
                    <a:pt x="25815" y="11129"/>
                  </a:cubicBezTo>
                  <a:lnTo>
                    <a:pt x="25815" y="10561"/>
                  </a:lnTo>
                  <a:cubicBezTo>
                    <a:pt x="25832" y="8656"/>
                    <a:pt x="25314" y="6784"/>
                    <a:pt x="24328" y="5147"/>
                  </a:cubicBezTo>
                  <a:cubicBezTo>
                    <a:pt x="24244" y="4997"/>
                    <a:pt x="24144" y="4846"/>
                    <a:pt x="24060" y="4713"/>
                  </a:cubicBezTo>
                  <a:cubicBezTo>
                    <a:pt x="23910" y="4495"/>
                    <a:pt x="23760" y="4295"/>
                    <a:pt x="23609" y="4111"/>
                  </a:cubicBezTo>
                  <a:cubicBezTo>
                    <a:pt x="23459" y="3911"/>
                    <a:pt x="23275" y="3677"/>
                    <a:pt x="23091" y="347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93"/>
            <p:cNvSpPr/>
            <p:nvPr/>
          </p:nvSpPr>
          <p:spPr>
            <a:xfrm>
              <a:off x="3292450" y="3054850"/>
              <a:ext cx="645800" cy="279900"/>
            </a:xfrm>
            <a:custGeom>
              <a:rect b="b" l="l" r="r" t="t"/>
              <a:pathLst>
                <a:path extrusionOk="0" h="11196" w="25832">
                  <a:moveTo>
                    <a:pt x="23091" y="3476"/>
                  </a:moveTo>
                  <a:cubicBezTo>
                    <a:pt x="22974" y="3342"/>
                    <a:pt x="22857" y="3226"/>
                    <a:pt x="22724" y="3092"/>
                  </a:cubicBezTo>
                  <a:cubicBezTo>
                    <a:pt x="22607" y="2975"/>
                    <a:pt x="22473" y="2841"/>
                    <a:pt x="22339" y="2724"/>
                  </a:cubicBezTo>
                  <a:cubicBezTo>
                    <a:pt x="21354" y="1839"/>
                    <a:pt x="20217" y="1137"/>
                    <a:pt x="18964" y="669"/>
                  </a:cubicBezTo>
                  <a:lnTo>
                    <a:pt x="18664" y="569"/>
                  </a:lnTo>
                  <a:cubicBezTo>
                    <a:pt x="18446" y="485"/>
                    <a:pt x="18212" y="418"/>
                    <a:pt x="17979" y="352"/>
                  </a:cubicBezTo>
                  <a:lnTo>
                    <a:pt x="17694" y="285"/>
                  </a:lnTo>
                  <a:cubicBezTo>
                    <a:pt x="17477" y="235"/>
                    <a:pt x="17243" y="185"/>
                    <a:pt x="17009" y="151"/>
                  </a:cubicBezTo>
                  <a:cubicBezTo>
                    <a:pt x="16425" y="51"/>
                    <a:pt x="15857" y="1"/>
                    <a:pt x="15272" y="1"/>
                  </a:cubicBezTo>
                  <a:lnTo>
                    <a:pt x="10560" y="1"/>
                  </a:lnTo>
                  <a:cubicBezTo>
                    <a:pt x="9507" y="1"/>
                    <a:pt x="8471" y="151"/>
                    <a:pt x="7486" y="452"/>
                  </a:cubicBezTo>
                  <a:cubicBezTo>
                    <a:pt x="7151" y="552"/>
                    <a:pt x="6834" y="669"/>
                    <a:pt x="6516" y="803"/>
                  </a:cubicBezTo>
                  <a:cubicBezTo>
                    <a:pt x="6199" y="936"/>
                    <a:pt x="5882" y="1070"/>
                    <a:pt x="5581" y="1237"/>
                  </a:cubicBezTo>
                  <a:cubicBezTo>
                    <a:pt x="5180" y="1454"/>
                    <a:pt x="4779" y="1705"/>
                    <a:pt x="4411" y="1972"/>
                  </a:cubicBezTo>
                  <a:cubicBezTo>
                    <a:pt x="4227" y="2106"/>
                    <a:pt x="4044" y="2240"/>
                    <a:pt x="3876" y="2390"/>
                  </a:cubicBezTo>
                  <a:cubicBezTo>
                    <a:pt x="3743" y="2490"/>
                    <a:pt x="3609" y="2607"/>
                    <a:pt x="3475" y="2724"/>
                  </a:cubicBezTo>
                  <a:cubicBezTo>
                    <a:pt x="3342" y="2841"/>
                    <a:pt x="3225" y="2958"/>
                    <a:pt x="3091" y="3092"/>
                  </a:cubicBezTo>
                  <a:cubicBezTo>
                    <a:pt x="2974" y="3209"/>
                    <a:pt x="2857" y="3342"/>
                    <a:pt x="2724" y="3476"/>
                  </a:cubicBezTo>
                  <a:cubicBezTo>
                    <a:pt x="969" y="5414"/>
                    <a:pt x="0" y="7937"/>
                    <a:pt x="17" y="10561"/>
                  </a:cubicBezTo>
                  <a:lnTo>
                    <a:pt x="17" y="11129"/>
                  </a:lnTo>
                  <a:cubicBezTo>
                    <a:pt x="201" y="11145"/>
                    <a:pt x="401" y="11179"/>
                    <a:pt x="602" y="11195"/>
                  </a:cubicBezTo>
                  <a:lnTo>
                    <a:pt x="602" y="10393"/>
                  </a:lnTo>
                  <a:cubicBezTo>
                    <a:pt x="602" y="4913"/>
                    <a:pt x="5046" y="485"/>
                    <a:pt x="10510" y="485"/>
                  </a:cubicBezTo>
                  <a:lnTo>
                    <a:pt x="15322" y="485"/>
                  </a:lnTo>
                  <a:cubicBezTo>
                    <a:pt x="20786" y="485"/>
                    <a:pt x="25230" y="4913"/>
                    <a:pt x="25230" y="10393"/>
                  </a:cubicBezTo>
                  <a:lnTo>
                    <a:pt x="25230" y="11195"/>
                  </a:lnTo>
                  <a:cubicBezTo>
                    <a:pt x="25414" y="11179"/>
                    <a:pt x="25631" y="11162"/>
                    <a:pt x="25815" y="11129"/>
                  </a:cubicBezTo>
                  <a:lnTo>
                    <a:pt x="25815" y="10561"/>
                  </a:lnTo>
                  <a:cubicBezTo>
                    <a:pt x="25832" y="8656"/>
                    <a:pt x="25314" y="6784"/>
                    <a:pt x="24328" y="5147"/>
                  </a:cubicBezTo>
                  <a:cubicBezTo>
                    <a:pt x="24244" y="4997"/>
                    <a:pt x="24144" y="4846"/>
                    <a:pt x="24060" y="4713"/>
                  </a:cubicBezTo>
                  <a:cubicBezTo>
                    <a:pt x="23910" y="4495"/>
                    <a:pt x="23760" y="4295"/>
                    <a:pt x="23609" y="4111"/>
                  </a:cubicBezTo>
                  <a:cubicBezTo>
                    <a:pt x="23459" y="3911"/>
                    <a:pt x="23275" y="3677"/>
                    <a:pt x="23091" y="347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93"/>
            <p:cNvSpPr/>
            <p:nvPr/>
          </p:nvSpPr>
          <p:spPr>
            <a:xfrm>
              <a:off x="3292450" y="3054850"/>
              <a:ext cx="645800" cy="279900"/>
            </a:xfrm>
            <a:custGeom>
              <a:rect b="b" l="l" r="r" t="t"/>
              <a:pathLst>
                <a:path extrusionOk="0" h="11196" w="25832">
                  <a:moveTo>
                    <a:pt x="23091" y="3476"/>
                  </a:moveTo>
                  <a:cubicBezTo>
                    <a:pt x="22974" y="3342"/>
                    <a:pt x="22857" y="3226"/>
                    <a:pt x="22724" y="3092"/>
                  </a:cubicBezTo>
                  <a:cubicBezTo>
                    <a:pt x="22607" y="2975"/>
                    <a:pt x="22473" y="2841"/>
                    <a:pt x="22339" y="2724"/>
                  </a:cubicBezTo>
                  <a:cubicBezTo>
                    <a:pt x="21354" y="1839"/>
                    <a:pt x="20217" y="1137"/>
                    <a:pt x="18964" y="669"/>
                  </a:cubicBezTo>
                  <a:lnTo>
                    <a:pt x="18664" y="569"/>
                  </a:lnTo>
                  <a:cubicBezTo>
                    <a:pt x="18446" y="485"/>
                    <a:pt x="18212" y="418"/>
                    <a:pt x="17979" y="352"/>
                  </a:cubicBezTo>
                  <a:lnTo>
                    <a:pt x="17694" y="285"/>
                  </a:lnTo>
                  <a:cubicBezTo>
                    <a:pt x="17477" y="235"/>
                    <a:pt x="17243" y="185"/>
                    <a:pt x="17009" y="151"/>
                  </a:cubicBezTo>
                  <a:cubicBezTo>
                    <a:pt x="16425" y="51"/>
                    <a:pt x="15857" y="1"/>
                    <a:pt x="15272" y="1"/>
                  </a:cubicBezTo>
                  <a:lnTo>
                    <a:pt x="10560" y="1"/>
                  </a:lnTo>
                  <a:cubicBezTo>
                    <a:pt x="9507" y="1"/>
                    <a:pt x="8471" y="151"/>
                    <a:pt x="7486" y="452"/>
                  </a:cubicBezTo>
                  <a:cubicBezTo>
                    <a:pt x="7151" y="552"/>
                    <a:pt x="6834" y="669"/>
                    <a:pt x="6516" y="803"/>
                  </a:cubicBezTo>
                  <a:cubicBezTo>
                    <a:pt x="6199" y="936"/>
                    <a:pt x="5882" y="1070"/>
                    <a:pt x="5581" y="1237"/>
                  </a:cubicBezTo>
                  <a:cubicBezTo>
                    <a:pt x="5180" y="1454"/>
                    <a:pt x="4779" y="1705"/>
                    <a:pt x="4411" y="1972"/>
                  </a:cubicBezTo>
                  <a:cubicBezTo>
                    <a:pt x="4227" y="2106"/>
                    <a:pt x="4044" y="2240"/>
                    <a:pt x="3876" y="2390"/>
                  </a:cubicBezTo>
                  <a:cubicBezTo>
                    <a:pt x="3743" y="2490"/>
                    <a:pt x="3609" y="2607"/>
                    <a:pt x="3475" y="2724"/>
                  </a:cubicBezTo>
                  <a:cubicBezTo>
                    <a:pt x="3342" y="2841"/>
                    <a:pt x="3225" y="2958"/>
                    <a:pt x="3091" y="3092"/>
                  </a:cubicBezTo>
                  <a:cubicBezTo>
                    <a:pt x="2974" y="3209"/>
                    <a:pt x="2857" y="3342"/>
                    <a:pt x="2724" y="3476"/>
                  </a:cubicBezTo>
                  <a:cubicBezTo>
                    <a:pt x="969" y="5414"/>
                    <a:pt x="0" y="7937"/>
                    <a:pt x="17" y="10561"/>
                  </a:cubicBezTo>
                  <a:lnTo>
                    <a:pt x="17" y="11129"/>
                  </a:lnTo>
                  <a:cubicBezTo>
                    <a:pt x="201" y="11145"/>
                    <a:pt x="401" y="11179"/>
                    <a:pt x="602" y="11195"/>
                  </a:cubicBezTo>
                  <a:lnTo>
                    <a:pt x="602" y="10393"/>
                  </a:lnTo>
                  <a:cubicBezTo>
                    <a:pt x="602" y="4913"/>
                    <a:pt x="5046" y="485"/>
                    <a:pt x="10510" y="485"/>
                  </a:cubicBezTo>
                  <a:lnTo>
                    <a:pt x="15322" y="485"/>
                  </a:lnTo>
                  <a:cubicBezTo>
                    <a:pt x="20786" y="485"/>
                    <a:pt x="25230" y="4913"/>
                    <a:pt x="25230" y="10393"/>
                  </a:cubicBezTo>
                  <a:lnTo>
                    <a:pt x="25230" y="11195"/>
                  </a:lnTo>
                  <a:cubicBezTo>
                    <a:pt x="25414" y="11179"/>
                    <a:pt x="25631" y="11162"/>
                    <a:pt x="25815" y="11129"/>
                  </a:cubicBezTo>
                  <a:lnTo>
                    <a:pt x="25815" y="10561"/>
                  </a:lnTo>
                  <a:cubicBezTo>
                    <a:pt x="25832" y="8656"/>
                    <a:pt x="25314" y="6784"/>
                    <a:pt x="24328" y="5147"/>
                  </a:cubicBezTo>
                  <a:cubicBezTo>
                    <a:pt x="24244" y="4997"/>
                    <a:pt x="24144" y="4846"/>
                    <a:pt x="24060" y="4713"/>
                  </a:cubicBezTo>
                  <a:cubicBezTo>
                    <a:pt x="23910" y="4495"/>
                    <a:pt x="23760" y="4295"/>
                    <a:pt x="23609" y="4111"/>
                  </a:cubicBezTo>
                  <a:cubicBezTo>
                    <a:pt x="23459" y="3911"/>
                    <a:pt x="23275" y="3677"/>
                    <a:pt x="23091" y="347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93"/>
            <p:cNvSpPr/>
            <p:nvPr/>
          </p:nvSpPr>
          <p:spPr>
            <a:xfrm>
              <a:off x="3292450" y="3054850"/>
              <a:ext cx="645800" cy="279900"/>
            </a:xfrm>
            <a:custGeom>
              <a:rect b="b" l="l" r="r" t="t"/>
              <a:pathLst>
                <a:path extrusionOk="0" h="11196" w="25832">
                  <a:moveTo>
                    <a:pt x="23091" y="3476"/>
                  </a:moveTo>
                  <a:cubicBezTo>
                    <a:pt x="22974" y="3342"/>
                    <a:pt x="22857" y="3226"/>
                    <a:pt x="22724" y="3092"/>
                  </a:cubicBezTo>
                  <a:cubicBezTo>
                    <a:pt x="22607" y="2975"/>
                    <a:pt x="22473" y="2841"/>
                    <a:pt x="22339" y="2724"/>
                  </a:cubicBezTo>
                  <a:cubicBezTo>
                    <a:pt x="21354" y="1839"/>
                    <a:pt x="20217" y="1137"/>
                    <a:pt x="18964" y="669"/>
                  </a:cubicBezTo>
                  <a:lnTo>
                    <a:pt x="18664" y="569"/>
                  </a:lnTo>
                  <a:cubicBezTo>
                    <a:pt x="18446" y="485"/>
                    <a:pt x="18212" y="418"/>
                    <a:pt x="17979" y="352"/>
                  </a:cubicBezTo>
                  <a:lnTo>
                    <a:pt x="17694" y="285"/>
                  </a:lnTo>
                  <a:cubicBezTo>
                    <a:pt x="17477" y="235"/>
                    <a:pt x="17243" y="185"/>
                    <a:pt x="17009" y="151"/>
                  </a:cubicBezTo>
                  <a:cubicBezTo>
                    <a:pt x="16425" y="51"/>
                    <a:pt x="15857" y="1"/>
                    <a:pt x="15272" y="1"/>
                  </a:cubicBezTo>
                  <a:lnTo>
                    <a:pt x="10560" y="1"/>
                  </a:lnTo>
                  <a:cubicBezTo>
                    <a:pt x="9507" y="1"/>
                    <a:pt x="8471" y="151"/>
                    <a:pt x="7486" y="452"/>
                  </a:cubicBezTo>
                  <a:cubicBezTo>
                    <a:pt x="7151" y="552"/>
                    <a:pt x="6834" y="669"/>
                    <a:pt x="6516" y="803"/>
                  </a:cubicBezTo>
                  <a:cubicBezTo>
                    <a:pt x="6199" y="936"/>
                    <a:pt x="5882" y="1070"/>
                    <a:pt x="5581" y="1237"/>
                  </a:cubicBezTo>
                  <a:cubicBezTo>
                    <a:pt x="5180" y="1454"/>
                    <a:pt x="4779" y="1705"/>
                    <a:pt x="4411" y="1972"/>
                  </a:cubicBezTo>
                  <a:cubicBezTo>
                    <a:pt x="4227" y="2106"/>
                    <a:pt x="4044" y="2240"/>
                    <a:pt x="3876" y="2390"/>
                  </a:cubicBezTo>
                  <a:cubicBezTo>
                    <a:pt x="3743" y="2490"/>
                    <a:pt x="3609" y="2607"/>
                    <a:pt x="3475" y="2724"/>
                  </a:cubicBezTo>
                  <a:cubicBezTo>
                    <a:pt x="3342" y="2841"/>
                    <a:pt x="3225" y="2958"/>
                    <a:pt x="3091" y="3092"/>
                  </a:cubicBezTo>
                  <a:cubicBezTo>
                    <a:pt x="2974" y="3209"/>
                    <a:pt x="2857" y="3342"/>
                    <a:pt x="2724" y="3476"/>
                  </a:cubicBezTo>
                  <a:cubicBezTo>
                    <a:pt x="969" y="5414"/>
                    <a:pt x="0" y="7937"/>
                    <a:pt x="17" y="10561"/>
                  </a:cubicBezTo>
                  <a:lnTo>
                    <a:pt x="17" y="11129"/>
                  </a:lnTo>
                  <a:cubicBezTo>
                    <a:pt x="201" y="11145"/>
                    <a:pt x="401" y="11179"/>
                    <a:pt x="602" y="11195"/>
                  </a:cubicBezTo>
                  <a:lnTo>
                    <a:pt x="602" y="10393"/>
                  </a:lnTo>
                  <a:cubicBezTo>
                    <a:pt x="602" y="4913"/>
                    <a:pt x="5046" y="485"/>
                    <a:pt x="10510" y="485"/>
                  </a:cubicBezTo>
                  <a:lnTo>
                    <a:pt x="15322" y="485"/>
                  </a:lnTo>
                  <a:cubicBezTo>
                    <a:pt x="20786" y="485"/>
                    <a:pt x="25230" y="4913"/>
                    <a:pt x="25230" y="10393"/>
                  </a:cubicBezTo>
                  <a:lnTo>
                    <a:pt x="25230" y="11195"/>
                  </a:lnTo>
                  <a:cubicBezTo>
                    <a:pt x="25414" y="11179"/>
                    <a:pt x="25631" y="11162"/>
                    <a:pt x="25815" y="11129"/>
                  </a:cubicBezTo>
                  <a:lnTo>
                    <a:pt x="25815" y="10561"/>
                  </a:lnTo>
                  <a:cubicBezTo>
                    <a:pt x="25832" y="8656"/>
                    <a:pt x="25314" y="6784"/>
                    <a:pt x="24328" y="5147"/>
                  </a:cubicBezTo>
                  <a:cubicBezTo>
                    <a:pt x="24244" y="4997"/>
                    <a:pt x="24144" y="4846"/>
                    <a:pt x="24060" y="4713"/>
                  </a:cubicBezTo>
                  <a:cubicBezTo>
                    <a:pt x="23910" y="4495"/>
                    <a:pt x="23760" y="4295"/>
                    <a:pt x="23609" y="4111"/>
                  </a:cubicBezTo>
                  <a:cubicBezTo>
                    <a:pt x="23459" y="3911"/>
                    <a:pt x="23275" y="3677"/>
                    <a:pt x="23091" y="347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93"/>
            <p:cNvSpPr/>
            <p:nvPr/>
          </p:nvSpPr>
          <p:spPr>
            <a:xfrm>
              <a:off x="3292450" y="3054850"/>
              <a:ext cx="645800" cy="279900"/>
            </a:xfrm>
            <a:custGeom>
              <a:rect b="b" l="l" r="r" t="t"/>
              <a:pathLst>
                <a:path extrusionOk="0" h="11196" w="25832">
                  <a:moveTo>
                    <a:pt x="23091" y="3476"/>
                  </a:moveTo>
                  <a:cubicBezTo>
                    <a:pt x="22974" y="3342"/>
                    <a:pt x="22857" y="3226"/>
                    <a:pt x="22724" y="3092"/>
                  </a:cubicBezTo>
                  <a:cubicBezTo>
                    <a:pt x="22607" y="2975"/>
                    <a:pt x="22473" y="2841"/>
                    <a:pt x="22339" y="2724"/>
                  </a:cubicBezTo>
                  <a:cubicBezTo>
                    <a:pt x="21354" y="1839"/>
                    <a:pt x="20217" y="1137"/>
                    <a:pt x="18964" y="669"/>
                  </a:cubicBezTo>
                  <a:lnTo>
                    <a:pt x="18664" y="569"/>
                  </a:lnTo>
                  <a:cubicBezTo>
                    <a:pt x="18446" y="485"/>
                    <a:pt x="18212" y="418"/>
                    <a:pt x="17979" y="352"/>
                  </a:cubicBezTo>
                  <a:lnTo>
                    <a:pt x="17694" y="285"/>
                  </a:lnTo>
                  <a:cubicBezTo>
                    <a:pt x="17477" y="235"/>
                    <a:pt x="17243" y="185"/>
                    <a:pt x="17009" y="151"/>
                  </a:cubicBezTo>
                  <a:cubicBezTo>
                    <a:pt x="16425" y="51"/>
                    <a:pt x="15857" y="1"/>
                    <a:pt x="15272" y="1"/>
                  </a:cubicBezTo>
                  <a:lnTo>
                    <a:pt x="10560" y="1"/>
                  </a:lnTo>
                  <a:cubicBezTo>
                    <a:pt x="9507" y="1"/>
                    <a:pt x="8471" y="151"/>
                    <a:pt x="7486" y="452"/>
                  </a:cubicBezTo>
                  <a:cubicBezTo>
                    <a:pt x="7151" y="552"/>
                    <a:pt x="6834" y="669"/>
                    <a:pt x="6516" y="803"/>
                  </a:cubicBezTo>
                  <a:cubicBezTo>
                    <a:pt x="6199" y="936"/>
                    <a:pt x="5882" y="1070"/>
                    <a:pt x="5581" y="1237"/>
                  </a:cubicBezTo>
                  <a:cubicBezTo>
                    <a:pt x="5180" y="1454"/>
                    <a:pt x="4779" y="1705"/>
                    <a:pt x="4411" y="1972"/>
                  </a:cubicBezTo>
                  <a:cubicBezTo>
                    <a:pt x="4227" y="2106"/>
                    <a:pt x="4044" y="2240"/>
                    <a:pt x="3876" y="2390"/>
                  </a:cubicBezTo>
                  <a:cubicBezTo>
                    <a:pt x="3743" y="2490"/>
                    <a:pt x="3609" y="2607"/>
                    <a:pt x="3475" y="2724"/>
                  </a:cubicBezTo>
                  <a:cubicBezTo>
                    <a:pt x="3342" y="2841"/>
                    <a:pt x="3225" y="2958"/>
                    <a:pt x="3091" y="3092"/>
                  </a:cubicBezTo>
                  <a:cubicBezTo>
                    <a:pt x="2974" y="3209"/>
                    <a:pt x="2857" y="3342"/>
                    <a:pt x="2724" y="3476"/>
                  </a:cubicBezTo>
                  <a:cubicBezTo>
                    <a:pt x="969" y="5414"/>
                    <a:pt x="0" y="7937"/>
                    <a:pt x="17" y="10561"/>
                  </a:cubicBezTo>
                  <a:lnTo>
                    <a:pt x="17" y="11129"/>
                  </a:lnTo>
                  <a:cubicBezTo>
                    <a:pt x="201" y="11145"/>
                    <a:pt x="401" y="11179"/>
                    <a:pt x="602" y="11195"/>
                  </a:cubicBezTo>
                  <a:lnTo>
                    <a:pt x="602" y="10393"/>
                  </a:lnTo>
                  <a:cubicBezTo>
                    <a:pt x="602" y="4913"/>
                    <a:pt x="5046" y="485"/>
                    <a:pt x="10510" y="485"/>
                  </a:cubicBezTo>
                  <a:lnTo>
                    <a:pt x="15322" y="485"/>
                  </a:lnTo>
                  <a:cubicBezTo>
                    <a:pt x="20786" y="485"/>
                    <a:pt x="25230" y="4913"/>
                    <a:pt x="25230" y="10393"/>
                  </a:cubicBezTo>
                  <a:lnTo>
                    <a:pt x="25230" y="11195"/>
                  </a:lnTo>
                  <a:cubicBezTo>
                    <a:pt x="25414" y="11179"/>
                    <a:pt x="25631" y="11162"/>
                    <a:pt x="25815" y="11129"/>
                  </a:cubicBezTo>
                  <a:lnTo>
                    <a:pt x="25815" y="10561"/>
                  </a:lnTo>
                  <a:cubicBezTo>
                    <a:pt x="25832" y="8656"/>
                    <a:pt x="25314" y="6784"/>
                    <a:pt x="24328" y="5147"/>
                  </a:cubicBezTo>
                  <a:cubicBezTo>
                    <a:pt x="24244" y="4997"/>
                    <a:pt x="24144" y="4846"/>
                    <a:pt x="24060" y="4713"/>
                  </a:cubicBezTo>
                  <a:cubicBezTo>
                    <a:pt x="23910" y="4495"/>
                    <a:pt x="23760" y="4295"/>
                    <a:pt x="23609" y="4111"/>
                  </a:cubicBezTo>
                  <a:cubicBezTo>
                    <a:pt x="23459" y="3911"/>
                    <a:pt x="23275" y="3677"/>
                    <a:pt x="23091" y="347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93"/>
            <p:cNvSpPr/>
            <p:nvPr/>
          </p:nvSpPr>
          <p:spPr>
            <a:xfrm>
              <a:off x="3307475" y="3066975"/>
              <a:ext cx="615325" cy="269450"/>
            </a:xfrm>
            <a:custGeom>
              <a:rect b="b" l="l" r="r" t="t"/>
              <a:pathLst>
                <a:path extrusionOk="0" h="10778" w="24613">
                  <a:moveTo>
                    <a:pt x="569" y="9675"/>
                  </a:moveTo>
                  <a:cubicBezTo>
                    <a:pt x="569" y="4545"/>
                    <a:pt x="4712" y="401"/>
                    <a:pt x="9842" y="401"/>
                  </a:cubicBezTo>
                  <a:lnTo>
                    <a:pt x="14788" y="401"/>
                  </a:lnTo>
                  <a:cubicBezTo>
                    <a:pt x="19901" y="401"/>
                    <a:pt x="24061" y="4545"/>
                    <a:pt x="24061" y="9675"/>
                  </a:cubicBezTo>
                  <a:lnTo>
                    <a:pt x="24061" y="10777"/>
                  </a:lnTo>
                  <a:lnTo>
                    <a:pt x="24612" y="10710"/>
                  </a:lnTo>
                  <a:lnTo>
                    <a:pt x="24612" y="9908"/>
                  </a:lnTo>
                  <a:cubicBezTo>
                    <a:pt x="24612" y="4428"/>
                    <a:pt x="20185" y="0"/>
                    <a:pt x="14721" y="0"/>
                  </a:cubicBezTo>
                  <a:lnTo>
                    <a:pt x="9909" y="0"/>
                  </a:lnTo>
                  <a:cubicBezTo>
                    <a:pt x="4428" y="0"/>
                    <a:pt x="1" y="4428"/>
                    <a:pt x="1" y="9908"/>
                  </a:cubicBezTo>
                  <a:lnTo>
                    <a:pt x="1" y="10710"/>
                  </a:lnTo>
                  <a:lnTo>
                    <a:pt x="569" y="1077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93"/>
            <p:cNvSpPr/>
            <p:nvPr/>
          </p:nvSpPr>
          <p:spPr>
            <a:xfrm>
              <a:off x="3307475" y="3066975"/>
              <a:ext cx="615325" cy="269450"/>
            </a:xfrm>
            <a:custGeom>
              <a:rect b="b" l="l" r="r" t="t"/>
              <a:pathLst>
                <a:path extrusionOk="0" h="10778" w="24613">
                  <a:moveTo>
                    <a:pt x="569" y="9675"/>
                  </a:moveTo>
                  <a:cubicBezTo>
                    <a:pt x="569" y="4545"/>
                    <a:pt x="4712" y="401"/>
                    <a:pt x="9842" y="401"/>
                  </a:cubicBezTo>
                  <a:lnTo>
                    <a:pt x="14788" y="401"/>
                  </a:lnTo>
                  <a:cubicBezTo>
                    <a:pt x="19901" y="401"/>
                    <a:pt x="24061" y="4545"/>
                    <a:pt x="24061" y="9675"/>
                  </a:cubicBezTo>
                  <a:lnTo>
                    <a:pt x="24061" y="10777"/>
                  </a:lnTo>
                  <a:lnTo>
                    <a:pt x="24612" y="10710"/>
                  </a:lnTo>
                  <a:lnTo>
                    <a:pt x="24612" y="9908"/>
                  </a:lnTo>
                  <a:cubicBezTo>
                    <a:pt x="24612" y="4428"/>
                    <a:pt x="20185" y="0"/>
                    <a:pt x="14721" y="0"/>
                  </a:cubicBezTo>
                  <a:lnTo>
                    <a:pt x="9909" y="0"/>
                  </a:lnTo>
                  <a:cubicBezTo>
                    <a:pt x="4428" y="0"/>
                    <a:pt x="1" y="4428"/>
                    <a:pt x="1" y="9908"/>
                  </a:cubicBezTo>
                  <a:lnTo>
                    <a:pt x="1" y="10710"/>
                  </a:lnTo>
                  <a:lnTo>
                    <a:pt x="569" y="1077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93"/>
            <p:cNvSpPr/>
            <p:nvPr/>
          </p:nvSpPr>
          <p:spPr>
            <a:xfrm>
              <a:off x="3307475" y="3066975"/>
              <a:ext cx="615325" cy="269450"/>
            </a:xfrm>
            <a:custGeom>
              <a:rect b="b" l="l" r="r" t="t"/>
              <a:pathLst>
                <a:path extrusionOk="0" h="10778" w="24613">
                  <a:moveTo>
                    <a:pt x="569" y="9675"/>
                  </a:moveTo>
                  <a:cubicBezTo>
                    <a:pt x="569" y="4545"/>
                    <a:pt x="4712" y="401"/>
                    <a:pt x="9842" y="401"/>
                  </a:cubicBezTo>
                  <a:lnTo>
                    <a:pt x="14788" y="401"/>
                  </a:lnTo>
                  <a:cubicBezTo>
                    <a:pt x="19901" y="401"/>
                    <a:pt x="24061" y="4545"/>
                    <a:pt x="24061" y="9675"/>
                  </a:cubicBezTo>
                  <a:lnTo>
                    <a:pt x="24061" y="10777"/>
                  </a:lnTo>
                  <a:lnTo>
                    <a:pt x="24612" y="10710"/>
                  </a:lnTo>
                  <a:lnTo>
                    <a:pt x="24612" y="9908"/>
                  </a:lnTo>
                  <a:cubicBezTo>
                    <a:pt x="24612" y="4428"/>
                    <a:pt x="20185" y="0"/>
                    <a:pt x="14721" y="0"/>
                  </a:cubicBezTo>
                  <a:lnTo>
                    <a:pt x="9909" y="0"/>
                  </a:lnTo>
                  <a:cubicBezTo>
                    <a:pt x="4428" y="0"/>
                    <a:pt x="1" y="4428"/>
                    <a:pt x="1" y="9908"/>
                  </a:cubicBezTo>
                  <a:lnTo>
                    <a:pt x="1" y="10710"/>
                  </a:lnTo>
                  <a:lnTo>
                    <a:pt x="569" y="1077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93"/>
            <p:cNvSpPr/>
            <p:nvPr/>
          </p:nvSpPr>
          <p:spPr>
            <a:xfrm>
              <a:off x="3307475" y="3066975"/>
              <a:ext cx="615325" cy="269450"/>
            </a:xfrm>
            <a:custGeom>
              <a:rect b="b" l="l" r="r" t="t"/>
              <a:pathLst>
                <a:path extrusionOk="0" h="10778" w="24613">
                  <a:moveTo>
                    <a:pt x="569" y="9675"/>
                  </a:moveTo>
                  <a:cubicBezTo>
                    <a:pt x="569" y="4545"/>
                    <a:pt x="4712" y="401"/>
                    <a:pt x="9842" y="401"/>
                  </a:cubicBezTo>
                  <a:lnTo>
                    <a:pt x="14788" y="401"/>
                  </a:lnTo>
                  <a:cubicBezTo>
                    <a:pt x="19901" y="401"/>
                    <a:pt x="24061" y="4545"/>
                    <a:pt x="24061" y="9675"/>
                  </a:cubicBezTo>
                  <a:lnTo>
                    <a:pt x="24061" y="10777"/>
                  </a:lnTo>
                  <a:lnTo>
                    <a:pt x="24612" y="10710"/>
                  </a:lnTo>
                  <a:lnTo>
                    <a:pt x="24612" y="9908"/>
                  </a:lnTo>
                  <a:cubicBezTo>
                    <a:pt x="24612" y="4428"/>
                    <a:pt x="20185" y="0"/>
                    <a:pt x="14721" y="0"/>
                  </a:cubicBezTo>
                  <a:lnTo>
                    <a:pt x="9909" y="0"/>
                  </a:lnTo>
                  <a:cubicBezTo>
                    <a:pt x="4428" y="0"/>
                    <a:pt x="1" y="4428"/>
                    <a:pt x="1" y="9908"/>
                  </a:cubicBezTo>
                  <a:lnTo>
                    <a:pt x="1" y="10710"/>
                  </a:lnTo>
                  <a:lnTo>
                    <a:pt x="569" y="1077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93"/>
            <p:cNvSpPr/>
            <p:nvPr/>
          </p:nvSpPr>
          <p:spPr>
            <a:xfrm>
              <a:off x="3307475" y="3066975"/>
              <a:ext cx="615325" cy="269450"/>
            </a:xfrm>
            <a:custGeom>
              <a:rect b="b" l="l" r="r" t="t"/>
              <a:pathLst>
                <a:path extrusionOk="0" h="10778" w="24613">
                  <a:moveTo>
                    <a:pt x="569" y="9675"/>
                  </a:moveTo>
                  <a:cubicBezTo>
                    <a:pt x="569" y="4545"/>
                    <a:pt x="4712" y="401"/>
                    <a:pt x="9842" y="401"/>
                  </a:cubicBezTo>
                  <a:lnTo>
                    <a:pt x="14788" y="401"/>
                  </a:lnTo>
                  <a:cubicBezTo>
                    <a:pt x="19901" y="401"/>
                    <a:pt x="24061" y="4545"/>
                    <a:pt x="24061" y="9675"/>
                  </a:cubicBezTo>
                  <a:lnTo>
                    <a:pt x="24061" y="10777"/>
                  </a:lnTo>
                  <a:lnTo>
                    <a:pt x="24612" y="10710"/>
                  </a:lnTo>
                  <a:lnTo>
                    <a:pt x="24612" y="9908"/>
                  </a:lnTo>
                  <a:cubicBezTo>
                    <a:pt x="24612" y="4428"/>
                    <a:pt x="20185" y="0"/>
                    <a:pt x="14721" y="0"/>
                  </a:cubicBezTo>
                  <a:lnTo>
                    <a:pt x="9909" y="0"/>
                  </a:lnTo>
                  <a:cubicBezTo>
                    <a:pt x="4428" y="0"/>
                    <a:pt x="1" y="4428"/>
                    <a:pt x="1" y="9908"/>
                  </a:cubicBezTo>
                  <a:lnTo>
                    <a:pt x="1" y="10710"/>
                  </a:lnTo>
                  <a:lnTo>
                    <a:pt x="569" y="1077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93"/>
            <p:cNvSpPr/>
            <p:nvPr/>
          </p:nvSpPr>
          <p:spPr>
            <a:xfrm>
              <a:off x="3307475" y="3066975"/>
              <a:ext cx="615325" cy="269450"/>
            </a:xfrm>
            <a:custGeom>
              <a:rect b="b" l="l" r="r" t="t"/>
              <a:pathLst>
                <a:path extrusionOk="0" h="10778" w="24613">
                  <a:moveTo>
                    <a:pt x="569" y="9675"/>
                  </a:moveTo>
                  <a:cubicBezTo>
                    <a:pt x="569" y="4545"/>
                    <a:pt x="4712" y="401"/>
                    <a:pt x="9842" y="401"/>
                  </a:cubicBezTo>
                  <a:lnTo>
                    <a:pt x="14788" y="401"/>
                  </a:lnTo>
                  <a:cubicBezTo>
                    <a:pt x="19901" y="401"/>
                    <a:pt x="24061" y="4545"/>
                    <a:pt x="24061" y="9675"/>
                  </a:cubicBezTo>
                  <a:lnTo>
                    <a:pt x="24061" y="10777"/>
                  </a:lnTo>
                  <a:lnTo>
                    <a:pt x="24612" y="10710"/>
                  </a:lnTo>
                  <a:lnTo>
                    <a:pt x="24612" y="9908"/>
                  </a:lnTo>
                  <a:cubicBezTo>
                    <a:pt x="24612" y="4428"/>
                    <a:pt x="20185" y="0"/>
                    <a:pt x="14721" y="0"/>
                  </a:cubicBezTo>
                  <a:lnTo>
                    <a:pt x="9909" y="0"/>
                  </a:lnTo>
                  <a:cubicBezTo>
                    <a:pt x="4428" y="0"/>
                    <a:pt x="1" y="4428"/>
                    <a:pt x="1" y="9908"/>
                  </a:cubicBezTo>
                  <a:lnTo>
                    <a:pt x="1" y="10710"/>
                  </a:lnTo>
                  <a:lnTo>
                    <a:pt x="569" y="1077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93"/>
            <p:cNvSpPr/>
            <p:nvPr/>
          </p:nvSpPr>
          <p:spPr>
            <a:xfrm>
              <a:off x="3321675" y="3077000"/>
              <a:ext cx="587325" cy="275300"/>
            </a:xfrm>
            <a:custGeom>
              <a:rect b="b" l="l" r="r" t="t"/>
              <a:pathLst>
                <a:path extrusionOk="0" h="11012" w="23493">
                  <a:moveTo>
                    <a:pt x="14281" y="0"/>
                  </a:moveTo>
                  <a:cubicBezTo>
                    <a:pt x="14261" y="0"/>
                    <a:pt x="14240" y="0"/>
                    <a:pt x="14220" y="0"/>
                  </a:cubicBezTo>
                  <a:lnTo>
                    <a:pt x="9274" y="0"/>
                  </a:lnTo>
                  <a:cubicBezTo>
                    <a:pt x="4144" y="0"/>
                    <a:pt x="1" y="4144"/>
                    <a:pt x="1" y="9274"/>
                  </a:cubicBezTo>
                  <a:lnTo>
                    <a:pt x="1" y="10376"/>
                  </a:lnTo>
                  <a:cubicBezTo>
                    <a:pt x="3894" y="10794"/>
                    <a:pt x="7820" y="11011"/>
                    <a:pt x="11747" y="11011"/>
                  </a:cubicBezTo>
                  <a:cubicBezTo>
                    <a:pt x="15673" y="11011"/>
                    <a:pt x="19583" y="10794"/>
                    <a:pt x="23493" y="10376"/>
                  </a:cubicBezTo>
                  <a:lnTo>
                    <a:pt x="23493" y="9274"/>
                  </a:lnTo>
                  <a:cubicBezTo>
                    <a:pt x="23493" y="6801"/>
                    <a:pt x="22524" y="4445"/>
                    <a:pt x="20769" y="2707"/>
                  </a:cubicBezTo>
                  <a:cubicBezTo>
                    <a:pt x="19046" y="984"/>
                    <a:pt x="16715" y="0"/>
                    <a:pt x="14281"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93"/>
            <p:cNvSpPr/>
            <p:nvPr/>
          </p:nvSpPr>
          <p:spPr>
            <a:xfrm>
              <a:off x="3321675" y="3076575"/>
              <a:ext cx="587325" cy="275725"/>
            </a:xfrm>
            <a:custGeom>
              <a:rect b="b" l="l" r="r" t="t"/>
              <a:pathLst>
                <a:path extrusionOk="0" h="11029" w="23493">
                  <a:moveTo>
                    <a:pt x="20769" y="2724"/>
                  </a:moveTo>
                  <a:cubicBezTo>
                    <a:pt x="19032" y="986"/>
                    <a:pt x="16676" y="1"/>
                    <a:pt x="14220" y="17"/>
                  </a:cubicBezTo>
                  <a:lnTo>
                    <a:pt x="9274" y="17"/>
                  </a:lnTo>
                  <a:cubicBezTo>
                    <a:pt x="4144" y="17"/>
                    <a:pt x="1" y="4161"/>
                    <a:pt x="1" y="9291"/>
                  </a:cubicBezTo>
                  <a:lnTo>
                    <a:pt x="1" y="10393"/>
                  </a:lnTo>
                  <a:cubicBezTo>
                    <a:pt x="3894" y="10811"/>
                    <a:pt x="7820" y="11028"/>
                    <a:pt x="11747" y="11028"/>
                  </a:cubicBezTo>
                  <a:cubicBezTo>
                    <a:pt x="15673" y="11028"/>
                    <a:pt x="19583" y="10811"/>
                    <a:pt x="23493" y="10393"/>
                  </a:cubicBezTo>
                  <a:lnTo>
                    <a:pt x="23493" y="9291"/>
                  </a:lnTo>
                  <a:cubicBezTo>
                    <a:pt x="23493" y="6818"/>
                    <a:pt x="22524" y="4462"/>
                    <a:pt x="20769" y="272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6" name="Google Shape;1976;p93"/>
          <p:cNvGrpSpPr/>
          <p:nvPr/>
        </p:nvGrpSpPr>
        <p:grpSpPr>
          <a:xfrm>
            <a:off x="5861959" y="3138171"/>
            <a:ext cx="1685326" cy="1118779"/>
            <a:chOff x="4817925" y="3111750"/>
            <a:chExt cx="1406900" cy="933950"/>
          </a:xfrm>
        </p:grpSpPr>
        <p:sp>
          <p:nvSpPr>
            <p:cNvPr id="1977" name="Google Shape;1977;p93"/>
            <p:cNvSpPr/>
            <p:nvPr/>
          </p:nvSpPr>
          <p:spPr>
            <a:xfrm>
              <a:off x="4886425" y="3541900"/>
              <a:ext cx="485425" cy="258175"/>
            </a:xfrm>
            <a:custGeom>
              <a:rect b="b" l="l" r="r" t="t"/>
              <a:pathLst>
                <a:path extrusionOk="0" h="10327" w="19417">
                  <a:moveTo>
                    <a:pt x="14872" y="1"/>
                  </a:moveTo>
                  <a:cubicBezTo>
                    <a:pt x="8873" y="1003"/>
                    <a:pt x="3727" y="2724"/>
                    <a:pt x="1" y="4880"/>
                  </a:cubicBezTo>
                  <a:cubicBezTo>
                    <a:pt x="1521" y="5114"/>
                    <a:pt x="2975" y="5682"/>
                    <a:pt x="4245" y="6551"/>
                  </a:cubicBezTo>
                  <a:cubicBezTo>
                    <a:pt x="4245" y="6551"/>
                    <a:pt x="6741" y="5893"/>
                    <a:pt x="8714" y="5893"/>
                  </a:cubicBezTo>
                  <a:cubicBezTo>
                    <a:pt x="9448" y="5893"/>
                    <a:pt x="10110" y="5984"/>
                    <a:pt x="10544" y="6233"/>
                  </a:cubicBezTo>
                  <a:cubicBezTo>
                    <a:pt x="10711" y="6317"/>
                    <a:pt x="13084" y="7102"/>
                    <a:pt x="13067" y="8923"/>
                  </a:cubicBezTo>
                  <a:cubicBezTo>
                    <a:pt x="13060" y="9746"/>
                    <a:pt x="13796" y="9890"/>
                    <a:pt x="14743" y="9890"/>
                  </a:cubicBezTo>
                  <a:cubicBezTo>
                    <a:pt x="15252" y="9890"/>
                    <a:pt x="15822" y="9849"/>
                    <a:pt x="16370" y="9849"/>
                  </a:cubicBezTo>
                  <a:cubicBezTo>
                    <a:pt x="17057" y="9849"/>
                    <a:pt x="17710" y="9914"/>
                    <a:pt x="18163" y="10210"/>
                  </a:cubicBezTo>
                  <a:lnTo>
                    <a:pt x="18330" y="10327"/>
                  </a:lnTo>
                  <a:lnTo>
                    <a:pt x="19416" y="8756"/>
                  </a:lnTo>
                  <a:lnTo>
                    <a:pt x="18798" y="7620"/>
                  </a:lnTo>
                  <a:lnTo>
                    <a:pt x="17746" y="6651"/>
                  </a:lnTo>
                  <a:lnTo>
                    <a:pt x="15289" y="6016"/>
                  </a:lnTo>
                  <a:lnTo>
                    <a:pt x="13886" y="5582"/>
                  </a:lnTo>
                  <a:cubicBezTo>
                    <a:pt x="13886" y="5582"/>
                    <a:pt x="14237" y="4612"/>
                    <a:pt x="14237" y="4262"/>
                  </a:cubicBezTo>
                  <a:cubicBezTo>
                    <a:pt x="14237" y="3911"/>
                    <a:pt x="13351" y="3627"/>
                    <a:pt x="13351" y="3627"/>
                  </a:cubicBezTo>
                  <a:lnTo>
                    <a:pt x="14136" y="2323"/>
                  </a:lnTo>
                  <a:cubicBezTo>
                    <a:pt x="14136" y="2323"/>
                    <a:pt x="15189" y="1521"/>
                    <a:pt x="15289" y="1171"/>
                  </a:cubicBezTo>
                  <a:cubicBezTo>
                    <a:pt x="15323" y="1003"/>
                    <a:pt x="15106" y="485"/>
                    <a:pt x="14872"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93"/>
            <p:cNvSpPr/>
            <p:nvPr/>
          </p:nvSpPr>
          <p:spPr>
            <a:xfrm>
              <a:off x="5220200" y="3518075"/>
              <a:ext cx="501275" cy="377250"/>
            </a:xfrm>
            <a:custGeom>
              <a:rect b="b" l="l" r="r" t="t"/>
              <a:pathLst>
                <a:path extrusionOk="0" h="15090" w="20051">
                  <a:moveTo>
                    <a:pt x="13621" y="1"/>
                  </a:moveTo>
                  <a:cubicBezTo>
                    <a:pt x="9561" y="1"/>
                    <a:pt x="5517" y="335"/>
                    <a:pt x="1521" y="987"/>
                  </a:cubicBezTo>
                  <a:cubicBezTo>
                    <a:pt x="1755" y="1472"/>
                    <a:pt x="1972" y="1973"/>
                    <a:pt x="1938" y="2140"/>
                  </a:cubicBezTo>
                  <a:cubicBezTo>
                    <a:pt x="1855" y="2491"/>
                    <a:pt x="785" y="3293"/>
                    <a:pt x="785" y="3293"/>
                  </a:cubicBezTo>
                  <a:lnTo>
                    <a:pt x="0" y="4613"/>
                  </a:lnTo>
                  <a:cubicBezTo>
                    <a:pt x="0" y="4613"/>
                    <a:pt x="886" y="4864"/>
                    <a:pt x="886" y="5231"/>
                  </a:cubicBezTo>
                  <a:cubicBezTo>
                    <a:pt x="886" y="5599"/>
                    <a:pt x="535" y="6551"/>
                    <a:pt x="535" y="6551"/>
                  </a:cubicBezTo>
                  <a:lnTo>
                    <a:pt x="1938" y="6986"/>
                  </a:lnTo>
                  <a:lnTo>
                    <a:pt x="4395" y="7621"/>
                  </a:lnTo>
                  <a:lnTo>
                    <a:pt x="5447" y="8590"/>
                  </a:lnTo>
                  <a:lnTo>
                    <a:pt x="6065" y="9726"/>
                  </a:lnTo>
                  <a:lnTo>
                    <a:pt x="4979" y="11280"/>
                  </a:lnTo>
                  <a:cubicBezTo>
                    <a:pt x="6383" y="12282"/>
                    <a:pt x="7319" y="14287"/>
                    <a:pt x="7319" y="14287"/>
                  </a:cubicBezTo>
                  <a:cubicBezTo>
                    <a:pt x="7319" y="14287"/>
                    <a:pt x="7690" y="14258"/>
                    <a:pt x="8179" y="14258"/>
                  </a:cubicBezTo>
                  <a:cubicBezTo>
                    <a:pt x="9025" y="14258"/>
                    <a:pt x="10221" y="14345"/>
                    <a:pt x="10443" y="14822"/>
                  </a:cubicBezTo>
                  <a:cubicBezTo>
                    <a:pt x="10827" y="14839"/>
                    <a:pt x="11212" y="14922"/>
                    <a:pt x="11562" y="15089"/>
                  </a:cubicBezTo>
                  <a:cubicBezTo>
                    <a:pt x="12281" y="13502"/>
                    <a:pt x="13885" y="12650"/>
                    <a:pt x="15038" y="12215"/>
                  </a:cubicBezTo>
                  <a:cubicBezTo>
                    <a:pt x="14921" y="11798"/>
                    <a:pt x="14837" y="11313"/>
                    <a:pt x="14787" y="11029"/>
                  </a:cubicBezTo>
                  <a:cubicBezTo>
                    <a:pt x="14704" y="10511"/>
                    <a:pt x="15823" y="9626"/>
                    <a:pt x="15823" y="9626"/>
                  </a:cubicBezTo>
                  <a:lnTo>
                    <a:pt x="16976" y="9191"/>
                  </a:lnTo>
                  <a:cubicBezTo>
                    <a:pt x="16976" y="9191"/>
                    <a:pt x="16625" y="8306"/>
                    <a:pt x="16007" y="8038"/>
                  </a:cubicBezTo>
                  <a:cubicBezTo>
                    <a:pt x="15405" y="7788"/>
                    <a:pt x="16542" y="7086"/>
                    <a:pt x="16542" y="7086"/>
                  </a:cubicBezTo>
                  <a:lnTo>
                    <a:pt x="18613" y="6785"/>
                  </a:lnTo>
                  <a:lnTo>
                    <a:pt x="20050" y="4797"/>
                  </a:lnTo>
                  <a:lnTo>
                    <a:pt x="19883" y="3393"/>
                  </a:lnTo>
                  <a:lnTo>
                    <a:pt x="18129" y="2675"/>
                  </a:lnTo>
                  <a:lnTo>
                    <a:pt x="18212" y="2073"/>
                  </a:lnTo>
                  <a:lnTo>
                    <a:pt x="17945" y="1355"/>
                  </a:lnTo>
                  <a:lnTo>
                    <a:pt x="16542" y="987"/>
                  </a:lnTo>
                  <a:lnTo>
                    <a:pt x="18096" y="102"/>
                  </a:lnTo>
                  <a:cubicBezTo>
                    <a:pt x="16725" y="35"/>
                    <a:pt x="15339" y="2"/>
                    <a:pt x="13918" y="2"/>
                  </a:cubicBezTo>
                  <a:cubicBezTo>
                    <a:pt x="13819" y="1"/>
                    <a:pt x="13720" y="1"/>
                    <a:pt x="13621"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93"/>
            <p:cNvSpPr/>
            <p:nvPr/>
          </p:nvSpPr>
          <p:spPr>
            <a:xfrm>
              <a:off x="5587350" y="3520600"/>
              <a:ext cx="631625" cy="302450"/>
            </a:xfrm>
            <a:custGeom>
              <a:rect b="b" l="l" r="r" t="t"/>
              <a:pathLst>
                <a:path extrusionOk="0" h="12098" w="25265">
                  <a:moveTo>
                    <a:pt x="3410" y="1"/>
                  </a:moveTo>
                  <a:lnTo>
                    <a:pt x="1856" y="886"/>
                  </a:lnTo>
                  <a:lnTo>
                    <a:pt x="3259" y="1254"/>
                  </a:lnTo>
                  <a:lnTo>
                    <a:pt x="3510" y="1956"/>
                  </a:lnTo>
                  <a:lnTo>
                    <a:pt x="3426" y="2574"/>
                  </a:lnTo>
                  <a:lnTo>
                    <a:pt x="5181" y="3276"/>
                  </a:lnTo>
                  <a:lnTo>
                    <a:pt x="5364" y="4679"/>
                  </a:lnTo>
                  <a:lnTo>
                    <a:pt x="3911" y="6684"/>
                  </a:lnTo>
                  <a:lnTo>
                    <a:pt x="1839" y="6968"/>
                  </a:lnTo>
                  <a:cubicBezTo>
                    <a:pt x="1839" y="6968"/>
                    <a:pt x="703" y="7670"/>
                    <a:pt x="1321" y="7937"/>
                  </a:cubicBezTo>
                  <a:cubicBezTo>
                    <a:pt x="1939" y="8205"/>
                    <a:pt x="2290" y="9074"/>
                    <a:pt x="2290" y="9074"/>
                  </a:cubicBezTo>
                  <a:lnTo>
                    <a:pt x="1137" y="9525"/>
                  </a:lnTo>
                  <a:cubicBezTo>
                    <a:pt x="1137" y="9525"/>
                    <a:pt x="1" y="10393"/>
                    <a:pt x="85" y="10928"/>
                  </a:cubicBezTo>
                  <a:cubicBezTo>
                    <a:pt x="135" y="11212"/>
                    <a:pt x="235" y="11680"/>
                    <a:pt x="352" y="12098"/>
                  </a:cubicBezTo>
                  <a:cubicBezTo>
                    <a:pt x="770" y="11931"/>
                    <a:pt x="1204" y="11814"/>
                    <a:pt x="1638" y="11713"/>
                  </a:cubicBezTo>
                  <a:cubicBezTo>
                    <a:pt x="2683" y="8901"/>
                    <a:pt x="5806" y="8210"/>
                    <a:pt x="8623" y="8210"/>
                  </a:cubicBezTo>
                  <a:cubicBezTo>
                    <a:pt x="11347" y="8210"/>
                    <a:pt x="13786" y="8856"/>
                    <a:pt x="13786" y="8856"/>
                  </a:cubicBezTo>
                  <a:cubicBezTo>
                    <a:pt x="15113" y="5481"/>
                    <a:pt x="18077" y="4669"/>
                    <a:pt x="20619" y="4669"/>
                  </a:cubicBezTo>
                  <a:cubicBezTo>
                    <a:pt x="22972" y="4669"/>
                    <a:pt x="24964" y="5364"/>
                    <a:pt x="24964" y="5364"/>
                  </a:cubicBezTo>
                  <a:cubicBezTo>
                    <a:pt x="25064" y="5264"/>
                    <a:pt x="25164" y="5164"/>
                    <a:pt x="25264" y="5080"/>
                  </a:cubicBezTo>
                  <a:cubicBezTo>
                    <a:pt x="19918" y="2340"/>
                    <a:pt x="12182" y="452"/>
                    <a:pt x="3410"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3"/>
            <p:cNvSpPr/>
            <p:nvPr/>
          </p:nvSpPr>
          <p:spPr>
            <a:xfrm>
              <a:off x="4817925" y="3637525"/>
              <a:ext cx="1406900" cy="408175"/>
            </a:xfrm>
            <a:custGeom>
              <a:rect b="b" l="l" r="r" t="t"/>
              <a:pathLst>
                <a:path extrusionOk="0" h="16327" w="56276">
                  <a:moveTo>
                    <a:pt x="51406" y="0"/>
                  </a:moveTo>
                  <a:cubicBezTo>
                    <a:pt x="48861" y="0"/>
                    <a:pt x="45886" y="811"/>
                    <a:pt x="44546" y="4196"/>
                  </a:cubicBezTo>
                  <a:cubicBezTo>
                    <a:pt x="44546" y="4196"/>
                    <a:pt x="42096" y="3542"/>
                    <a:pt x="39366" y="3542"/>
                  </a:cubicBezTo>
                  <a:cubicBezTo>
                    <a:pt x="36560" y="3542"/>
                    <a:pt x="33457" y="4233"/>
                    <a:pt x="32415" y="7036"/>
                  </a:cubicBezTo>
                  <a:cubicBezTo>
                    <a:pt x="31981" y="7137"/>
                    <a:pt x="31547" y="7270"/>
                    <a:pt x="31129" y="7421"/>
                  </a:cubicBezTo>
                  <a:cubicBezTo>
                    <a:pt x="29976" y="7872"/>
                    <a:pt x="28355" y="8724"/>
                    <a:pt x="27653" y="10311"/>
                  </a:cubicBezTo>
                  <a:cubicBezTo>
                    <a:pt x="27286" y="10144"/>
                    <a:pt x="26918" y="10061"/>
                    <a:pt x="26517" y="10044"/>
                  </a:cubicBezTo>
                  <a:cubicBezTo>
                    <a:pt x="26295" y="9567"/>
                    <a:pt x="25099" y="9480"/>
                    <a:pt x="24253" y="9480"/>
                  </a:cubicBezTo>
                  <a:cubicBezTo>
                    <a:pt x="23765" y="9480"/>
                    <a:pt x="23393" y="9509"/>
                    <a:pt x="23393" y="9509"/>
                  </a:cubicBezTo>
                  <a:cubicBezTo>
                    <a:pt x="23393" y="9509"/>
                    <a:pt x="22457" y="7504"/>
                    <a:pt x="21070" y="6502"/>
                  </a:cubicBezTo>
                  <a:lnTo>
                    <a:pt x="20903" y="6385"/>
                  </a:lnTo>
                  <a:cubicBezTo>
                    <a:pt x="20451" y="6095"/>
                    <a:pt x="19800" y="6031"/>
                    <a:pt x="19115" y="6031"/>
                  </a:cubicBezTo>
                  <a:cubicBezTo>
                    <a:pt x="18574" y="6031"/>
                    <a:pt x="18011" y="6071"/>
                    <a:pt x="17507" y="6071"/>
                  </a:cubicBezTo>
                  <a:cubicBezTo>
                    <a:pt x="16552" y="6071"/>
                    <a:pt x="15809" y="5928"/>
                    <a:pt x="15824" y="5098"/>
                  </a:cubicBezTo>
                  <a:cubicBezTo>
                    <a:pt x="15841" y="3277"/>
                    <a:pt x="13468" y="2508"/>
                    <a:pt x="13301" y="2408"/>
                  </a:cubicBezTo>
                  <a:cubicBezTo>
                    <a:pt x="12876" y="2169"/>
                    <a:pt x="12234" y="2082"/>
                    <a:pt x="11519" y="2082"/>
                  </a:cubicBezTo>
                  <a:cubicBezTo>
                    <a:pt x="9532" y="2082"/>
                    <a:pt x="6985" y="2759"/>
                    <a:pt x="6985" y="2759"/>
                  </a:cubicBezTo>
                  <a:cubicBezTo>
                    <a:pt x="5715" y="1890"/>
                    <a:pt x="4261" y="1322"/>
                    <a:pt x="2724" y="1088"/>
                  </a:cubicBezTo>
                  <a:cubicBezTo>
                    <a:pt x="2221" y="1023"/>
                    <a:pt x="1713" y="989"/>
                    <a:pt x="1206" y="989"/>
                  </a:cubicBezTo>
                  <a:cubicBezTo>
                    <a:pt x="803" y="989"/>
                    <a:pt x="400" y="1010"/>
                    <a:pt x="1" y="1055"/>
                  </a:cubicBezTo>
                  <a:lnTo>
                    <a:pt x="1" y="16326"/>
                  </a:lnTo>
                  <a:lnTo>
                    <a:pt x="56275" y="16326"/>
                  </a:lnTo>
                  <a:lnTo>
                    <a:pt x="56275" y="219"/>
                  </a:lnTo>
                  <a:lnTo>
                    <a:pt x="56041" y="420"/>
                  </a:lnTo>
                  <a:cubicBezTo>
                    <a:pt x="55941" y="503"/>
                    <a:pt x="55824" y="587"/>
                    <a:pt x="55724" y="687"/>
                  </a:cubicBezTo>
                  <a:cubicBezTo>
                    <a:pt x="55724" y="687"/>
                    <a:pt x="53747" y="0"/>
                    <a:pt x="514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93"/>
            <p:cNvSpPr/>
            <p:nvPr/>
          </p:nvSpPr>
          <p:spPr>
            <a:xfrm>
              <a:off x="4992125" y="3451675"/>
              <a:ext cx="40950" cy="29700"/>
            </a:xfrm>
            <a:custGeom>
              <a:rect b="b" l="l" r="r" t="t"/>
              <a:pathLst>
                <a:path extrusionOk="0" h="1188" w="1638">
                  <a:moveTo>
                    <a:pt x="0" y="1"/>
                  </a:moveTo>
                  <a:lnTo>
                    <a:pt x="0" y="1"/>
                  </a:lnTo>
                  <a:cubicBezTo>
                    <a:pt x="101" y="335"/>
                    <a:pt x="1471" y="1187"/>
                    <a:pt x="1554" y="1187"/>
                  </a:cubicBezTo>
                  <a:cubicBezTo>
                    <a:pt x="1638" y="1187"/>
                    <a:pt x="1571" y="853"/>
                    <a:pt x="1554" y="703"/>
                  </a:cubicBezTo>
                  <a:lnTo>
                    <a:pt x="1220" y="736"/>
                  </a:lnTo>
                  <a:cubicBezTo>
                    <a:pt x="1220" y="736"/>
                    <a:pt x="251" y="268"/>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3"/>
            <p:cNvSpPr/>
            <p:nvPr/>
          </p:nvSpPr>
          <p:spPr>
            <a:xfrm>
              <a:off x="5574825" y="3422025"/>
              <a:ext cx="177550" cy="39300"/>
            </a:xfrm>
            <a:custGeom>
              <a:rect b="b" l="l" r="r" t="t"/>
              <a:pathLst>
                <a:path extrusionOk="0" h="1572" w="7102">
                  <a:moveTo>
                    <a:pt x="1588" y="1"/>
                  </a:moveTo>
                  <a:cubicBezTo>
                    <a:pt x="1571" y="151"/>
                    <a:pt x="1471" y="268"/>
                    <a:pt x="1337" y="301"/>
                  </a:cubicBezTo>
                  <a:cubicBezTo>
                    <a:pt x="1137" y="285"/>
                    <a:pt x="936" y="234"/>
                    <a:pt x="753" y="151"/>
                  </a:cubicBezTo>
                  <a:cubicBezTo>
                    <a:pt x="669" y="702"/>
                    <a:pt x="402" y="1204"/>
                    <a:pt x="1" y="1571"/>
                  </a:cubicBezTo>
                  <a:lnTo>
                    <a:pt x="7102" y="686"/>
                  </a:lnTo>
                  <a:lnTo>
                    <a:pt x="6667" y="201"/>
                  </a:lnTo>
                  <a:lnTo>
                    <a:pt x="15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93"/>
            <p:cNvSpPr/>
            <p:nvPr/>
          </p:nvSpPr>
          <p:spPr>
            <a:xfrm>
              <a:off x="5347600" y="3462125"/>
              <a:ext cx="77300" cy="17150"/>
            </a:xfrm>
            <a:custGeom>
              <a:rect b="b" l="l" r="r" t="t"/>
              <a:pathLst>
                <a:path extrusionOk="0" h="686" w="3092">
                  <a:moveTo>
                    <a:pt x="1170" y="1"/>
                  </a:moveTo>
                  <a:lnTo>
                    <a:pt x="0" y="285"/>
                  </a:lnTo>
                  <a:lnTo>
                    <a:pt x="351" y="686"/>
                  </a:lnTo>
                  <a:lnTo>
                    <a:pt x="3091" y="686"/>
                  </a:lnTo>
                  <a:lnTo>
                    <a:pt x="3008" y="619"/>
                  </a:lnTo>
                  <a:cubicBezTo>
                    <a:pt x="2390" y="452"/>
                    <a:pt x="1805" y="251"/>
                    <a:pt x="1220" y="17"/>
                  </a:cubicBezTo>
                  <a:lnTo>
                    <a:pt x="11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3"/>
            <p:cNvSpPr/>
            <p:nvPr/>
          </p:nvSpPr>
          <p:spPr>
            <a:xfrm>
              <a:off x="5543925" y="3282100"/>
              <a:ext cx="29675" cy="59325"/>
            </a:xfrm>
            <a:custGeom>
              <a:rect b="b" l="l" r="r" t="t"/>
              <a:pathLst>
                <a:path extrusionOk="0" h="2373" w="1187">
                  <a:moveTo>
                    <a:pt x="769" y="0"/>
                  </a:moveTo>
                  <a:cubicBezTo>
                    <a:pt x="752" y="485"/>
                    <a:pt x="635" y="1571"/>
                    <a:pt x="0" y="2373"/>
                  </a:cubicBezTo>
                  <a:lnTo>
                    <a:pt x="1187" y="2339"/>
                  </a:lnTo>
                  <a:lnTo>
                    <a:pt x="1187" y="385"/>
                  </a:lnTo>
                  <a:lnTo>
                    <a:pt x="769"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93"/>
            <p:cNvSpPr/>
            <p:nvPr/>
          </p:nvSpPr>
          <p:spPr>
            <a:xfrm>
              <a:off x="5500900" y="3275650"/>
              <a:ext cx="62250" cy="66625"/>
            </a:xfrm>
            <a:custGeom>
              <a:rect b="b" l="l" r="r" t="t"/>
              <a:pathLst>
                <a:path extrusionOk="0" h="2665" w="2490">
                  <a:moveTo>
                    <a:pt x="2082" y="1"/>
                  </a:moveTo>
                  <a:cubicBezTo>
                    <a:pt x="1927" y="1"/>
                    <a:pt x="1694" y="65"/>
                    <a:pt x="1537" y="409"/>
                  </a:cubicBezTo>
                  <a:cubicBezTo>
                    <a:pt x="1387" y="776"/>
                    <a:pt x="552" y="1929"/>
                    <a:pt x="0" y="2664"/>
                  </a:cubicBezTo>
                  <a:lnTo>
                    <a:pt x="1705" y="2631"/>
                  </a:lnTo>
                  <a:cubicBezTo>
                    <a:pt x="2356" y="1812"/>
                    <a:pt x="2473" y="743"/>
                    <a:pt x="2490" y="258"/>
                  </a:cubicBezTo>
                  <a:lnTo>
                    <a:pt x="2239" y="24"/>
                  </a:lnTo>
                  <a:cubicBezTo>
                    <a:pt x="2239" y="24"/>
                    <a:pt x="2175" y="1"/>
                    <a:pt x="2082"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3"/>
            <p:cNvSpPr/>
            <p:nvPr/>
          </p:nvSpPr>
          <p:spPr>
            <a:xfrm>
              <a:off x="4997975" y="3111750"/>
              <a:ext cx="979550" cy="285600"/>
            </a:xfrm>
            <a:custGeom>
              <a:rect b="b" l="l" r="r" t="t"/>
              <a:pathLst>
                <a:path extrusionOk="0" h="11424" w="39182">
                  <a:moveTo>
                    <a:pt x="3208" y="181"/>
                  </a:moveTo>
                  <a:lnTo>
                    <a:pt x="4294" y="214"/>
                  </a:lnTo>
                  <a:lnTo>
                    <a:pt x="3943" y="632"/>
                  </a:lnTo>
                  <a:lnTo>
                    <a:pt x="2473" y="599"/>
                  </a:lnTo>
                  <a:lnTo>
                    <a:pt x="3208" y="181"/>
                  </a:lnTo>
                  <a:close/>
                  <a:moveTo>
                    <a:pt x="4445" y="264"/>
                  </a:moveTo>
                  <a:lnTo>
                    <a:pt x="4996" y="415"/>
                  </a:lnTo>
                  <a:lnTo>
                    <a:pt x="5230" y="1217"/>
                  </a:lnTo>
                  <a:lnTo>
                    <a:pt x="4110" y="699"/>
                  </a:lnTo>
                  <a:lnTo>
                    <a:pt x="4445" y="264"/>
                  </a:lnTo>
                  <a:close/>
                  <a:moveTo>
                    <a:pt x="5130" y="448"/>
                  </a:moveTo>
                  <a:lnTo>
                    <a:pt x="5648" y="632"/>
                  </a:lnTo>
                  <a:lnTo>
                    <a:pt x="5999" y="1117"/>
                  </a:lnTo>
                  <a:lnTo>
                    <a:pt x="6166" y="1584"/>
                  </a:lnTo>
                  <a:lnTo>
                    <a:pt x="5414" y="1284"/>
                  </a:lnTo>
                  <a:lnTo>
                    <a:pt x="5130" y="448"/>
                  </a:lnTo>
                  <a:close/>
                  <a:moveTo>
                    <a:pt x="10744" y="2988"/>
                  </a:moveTo>
                  <a:cubicBezTo>
                    <a:pt x="13050" y="4714"/>
                    <a:pt x="18284" y="8994"/>
                    <a:pt x="18644" y="9288"/>
                  </a:cubicBezTo>
                  <a:lnTo>
                    <a:pt x="18644" y="9288"/>
                  </a:lnTo>
                  <a:lnTo>
                    <a:pt x="18213" y="9304"/>
                  </a:lnTo>
                  <a:lnTo>
                    <a:pt x="17611" y="9304"/>
                  </a:lnTo>
                  <a:lnTo>
                    <a:pt x="9908" y="3339"/>
                  </a:lnTo>
                  <a:cubicBezTo>
                    <a:pt x="10192" y="3239"/>
                    <a:pt x="10460" y="3138"/>
                    <a:pt x="10744" y="2988"/>
                  </a:cubicBezTo>
                  <a:close/>
                  <a:moveTo>
                    <a:pt x="3724" y="0"/>
                  </a:moveTo>
                  <a:cubicBezTo>
                    <a:pt x="3406" y="0"/>
                    <a:pt x="3242" y="31"/>
                    <a:pt x="3242" y="31"/>
                  </a:cubicBezTo>
                  <a:lnTo>
                    <a:pt x="2222" y="599"/>
                  </a:lnTo>
                  <a:cubicBezTo>
                    <a:pt x="1654" y="615"/>
                    <a:pt x="1103" y="782"/>
                    <a:pt x="635" y="1066"/>
                  </a:cubicBezTo>
                  <a:cubicBezTo>
                    <a:pt x="585" y="1117"/>
                    <a:pt x="535" y="1150"/>
                    <a:pt x="485" y="1200"/>
                  </a:cubicBezTo>
                  <a:cubicBezTo>
                    <a:pt x="568" y="1150"/>
                    <a:pt x="635" y="1100"/>
                    <a:pt x="735" y="1066"/>
                  </a:cubicBezTo>
                  <a:cubicBezTo>
                    <a:pt x="769" y="1016"/>
                    <a:pt x="836" y="966"/>
                    <a:pt x="886" y="933"/>
                  </a:cubicBezTo>
                  <a:lnTo>
                    <a:pt x="886" y="933"/>
                  </a:lnTo>
                  <a:cubicBezTo>
                    <a:pt x="413" y="1263"/>
                    <a:pt x="0" y="2484"/>
                    <a:pt x="1268" y="2484"/>
                  </a:cubicBezTo>
                  <a:cubicBezTo>
                    <a:pt x="1346" y="2484"/>
                    <a:pt x="1430" y="2480"/>
                    <a:pt x="1521" y="2470"/>
                  </a:cubicBezTo>
                  <a:cubicBezTo>
                    <a:pt x="1604" y="2453"/>
                    <a:pt x="1688" y="2437"/>
                    <a:pt x="1788" y="2420"/>
                  </a:cubicBezTo>
                  <a:cubicBezTo>
                    <a:pt x="1788" y="2420"/>
                    <a:pt x="3196" y="3750"/>
                    <a:pt x="6598" y="3750"/>
                  </a:cubicBezTo>
                  <a:cubicBezTo>
                    <a:pt x="7355" y="3750"/>
                    <a:pt x="8212" y="3684"/>
                    <a:pt x="9173" y="3523"/>
                  </a:cubicBezTo>
                  <a:cubicBezTo>
                    <a:pt x="9324" y="3489"/>
                    <a:pt x="9491" y="3456"/>
                    <a:pt x="9691" y="3406"/>
                  </a:cubicBezTo>
                  <a:lnTo>
                    <a:pt x="17327" y="9354"/>
                  </a:lnTo>
                  <a:lnTo>
                    <a:pt x="16659" y="9371"/>
                  </a:lnTo>
                  <a:cubicBezTo>
                    <a:pt x="16575" y="9387"/>
                    <a:pt x="16492" y="9421"/>
                    <a:pt x="16408" y="9471"/>
                  </a:cubicBezTo>
                  <a:cubicBezTo>
                    <a:pt x="16358" y="9521"/>
                    <a:pt x="16324" y="9605"/>
                    <a:pt x="16341" y="9671"/>
                  </a:cubicBezTo>
                  <a:cubicBezTo>
                    <a:pt x="16425" y="9955"/>
                    <a:pt x="16693" y="10007"/>
                    <a:pt x="16882" y="10007"/>
                  </a:cubicBezTo>
                  <a:cubicBezTo>
                    <a:pt x="16993" y="10007"/>
                    <a:pt x="17076" y="9989"/>
                    <a:pt x="17076" y="9989"/>
                  </a:cubicBezTo>
                  <a:lnTo>
                    <a:pt x="21086" y="9889"/>
                  </a:lnTo>
                  <a:cubicBezTo>
                    <a:pt x="21437" y="9437"/>
                    <a:pt x="21972" y="9187"/>
                    <a:pt x="22540" y="9170"/>
                  </a:cubicBezTo>
                  <a:cubicBezTo>
                    <a:pt x="22558" y="9169"/>
                    <a:pt x="22575" y="9169"/>
                    <a:pt x="22593" y="9169"/>
                  </a:cubicBezTo>
                  <a:cubicBezTo>
                    <a:pt x="23353" y="9169"/>
                    <a:pt x="23957" y="9873"/>
                    <a:pt x="23827" y="10640"/>
                  </a:cubicBezTo>
                  <a:cubicBezTo>
                    <a:pt x="23793" y="10858"/>
                    <a:pt x="23693" y="11075"/>
                    <a:pt x="23559" y="11275"/>
                  </a:cubicBezTo>
                  <a:cubicBezTo>
                    <a:pt x="23559" y="11349"/>
                    <a:pt x="23614" y="11423"/>
                    <a:pt x="23676" y="11423"/>
                  </a:cubicBezTo>
                  <a:cubicBezTo>
                    <a:pt x="23698" y="11423"/>
                    <a:pt x="23721" y="11414"/>
                    <a:pt x="23743" y="11392"/>
                  </a:cubicBezTo>
                  <a:cubicBezTo>
                    <a:pt x="23843" y="11292"/>
                    <a:pt x="23893" y="10858"/>
                    <a:pt x="23960" y="10841"/>
                  </a:cubicBezTo>
                  <a:cubicBezTo>
                    <a:pt x="23962" y="10840"/>
                    <a:pt x="23965" y="10840"/>
                    <a:pt x="23968" y="10840"/>
                  </a:cubicBezTo>
                  <a:cubicBezTo>
                    <a:pt x="24062" y="10840"/>
                    <a:pt x="24629" y="11359"/>
                    <a:pt x="24629" y="11359"/>
                  </a:cubicBezTo>
                  <a:cubicBezTo>
                    <a:pt x="24545" y="10440"/>
                    <a:pt x="24044" y="9838"/>
                    <a:pt x="23843" y="9705"/>
                  </a:cubicBezTo>
                  <a:lnTo>
                    <a:pt x="38614" y="8869"/>
                  </a:lnTo>
                  <a:cubicBezTo>
                    <a:pt x="38614" y="8869"/>
                    <a:pt x="38645" y="8866"/>
                    <a:pt x="38693" y="8866"/>
                  </a:cubicBezTo>
                  <a:cubicBezTo>
                    <a:pt x="38822" y="8866"/>
                    <a:pt x="39072" y="8892"/>
                    <a:pt x="39182" y="9087"/>
                  </a:cubicBezTo>
                  <a:cubicBezTo>
                    <a:pt x="39133" y="8797"/>
                    <a:pt x="39039" y="8584"/>
                    <a:pt x="38897" y="8584"/>
                  </a:cubicBezTo>
                  <a:cubicBezTo>
                    <a:pt x="38892" y="8584"/>
                    <a:pt x="38886" y="8585"/>
                    <a:pt x="38881" y="8585"/>
                  </a:cubicBezTo>
                  <a:cubicBezTo>
                    <a:pt x="34069" y="8836"/>
                    <a:pt x="27269" y="9036"/>
                    <a:pt x="23025" y="9153"/>
                  </a:cubicBezTo>
                  <a:lnTo>
                    <a:pt x="21822" y="9187"/>
                  </a:lnTo>
                  <a:lnTo>
                    <a:pt x="20117" y="9237"/>
                  </a:lnTo>
                  <a:lnTo>
                    <a:pt x="19098" y="9270"/>
                  </a:lnTo>
                  <a:cubicBezTo>
                    <a:pt x="19098" y="9270"/>
                    <a:pt x="18831" y="9153"/>
                    <a:pt x="13233" y="4508"/>
                  </a:cubicBezTo>
                  <a:cubicBezTo>
                    <a:pt x="8295" y="428"/>
                    <a:pt x="4922" y="0"/>
                    <a:pt x="37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93"/>
            <p:cNvSpPr/>
            <p:nvPr/>
          </p:nvSpPr>
          <p:spPr>
            <a:xfrm>
              <a:off x="4992125" y="3431625"/>
              <a:ext cx="91075" cy="38475"/>
            </a:xfrm>
            <a:custGeom>
              <a:rect b="b" l="l" r="r" t="t"/>
              <a:pathLst>
                <a:path extrusionOk="0" h="1539" w="3643">
                  <a:moveTo>
                    <a:pt x="3008" y="1"/>
                  </a:moveTo>
                  <a:lnTo>
                    <a:pt x="0" y="803"/>
                  </a:lnTo>
                  <a:cubicBezTo>
                    <a:pt x="251" y="1070"/>
                    <a:pt x="1220" y="1538"/>
                    <a:pt x="1220" y="1538"/>
                  </a:cubicBezTo>
                  <a:lnTo>
                    <a:pt x="1554" y="1505"/>
                  </a:lnTo>
                  <a:lnTo>
                    <a:pt x="3041" y="1321"/>
                  </a:lnTo>
                  <a:cubicBezTo>
                    <a:pt x="2974" y="1287"/>
                    <a:pt x="2924" y="1221"/>
                    <a:pt x="2874" y="1154"/>
                  </a:cubicBezTo>
                  <a:cubicBezTo>
                    <a:pt x="2855" y="1096"/>
                    <a:pt x="2905" y="1073"/>
                    <a:pt x="2997" y="1073"/>
                  </a:cubicBezTo>
                  <a:cubicBezTo>
                    <a:pt x="3143" y="1073"/>
                    <a:pt x="3396" y="1132"/>
                    <a:pt x="3643" y="1204"/>
                  </a:cubicBezTo>
                  <a:cubicBezTo>
                    <a:pt x="2974" y="686"/>
                    <a:pt x="3058" y="251"/>
                    <a:pt x="3058" y="251"/>
                  </a:cubicBezTo>
                  <a:cubicBezTo>
                    <a:pt x="3025" y="168"/>
                    <a:pt x="3025" y="84"/>
                    <a:pt x="3008"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3"/>
            <p:cNvSpPr/>
            <p:nvPr/>
          </p:nvSpPr>
          <p:spPr>
            <a:xfrm>
              <a:off x="4980850" y="3135050"/>
              <a:ext cx="998350" cy="325850"/>
            </a:xfrm>
            <a:custGeom>
              <a:rect b="b" l="l" r="r" t="t"/>
              <a:pathLst>
                <a:path extrusionOk="0" h="13034" w="39934">
                  <a:moveTo>
                    <a:pt x="24662" y="11546"/>
                  </a:moveTo>
                  <a:lnTo>
                    <a:pt x="24558" y="11570"/>
                  </a:lnTo>
                  <a:lnTo>
                    <a:pt x="24558" y="11570"/>
                  </a:lnTo>
                  <a:cubicBezTo>
                    <a:pt x="24617" y="11555"/>
                    <a:pt x="24654" y="11546"/>
                    <a:pt x="24662" y="11546"/>
                  </a:cubicBezTo>
                  <a:close/>
                  <a:moveTo>
                    <a:pt x="1587" y="1"/>
                  </a:moveTo>
                  <a:cubicBezTo>
                    <a:pt x="1521" y="34"/>
                    <a:pt x="1470" y="68"/>
                    <a:pt x="1420" y="118"/>
                  </a:cubicBezTo>
                  <a:cubicBezTo>
                    <a:pt x="1337" y="151"/>
                    <a:pt x="1253" y="201"/>
                    <a:pt x="1186" y="251"/>
                  </a:cubicBezTo>
                  <a:cubicBezTo>
                    <a:pt x="0" y="1120"/>
                    <a:pt x="1370" y="3994"/>
                    <a:pt x="3492" y="5782"/>
                  </a:cubicBezTo>
                  <a:cubicBezTo>
                    <a:pt x="4879" y="6952"/>
                    <a:pt x="9507" y="9859"/>
                    <a:pt x="9507" y="9859"/>
                  </a:cubicBezTo>
                  <a:lnTo>
                    <a:pt x="9591" y="9909"/>
                  </a:lnTo>
                  <a:cubicBezTo>
                    <a:pt x="9557" y="10009"/>
                    <a:pt x="9574" y="10109"/>
                    <a:pt x="9658" y="10176"/>
                  </a:cubicBezTo>
                  <a:lnTo>
                    <a:pt x="7519" y="10761"/>
                  </a:lnTo>
                  <a:lnTo>
                    <a:pt x="7603" y="10811"/>
                  </a:lnTo>
                  <a:cubicBezTo>
                    <a:pt x="7686" y="10861"/>
                    <a:pt x="7719" y="10895"/>
                    <a:pt x="7719" y="10895"/>
                  </a:cubicBezTo>
                  <a:lnTo>
                    <a:pt x="9156" y="12449"/>
                  </a:lnTo>
                  <a:lnTo>
                    <a:pt x="9156" y="12566"/>
                  </a:lnTo>
                  <a:lnTo>
                    <a:pt x="11011" y="12515"/>
                  </a:lnTo>
                  <a:cubicBezTo>
                    <a:pt x="10861" y="12365"/>
                    <a:pt x="10744" y="12265"/>
                    <a:pt x="10744" y="12265"/>
                  </a:cubicBezTo>
                  <a:lnTo>
                    <a:pt x="10744" y="12265"/>
                  </a:lnTo>
                  <a:cubicBezTo>
                    <a:pt x="10744" y="12265"/>
                    <a:pt x="11579" y="12315"/>
                    <a:pt x="12114" y="12348"/>
                  </a:cubicBezTo>
                  <a:lnTo>
                    <a:pt x="12114" y="12532"/>
                  </a:lnTo>
                  <a:lnTo>
                    <a:pt x="15155" y="12783"/>
                  </a:lnTo>
                  <a:cubicBezTo>
                    <a:pt x="15288" y="12833"/>
                    <a:pt x="15422" y="12900"/>
                    <a:pt x="15573" y="12950"/>
                  </a:cubicBezTo>
                  <a:lnTo>
                    <a:pt x="15673" y="12983"/>
                  </a:lnTo>
                  <a:lnTo>
                    <a:pt x="15790" y="13033"/>
                  </a:lnTo>
                  <a:cubicBezTo>
                    <a:pt x="15388" y="12790"/>
                    <a:pt x="14624" y="11962"/>
                    <a:pt x="16269" y="11962"/>
                  </a:cubicBezTo>
                  <a:cubicBezTo>
                    <a:pt x="16884" y="11962"/>
                    <a:pt x="17834" y="12078"/>
                    <a:pt x="19265" y="12382"/>
                  </a:cubicBezTo>
                  <a:cubicBezTo>
                    <a:pt x="19405" y="12411"/>
                    <a:pt x="19525" y="12423"/>
                    <a:pt x="19629" y="12423"/>
                  </a:cubicBezTo>
                  <a:cubicBezTo>
                    <a:pt x="19886" y="12423"/>
                    <a:pt x="20044" y="12348"/>
                    <a:pt x="20151" y="12265"/>
                  </a:cubicBezTo>
                  <a:lnTo>
                    <a:pt x="20167" y="12231"/>
                  </a:lnTo>
                  <a:cubicBezTo>
                    <a:pt x="20218" y="12181"/>
                    <a:pt x="20251" y="12114"/>
                    <a:pt x="20284" y="12064"/>
                  </a:cubicBezTo>
                  <a:cubicBezTo>
                    <a:pt x="20318" y="12014"/>
                    <a:pt x="20351" y="11964"/>
                    <a:pt x="20368" y="11914"/>
                  </a:cubicBezTo>
                  <a:lnTo>
                    <a:pt x="20385" y="11897"/>
                  </a:lnTo>
                  <a:cubicBezTo>
                    <a:pt x="20401" y="11847"/>
                    <a:pt x="20435" y="11814"/>
                    <a:pt x="20451" y="11780"/>
                  </a:cubicBezTo>
                  <a:cubicBezTo>
                    <a:pt x="20451" y="11780"/>
                    <a:pt x="20451" y="11764"/>
                    <a:pt x="20468" y="11747"/>
                  </a:cubicBezTo>
                  <a:cubicBezTo>
                    <a:pt x="20485" y="11713"/>
                    <a:pt x="20502" y="11680"/>
                    <a:pt x="20502" y="11647"/>
                  </a:cubicBezTo>
                  <a:lnTo>
                    <a:pt x="20502" y="11630"/>
                  </a:lnTo>
                  <a:cubicBezTo>
                    <a:pt x="20535" y="11546"/>
                    <a:pt x="20568" y="11480"/>
                    <a:pt x="20585" y="11429"/>
                  </a:cubicBezTo>
                  <a:lnTo>
                    <a:pt x="20585" y="11413"/>
                  </a:lnTo>
                  <a:cubicBezTo>
                    <a:pt x="20602" y="11396"/>
                    <a:pt x="20602" y="11379"/>
                    <a:pt x="20602" y="11363"/>
                  </a:cubicBezTo>
                  <a:lnTo>
                    <a:pt x="20602" y="11346"/>
                  </a:lnTo>
                  <a:lnTo>
                    <a:pt x="20619" y="11312"/>
                  </a:lnTo>
                  <a:lnTo>
                    <a:pt x="20619" y="11296"/>
                  </a:lnTo>
                  <a:cubicBezTo>
                    <a:pt x="21083" y="11544"/>
                    <a:pt x="22469" y="11921"/>
                    <a:pt x="23000" y="11921"/>
                  </a:cubicBezTo>
                  <a:cubicBezTo>
                    <a:pt x="23042" y="11921"/>
                    <a:pt x="23078" y="11919"/>
                    <a:pt x="23108" y="11914"/>
                  </a:cubicBezTo>
                  <a:lnTo>
                    <a:pt x="23225" y="11881"/>
                  </a:lnTo>
                  <a:lnTo>
                    <a:pt x="23258" y="11881"/>
                  </a:lnTo>
                  <a:lnTo>
                    <a:pt x="23375" y="11864"/>
                  </a:lnTo>
                  <a:lnTo>
                    <a:pt x="23459" y="11847"/>
                  </a:lnTo>
                  <a:lnTo>
                    <a:pt x="23526" y="11830"/>
                  </a:lnTo>
                  <a:cubicBezTo>
                    <a:pt x="23874" y="11746"/>
                    <a:pt x="24292" y="11636"/>
                    <a:pt x="24512" y="11581"/>
                  </a:cubicBezTo>
                  <a:lnTo>
                    <a:pt x="24512" y="11581"/>
                  </a:lnTo>
                  <a:lnTo>
                    <a:pt x="24512" y="11647"/>
                  </a:lnTo>
                  <a:cubicBezTo>
                    <a:pt x="24695" y="11730"/>
                    <a:pt x="24879" y="11780"/>
                    <a:pt x="25080" y="11797"/>
                  </a:cubicBezTo>
                  <a:cubicBezTo>
                    <a:pt x="25213" y="11764"/>
                    <a:pt x="25330" y="11647"/>
                    <a:pt x="25347" y="11496"/>
                  </a:cubicBezTo>
                  <a:cubicBezTo>
                    <a:pt x="25364" y="11446"/>
                    <a:pt x="25364" y="11396"/>
                    <a:pt x="25364" y="11346"/>
                  </a:cubicBezTo>
                  <a:lnTo>
                    <a:pt x="27586" y="10761"/>
                  </a:lnTo>
                  <a:lnTo>
                    <a:pt x="28555" y="10611"/>
                  </a:lnTo>
                  <a:cubicBezTo>
                    <a:pt x="28204" y="10193"/>
                    <a:pt x="28087" y="9642"/>
                    <a:pt x="28238" y="9124"/>
                  </a:cubicBezTo>
                  <a:lnTo>
                    <a:pt x="28238" y="9124"/>
                  </a:lnTo>
                  <a:cubicBezTo>
                    <a:pt x="28238" y="9124"/>
                    <a:pt x="28973" y="9859"/>
                    <a:pt x="29090" y="10109"/>
                  </a:cubicBezTo>
                  <a:cubicBezTo>
                    <a:pt x="29140" y="10243"/>
                    <a:pt x="29157" y="10377"/>
                    <a:pt x="29140" y="10527"/>
                  </a:cubicBezTo>
                  <a:lnTo>
                    <a:pt x="31295" y="10193"/>
                  </a:lnTo>
                  <a:cubicBezTo>
                    <a:pt x="31111" y="9809"/>
                    <a:pt x="31095" y="9374"/>
                    <a:pt x="31245" y="8973"/>
                  </a:cubicBezTo>
                  <a:lnTo>
                    <a:pt x="31245" y="8973"/>
                  </a:lnTo>
                  <a:lnTo>
                    <a:pt x="31914" y="9976"/>
                  </a:lnTo>
                  <a:lnTo>
                    <a:pt x="31880" y="10109"/>
                  </a:lnTo>
                  <a:lnTo>
                    <a:pt x="34386" y="9725"/>
                  </a:lnTo>
                  <a:cubicBezTo>
                    <a:pt x="34320" y="9391"/>
                    <a:pt x="34320" y="9040"/>
                    <a:pt x="34420" y="8689"/>
                  </a:cubicBezTo>
                  <a:lnTo>
                    <a:pt x="34904" y="9642"/>
                  </a:lnTo>
                  <a:lnTo>
                    <a:pt x="39265" y="8973"/>
                  </a:lnTo>
                  <a:lnTo>
                    <a:pt x="39650" y="9408"/>
                  </a:lnTo>
                  <a:lnTo>
                    <a:pt x="39917" y="9408"/>
                  </a:lnTo>
                  <a:cubicBezTo>
                    <a:pt x="39934" y="8990"/>
                    <a:pt x="39917" y="8556"/>
                    <a:pt x="39867" y="8138"/>
                  </a:cubicBezTo>
                  <a:cubicBezTo>
                    <a:pt x="39759" y="7959"/>
                    <a:pt x="39516" y="7933"/>
                    <a:pt x="39385" y="7933"/>
                  </a:cubicBezTo>
                  <a:cubicBezTo>
                    <a:pt x="39333" y="7933"/>
                    <a:pt x="39299" y="7937"/>
                    <a:pt x="39299" y="7937"/>
                  </a:cubicBezTo>
                  <a:lnTo>
                    <a:pt x="24545" y="8773"/>
                  </a:lnTo>
                  <a:cubicBezTo>
                    <a:pt x="24746" y="8890"/>
                    <a:pt x="25230" y="9491"/>
                    <a:pt x="25314" y="10410"/>
                  </a:cubicBezTo>
                  <a:cubicBezTo>
                    <a:pt x="25314" y="10410"/>
                    <a:pt x="24747" y="9891"/>
                    <a:pt x="24653" y="9891"/>
                  </a:cubicBezTo>
                  <a:cubicBezTo>
                    <a:pt x="24650" y="9891"/>
                    <a:pt x="24647" y="9891"/>
                    <a:pt x="24645" y="9892"/>
                  </a:cubicBezTo>
                  <a:cubicBezTo>
                    <a:pt x="24578" y="9909"/>
                    <a:pt x="24545" y="10343"/>
                    <a:pt x="24445" y="10444"/>
                  </a:cubicBezTo>
                  <a:cubicBezTo>
                    <a:pt x="24413" y="10471"/>
                    <a:pt x="24385" y="10482"/>
                    <a:pt x="24361" y="10482"/>
                  </a:cubicBezTo>
                  <a:cubicBezTo>
                    <a:pt x="24297" y="10482"/>
                    <a:pt x="24261" y="10400"/>
                    <a:pt x="24261" y="10327"/>
                  </a:cubicBezTo>
                  <a:cubicBezTo>
                    <a:pt x="23936" y="10781"/>
                    <a:pt x="23406" y="11063"/>
                    <a:pt x="22855" y="11063"/>
                  </a:cubicBezTo>
                  <a:cubicBezTo>
                    <a:pt x="22839" y="11063"/>
                    <a:pt x="22823" y="11062"/>
                    <a:pt x="22807" y="11062"/>
                  </a:cubicBezTo>
                  <a:cubicBezTo>
                    <a:pt x="21955" y="11062"/>
                    <a:pt x="21487" y="10494"/>
                    <a:pt x="21487" y="9692"/>
                  </a:cubicBezTo>
                  <a:cubicBezTo>
                    <a:pt x="21504" y="9424"/>
                    <a:pt x="21604" y="9140"/>
                    <a:pt x="21771" y="8940"/>
                  </a:cubicBezTo>
                  <a:lnTo>
                    <a:pt x="21771" y="8940"/>
                  </a:lnTo>
                  <a:lnTo>
                    <a:pt x="17761" y="9040"/>
                  </a:lnTo>
                  <a:cubicBezTo>
                    <a:pt x="17761" y="9040"/>
                    <a:pt x="17678" y="9059"/>
                    <a:pt x="17567" y="9059"/>
                  </a:cubicBezTo>
                  <a:cubicBezTo>
                    <a:pt x="17378" y="9059"/>
                    <a:pt x="17110" y="9006"/>
                    <a:pt x="17026" y="8723"/>
                  </a:cubicBezTo>
                  <a:cubicBezTo>
                    <a:pt x="17009" y="8656"/>
                    <a:pt x="17043" y="8572"/>
                    <a:pt x="17110" y="8522"/>
                  </a:cubicBezTo>
                  <a:cubicBezTo>
                    <a:pt x="17177" y="8472"/>
                    <a:pt x="17260" y="8439"/>
                    <a:pt x="17344" y="8422"/>
                  </a:cubicBezTo>
                  <a:cubicBezTo>
                    <a:pt x="17344" y="8422"/>
                    <a:pt x="10593" y="3309"/>
                    <a:pt x="9875" y="2574"/>
                  </a:cubicBezTo>
                  <a:cubicBezTo>
                    <a:pt x="8895" y="2741"/>
                    <a:pt x="8025" y="2809"/>
                    <a:pt x="7257" y="2809"/>
                  </a:cubicBezTo>
                  <a:cubicBezTo>
                    <a:pt x="3872" y="2809"/>
                    <a:pt x="2473" y="1488"/>
                    <a:pt x="2473" y="1488"/>
                  </a:cubicBezTo>
                  <a:cubicBezTo>
                    <a:pt x="2373" y="1505"/>
                    <a:pt x="2289" y="1521"/>
                    <a:pt x="2206" y="1521"/>
                  </a:cubicBezTo>
                  <a:cubicBezTo>
                    <a:pt x="2108" y="1533"/>
                    <a:pt x="2018" y="1538"/>
                    <a:pt x="1935" y="1538"/>
                  </a:cubicBezTo>
                  <a:cubicBezTo>
                    <a:pt x="690" y="1538"/>
                    <a:pt x="1102" y="314"/>
                    <a:pt x="158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93"/>
            <p:cNvSpPr/>
            <p:nvPr/>
          </p:nvSpPr>
          <p:spPr>
            <a:xfrm>
              <a:off x="5359300" y="3454600"/>
              <a:ext cx="18800" cy="7975"/>
            </a:xfrm>
            <a:custGeom>
              <a:rect b="b" l="l" r="r" t="t"/>
              <a:pathLst>
                <a:path extrusionOk="0" h="319" w="752">
                  <a:moveTo>
                    <a:pt x="0" y="1"/>
                  </a:moveTo>
                  <a:lnTo>
                    <a:pt x="0" y="1"/>
                  </a:lnTo>
                  <a:cubicBezTo>
                    <a:pt x="0" y="1"/>
                    <a:pt x="268" y="135"/>
                    <a:pt x="702" y="302"/>
                  </a:cubicBezTo>
                  <a:lnTo>
                    <a:pt x="752" y="318"/>
                  </a:lnTo>
                  <a:lnTo>
                    <a:pt x="652" y="268"/>
                  </a:lnTo>
                  <a:lnTo>
                    <a:pt x="518" y="218"/>
                  </a:lnTo>
                  <a:lnTo>
                    <a:pt x="418" y="185"/>
                  </a:lnTo>
                  <a:cubicBezTo>
                    <a:pt x="284" y="118"/>
                    <a:pt x="150" y="68"/>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3"/>
            <p:cNvSpPr/>
            <p:nvPr/>
          </p:nvSpPr>
          <p:spPr>
            <a:xfrm>
              <a:off x="5346850" y="3417425"/>
              <a:ext cx="250550" cy="70925"/>
            </a:xfrm>
            <a:custGeom>
              <a:rect b="b" l="l" r="r" t="t"/>
              <a:pathLst>
                <a:path extrusionOk="0" h="2837" w="10022">
                  <a:moveTo>
                    <a:pt x="10022" y="235"/>
                  </a:moveTo>
                  <a:cubicBezTo>
                    <a:pt x="10020" y="235"/>
                    <a:pt x="10010" y="237"/>
                    <a:pt x="9992" y="241"/>
                  </a:cubicBezTo>
                  <a:lnTo>
                    <a:pt x="9992" y="241"/>
                  </a:lnTo>
                  <a:lnTo>
                    <a:pt x="10022" y="235"/>
                  </a:lnTo>
                  <a:close/>
                  <a:moveTo>
                    <a:pt x="9992" y="241"/>
                  </a:moveTo>
                  <a:lnTo>
                    <a:pt x="9872" y="268"/>
                  </a:lnTo>
                  <a:lnTo>
                    <a:pt x="9872" y="272"/>
                  </a:lnTo>
                  <a:lnTo>
                    <a:pt x="9872" y="272"/>
                  </a:lnTo>
                  <a:cubicBezTo>
                    <a:pt x="9925" y="258"/>
                    <a:pt x="9966" y="248"/>
                    <a:pt x="9992" y="241"/>
                  </a:cubicBezTo>
                  <a:close/>
                  <a:moveTo>
                    <a:pt x="5995" y="1"/>
                  </a:moveTo>
                  <a:lnTo>
                    <a:pt x="5979" y="34"/>
                  </a:lnTo>
                  <a:lnTo>
                    <a:pt x="5979" y="51"/>
                  </a:lnTo>
                  <a:cubicBezTo>
                    <a:pt x="5979" y="68"/>
                    <a:pt x="5962" y="101"/>
                    <a:pt x="5962" y="118"/>
                  </a:cubicBezTo>
                  <a:cubicBezTo>
                    <a:pt x="5945" y="185"/>
                    <a:pt x="5912" y="251"/>
                    <a:pt x="5878" y="318"/>
                  </a:cubicBezTo>
                  <a:lnTo>
                    <a:pt x="5878" y="352"/>
                  </a:lnTo>
                  <a:cubicBezTo>
                    <a:pt x="5862" y="368"/>
                    <a:pt x="5845" y="402"/>
                    <a:pt x="5828" y="435"/>
                  </a:cubicBezTo>
                  <a:cubicBezTo>
                    <a:pt x="5828" y="452"/>
                    <a:pt x="5828" y="469"/>
                    <a:pt x="5811" y="469"/>
                  </a:cubicBezTo>
                  <a:cubicBezTo>
                    <a:pt x="5795" y="502"/>
                    <a:pt x="5778" y="552"/>
                    <a:pt x="5761" y="586"/>
                  </a:cubicBezTo>
                  <a:lnTo>
                    <a:pt x="5745" y="602"/>
                  </a:lnTo>
                  <a:cubicBezTo>
                    <a:pt x="5711" y="652"/>
                    <a:pt x="5694" y="703"/>
                    <a:pt x="5661" y="753"/>
                  </a:cubicBezTo>
                  <a:cubicBezTo>
                    <a:pt x="5628" y="803"/>
                    <a:pt x="5578" y="870"/>
                    <a:pt x="5544" y="936"/>
                  </a:cubicBezTo>
                  <a:cubicBezTo>
                    <a:pt x="5544" y="936"/>
                    <a:pt x="5527" y="953"/>
                    <a:pt x="5511" y="953"/>
                  </a:cubicBezTo>
                  <a:cubicBezTo>
                    <a:pt x="5416" y="1036"/>
                    <a:pt x="5261" y="1111"/>
                    <a:pt x="5005" y="1111"/>
                  </a:cubicBezTo>
                  <a:cubicBezTo>
                    <a:pt x="4902" y="1111"/>
                    <a:pt x="4781" y="1099"/>
                    <a:pt x="4642" y="1070"/>
                  </a:cubicBezTo>
                  <a:cubicBezTo>
                    <a:pt x="3211" y="766"/>
                    <a:pt x="2261" y="650"/>
                    <a:pt x="1646" y="650"/>
                  </a:cubicBezTo>
                  <a:cubicBezTo>
                    <a:pt x="0" y="650"/>
                    <a:pt x="765" y="1478"/>
                    <a:pt x="1166" y="1722"/>
                  </a:cubicBezTo>
                  <a:lnTo>
                    <a:pt x="1267" y="1772"/>
                  </a:lnTo>
                  <a:cubicBezTo>
                    <a:pt x="1851" y="2006"/>
                    <a:pt x="2453" y="2206"/>
                    <a:pt x="3055" y="2373"/>
                  </a:cubicBezTo>
                  <a:cubicBezTo>
                    <a:pt x="3439" y="2490"/>
                    <a:pt x="3823" y="2591"/>
                    <a:pt x="4224" y="2657"/>
                  </a:cubicBezTo>
                  <a:cubicBezTo>
                    <a:pt x="4773" y="2777"/>
                    <a:pt x="5339" y="2836"/>
                    <a:pt x="5904" y="2836"/>
                  </a:cubicBezTo>
                  <a:cubicBezTo>
                    <a:pt x="6130" y="2836"/>
                    <a:pt x="6356" y="2827"/>
                    <a:pt x="6580" y="2808"/>
                  </a:cubicBezTo>
                  <a:cubicBezTo>
                    <a:pt x="7867" y="2657"/>
                    <a:pt x="8669" y="2206"/>
                    <a:pt x="9153" y="1738"/>
                  </a:cubicBezTo>
                  <a:cubicBezTo>
                    <a:pt x="9537" y="1354"/>
                    <a:pt x="9788" y="870"/>
                    <a:pt x="9872" y="335"/>
                  </a:cubicBezTo>
                  <a:lnTo>
                    <a:pt x="9872" y="272"/>
                  </a:lnTo>
                  <a:lnTo>
                    <a:pt x="9872" y="272"/>
                  </a:lnTo>
                  <a:cubicBezTo>
                    <a:pt x="9655" y="328"/>
                    <a:pt x="9245" y="436"/>
                    <a:pt x="8903" y="519"/>
                  </a:cubicBezTo>
                  <a:lnTo>
                    <a:pt x="8836" y="535"/>
                  </a:lnTo>
                  <a:lnTo>
                    <a:pt x="8735" y="552"/>
                  </a:lnTo>
                  <a:lnTo>
                    <a:pt x="8635" y="586"/>
                  </a:lnTo>
                  <a:lnTo>
                    <a:pt x="8585" y="586"/>
                  </a:lnTo>
                  <a:lnTo>
                    <a:pt x="8468" y="602"/>
                  </a:lnTo>
                  <a:cubicBezTo>
                    <a:pt x="8432" y="609"/>
                    <a:pt x="8388" y="613"/>
                    <a:pt x="8337" y="613"/>
                  </a:cubicBezTo>
                  <a:cubicBezTo>
                    <a:pt x="7789" y="613"/>
                    <a:pt x="6438" y="230"/>
                    <a:pt x="5995"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93"/>
            <p:cNvSpPr/>
            <p:nvPr/>
          </p:nvSpPr>
          <p:spPr>
            <a:xfrm>
              <a:off x="5245250" y="3186850"/>
              <a:ext cx="219325" cy="158350"/>
            </a:xfrm>
            <a:custGeom>
              <a:rect b="b" l="l" r="r" t="t"/>
              <a:pathLst>
                <a:path extrusionOk="0" h="6334" w="8773">
                  <a:moveTo>
                    <a:pt x="1193" y="397"/>
                  </a:moveTo>
                  <a:cubicBezTo>
                    <a:pt x="1261" y="397"/>
                    <a:pt x="1359" y="519"/>
                    <a:pt x="1404" y="669"/>
                  </a:cubicBezTo>
                  <a:cubicBezTo>
                    <a:pt x="1471" y="853"/>
                    <a:pt x="1454" y="1003"/>
                    <a:pt x="1387" y="1037"/>
                  </a:cubicBezTo>
                  <a:cubicBezTo>
                    <a:pt x="1383" y="1038"/>
                    <a:pt x="1379" y="1038"/>
                    <a:pt x="1374" y="1038"/>
                  </a:cubicBezTo>
                  <a:cubicBezTo>
                    <a:pt x="1308" y="1038"/>
                    <a:pt x="1216" y="925"/>
                    <a:pt x="1154" y="753"/>
                  </a:cubicBezTo>
                  <a:cubicBezTo>
                    <a:pt x="1087" y="585"/>
                    <a:pt x="1103" y="418"/>
                    <a:pt x="1170" y="402"/>
                  </a:cubicBezTo>
                  <a:cubicBezTo>
                    <a:pt x="1177" y="398"/>
                    <a:pt x="1185" y="397"/>
                    <a:pt x="1193" y="397"/>
                  </a:cubicBezTo>
                  <a:close/>
                  <a:moveTo>
                    <a:pt x="1534" y="684"/>
                  </a:moveTo>
                  <a:cubicBezTo>
                    <a:pt x="1603" y="684"/>
                    <a:pt x="1708" y="798"/>
                    <a:pt x="1755" y="970"/>
                  </a:cubicBezTo>
                  <a:cubicBezTo>
                    <a:pt x="1822" y="1154"/>
                    <a:pt x="1822" y="1304"/>
                    <a:pt x="1738" y="1337"/>
                  </a:cubicBezTo>
                  <a:cubicBezTo>
                    <a:pt x="1734" y="1338"/>
                    <a:pt x="1730" y="1339"/>
                    <a:pt x="1725" y="1339"/>
                  </a:cubicBezTo>
                  <a:cubicBezTo>
                    <a:pt x="1659" y="1339"/>
                    <a:pt x="1567" y="1225"/>
                    <a:pt x="1504" y="1053"/>
                  </a:cubicBezTo>
                  <a:cubicBezTo>
                    <a:pt x="1454" y="886"/>
                    <a:pt x="1454" y="719"/>
                    <a:pt x="1521" y="686"/>
                  </a:cubicBezTo>
                  <a:cubicBezTo>
                    <a:pt x="1525" y="685"/>
                    <a:pt x="1530" y="684"/>
                    <a:pt x="1534" y="684"/>
                  </a:cubicBezTo>
                  <a:close/>
                  <a:moveTo>
                    <a:pt x="1889" y="970"/>
                  </a:moveTo>
                  <a:cubicBezTo>
                    <a:pt x="1956" y="970"/>
                    <a:pt x="2039" y="1087"/>
                    <a:pt x="2073" y="1254"/>
                  </a:cubicBezTo>
                  <a:cubicBezTo>
                    <a:pt x="2123" y="1421"/>
                    <a:pt x="2089" y="1571"/>
                    <a:pt x="2022" y="1588"/>
                  </a:cubicBezTo>
                  <a:cubicBezTo>
                    <a:pt x="2019" y="1589"/>
                    <a:pt x="2015" y="1589"/>
                    <a:pt x="2011" y="1589"/>
                  </a:cubicBezTo>
                  <a:cubicBezTo>
                    <a:pt x="1946" y="1589"/>
                    <a:pt x="1870" y="1462"/>
                    <a:pt x="1839" y="1304"/>
                  </a:cubicBezTo>
                  <a:cubicBezTo>
                    <a:pt x="1805" y="1137"/>
                    <a:pt x="1822" y="986"/>
                    <a:pt x="1889" y="970"/>
                  </a:cubicBezTo>
                  <a:close/>
                  <a:moveTo>
                    <a:pt x="2219" y="1219"/>
                  </a:moveTo>
                  <a:cubicBezTo>
                    <a:pt x="2283" y="1219"/>
                    <a:pt x="2359" y="1331"/>
                    <a:pt x="2390" y="1488"/>
                  </a:cubicBezTo>
                  <a:cubicBezTo>
                    <a:pt x="2423" y="1655"/>
                    <a:pt x="2407" y="1805"/>
                    <a:pt x="2340" y="1822"/>
                  </a:cubicBezTo>
                  <a:cubicBezTo>
                    <a:pt x="2336" y="1823"/>
                    <a:pt x="2331" y="1823"/>
                    <a:pt x="2327" y="1823"/>
                  </a:cubicBezTo>
                  <a:cubicBezTo>
                    <a:pt x="2263" y="1823"/>
                    <a:pt x="2187" y="1711"/>
                    <a:pt x="2156" y="1555"/>
                  </a:cubicBezTo>
                  <a:cubicBezTo>
                    <a:pt x="2123" y="1387"/>
                    <a:pt x="2123" y="1237"/>
                    <a:pt x="2189" y="1220"/>
                  </a:cubicBezTo>
                  <a:lnTo>
                    <a:pt x="2206" y="1220"/>
                  </a:lnTo>
                  <a:cubicBezTo>
                    <a:pt x="2210" y="1219"/>
                    <a:pt x="2215" y="1219"/>
                    <a:pt x="2219" y="1219"/>
                  </a:cubicBezTo>
                  <a:close/>
                  <a:moveTo>
                    <a:pt x="2524" y="1471"/>
                  </a:moveTo>
                  <a:cubicBezTo>
                    <a:pt x="2590" y="1471"/>
                    <a:pt x="2674" y="1588"/>
                    <a:pt x="2707" y="1755"/>
                  </a:cubicBezTo>
                  <a:cubicBezTo>
                    <a:pt x="2741" y="1922"/>
                    <a:pt x="2724" y="2073"/>
                    <a:pt x="2657" y="2089"/>
                  </a:cubicBezTo>
                  <a:cubicBezTo>
                    <a:pt x="2654" y="2090"/>
                    <a:pt x="2650" y="2091"/>
                    <a:pt x="2646" y="2091"/>
                  </a:cubicBezTo>
                  <a:cubicBezTo>
                    <a:pt x="2581" y="2091"/>
                    <a:pt x="2505" y="1963"/>
                    <a:pt x="2474" y="1805"/>
                  </a:cubicBezTo>
                  <a:cubicBezTo>
                    <a:pt x="2423" y="1638"/>
                    <a:pt x="2440" y="1488"/>
                    <a:pt x="2524" y="1471"/>
                  </a:cubicBezTo>
                  <a:close/>
                  <a:moveTo>
                    <a:pt x="2850" y="1737"/>
                  </a:moveTo>
                  <a:cubicBezTo>
                    <a:pt x="2902" y="1737"/>
                    <a:pt x="2993" y="1865"/>
                    <a:pt x="3025" y="2022"/>
                  </a:cubicBezTo>
                  <a:cubicBezTo>
                    <a:pt x="3058" y="2189"/>
                    <a:pt x="3042" y="2340"/>
                    <a:pt x="2975" y="2340"/>
                  </a:cubicBezTo>
                  <a:cubicBezTo>
                    <a:pt x="2971" y="2341"/>
                    <a:pt x="2966" y="2341"/>
                    <a:pt x="2962" y="2341"/>
                  </a:cubicBezTo>
                  <a:cubicBezTo>
                    <a:pt x="2898" y="2341"/>
                    <a:pt x="2822" y="2229"/>
                    <a:pt x="2791" y="2073"/>
                  </a:cubicBezTo>
                  <a:cubicBezTo>
                    <a:pt x="2741" y="1905"/>
                    <a:pt x="2758" y="1772"/>
                    <a:pt x="2824" y="1755"/>
                  </a:cubicBezTo>
                  <a:lnTo>
                    <a:pt x="2841" y="1738"/>
                  </a:lnTo>
                  <a:cubicBezTo>
                    <a:pt x="2844" y="1737"/>
                    <a:pt x="2847" y="1737"/>
                    <a:pt x="2850" y="1737"/>
                  </a:cubicBezTo>
                  <a:close/>
                  <a:moveTo>
                    <a:pt x="3155" y="1971"/>
                  </a:moveTo>
                  <a:cubicBezTo>
                    <a:pt x="3219" y="1971"/>
                    <a:pt x="3294" y="2083"/>
                    <a:pt x="3326" y="2240"/>
                  </a:cubicBezTo>
                  <a:cubicBezTo>
                    <a:pt x="3376" y="2407"/>
                    <a:pt x="3342" y="2557"/>
                    <a:pt x="3292" y="2574"/>
                  </a:cubicBezTo>
                  <a:cubicBezTo>
                    <a:pt x="3288" y="2575"/>
                    <a:pt x="3284" y="2575"/>
                    <a:pt x="3279" y="2575"/>
                  </a:cubicBezTo>
                  <a:cubicBezTo>
                    <a:pt x="3213" y="2575"/>
                    <a:pt x="3123" y="2463"/>
                    <a:pt x="3092" y="2306"/>
                  </a:cubicBezTo>
                  <a:cubicBezTo>
                    <a:pt x="3058" y="2139"/>
                    <a:pt x="3075" y="1989"/>
                    <a:pt x="3142" y="1972"/>
                  </a:cubicBezTo>
                  <a:cubicBezTo>
                    <a:pt x="3146" y="1971"/>
                    <a:pt x="3150" y="1971"/>
                    <a:pt x="3155" y="1971"/>
                  </a:cubicBezTo>
                  <a:close/>
                  <a:moveTo>
                    <a:pt x="3456" y="2238"/>
                  </a:moveTo>
                  <a:cubicBezTo>
                    <a:pt x="3520" y="2238"/>
                    <a:pt x="3596" y="2351"/>
                    <a:pt x="3643" y="2507"/>
                  </a:cubicBezTo>
                  <a:cubicBezTo>
                    <a:pt x="3677" y="2674"/>
                    <a:pt x="3660" y="2824"/>
                    <a:pt x="3593" y="2841"/>
                  </a:cubicBezTo>
                  <a:cubicBezTo>
                    <a:pt x="3589" y="2842"/>
                    <a:pt x="3585" y="2843"/>
                    <a:pt x="3581" y="2843"/>
                  </a:cubicBezTo>
                  <a:cubicBezTo>
                    <a:pt x="3517" y="2843"/>
                    <a:pt x="3440" y="2715"/>
                    <a:pt x="3393" y="2557"/>
                  </a:cubicBezTo>
                  <a:cubicBezTo>
                    <a:pt x="3359" y="2390"/>
                    <a:pt x="3393" y="2256"/>
                    <a:pt x="3459" y="2240"/>
                  </a:cubicBezTo>
                  <a:lnTo>
                    <a:pt x="3443" y="2240"/>
                  </a:lnTo>
                  <a:cubicBezTo>
                    <a:pt x="3447" y="2239"/>
                    <a:pt x="3451" y="2238"/>
                    <a:pt x="3456" y="2238"/>
                  </a:cubicBezTo>
                  <a:close/>
                  <a:moveTo>
                    <a:pt x="3770" y="2455"/>
                  </a:moveTo>
                  <a:cubicBezTo>
                    <a:pt x="3823" y="2455"/>
                    <a:pt x="3913" y="2568"/>
                    <a:pt x="3944" y="2724"/>
                  </a:cubicBezTo>
                  <a:cubicBezTo>
                    <a:pt x="3977" y="2891"/>
                    <a:pt x="3961" y="3042"/>
                    <a:pt x="3894" y="3058"/>
                  </a:cubicBezTo>
                  <a:cubicBezTo>
                    <a:pt x="3889" y="3059"/>
                    <a:pt x="3885" y="3060"/>
                    <a:pt x="3881" y="3060"/>
                  </a:cubicBezTo>
                  <a:cubicBezTo>
                    <a:pt x="3816" y="3060"/>
                    <a:pt x="3741" y="2947"/>
                    <a:pt x="3710" y="2791"/>
                  </a:cubicBezTo>
                  <a:cubicBezTo>
                    <a:pt x="3660" y="2624"/>
                    <a:pt x="3693" y="2474"/>
                    <a:pt x="3760" y="2457"/>
                  </a:cubicBezTo>
                  <a:cubicBezTo>
                    <a:pt x="3763" y="2456"/>
                    <a:pt x="3767" y="2455"/>
                    <a:pt x="3770" y="2455"/>
                  </a:cubicBezTo>
                  <a:close/>
                  <a:moveTo>
                    <a:pt x="4072" y="2706"/>
                  </a:moveTo>
                  <a:cubicBezTo>
                    <a:pt x="4137" y="2706"/>
                    <a:pt x="4213" y="2834"/>
                    <a:pt x="4245" y="2991"/>
                  </a:cubicBezTo>
                  <a:cubicBezTo>
                    <a:pt x="4295" y="3159"/>
                    <a:pt x="4261" y="3309"/>
                    <a:pt x="4195" y="3326"/>
                  </a:cubicBezTo>
                  <a:cubicBezTo>
                    <a:pt x="4128" y="3326"/>
                    <a:pt x="4044" y="3209"/>
                    <a:pt x="4011" y="3042"/>
                  </a:cubicBezTo>
                  <a:cubicBezTo>
                    <a:pt x="3977" y="2875"/>
                    <a:pt x="3994" y="2741"/>
                    <a:pt x="4061" y="2724"/>
                  </a:cubicBezTo>
                  <a:lnTo>
                    <a:pt x="4061" y="2707"/>
                  </a:lnTo>
                  <a:cubicBezTo>
                    <a:pt x="4065" y="2707"/>
                    <a:pt x="4068" y="2706"/>
                    <a:pt x="4072" y="2706"/>
                  </a:cubicBezTo>
                  <a:close/>
                  <a:moveTo>
                    <a:pt x="4377" y="2956"/>
                  </a:moveTo>
                  <a:cubicBezTo>
                    <a:pt x="4454" y="2956"/>
                    <a:pt x="4515" y="3069"/>
                    <a:pt x="4562" y="3225"/>
                  </a:cubicBezTo>
                  <a:cubicBezTo>
                    <a:pt x="4596" y="3393"/>
                    <a:pt x="4579" y="3543"/>
                    <a:pt x="4512" y="3560"/>
                  </a:cubicBezTo>
                  <a:cubicBezTo>
                    <a:pt x="4508" y="3561"/>
                    <a:pt x="4503" y="3561"/>
                    <a:pt x="4499" y="3561"/>
                  </a:cubicBezTo>
                  <a:cubicBezTo>
                    <a:pt x="4435" y="3561"/>
                    <a:pt x="4359" y="3449"/>
                    <a:pt x="4328" y="3292"/>
                  </a:cubicBezTo>
                  <a:cubicBezTo>
                    <a:pt x="4278" y="3108"/>
                    <a:pt x="4311" y="2975"/>
                    <a:pt x="4378" y="2958"/>
                  </a:cubicBezTo>
                  <a:lnTo>
                    <a:pt x="4362" y="2958"/>
                  </a:lnTo>
                  <a:cubicBezTo>
                    <a:pt x="4367" y="2957"/>
                    <a:pt x="4372" y="2956"/>
                    <a:pt x="4377" y="2956"/>
                  </a:cubicBezTo>
                  <a:close/>
                  <a:moveTo>
                    <a:pt x="5007" y="3474"/>
                  </a:moveTo>
                  <a:cubicBezTo>
                    <a:pt x="5057" y="3474"/>
                    <a:pt x="5132" y="3586"/>
                    <a:pt x="5164" y="3727"/>
                  </a:cubicBezTo>
                  <a:cubicBezTo>
                    <a:pt x="5197" y="3877"/>
                    <a:pt x="5180" y="4011"/>
                    <a:pt x="5130" y="4011"/>
                  </a:cubicBezTo>
                  <a:cubicBezTo>
                    <a:pt x="5125" y="4012"/>
                    <a:pt x="5120" y="4013"/>
                    <a:pt x="5116" y="4013"/>
                  </a:cubicBezTo>
                  <a:cubicBezTo>
                    <a:pt x="5054" y="4013"/>
                    <a:pt x="4994" y="3916"/>
                    <a:pt x="4963" y="3777"/>
                  </a:cubicBezTo>
                  <a:cubicBezTo>
                    <a:pt x="4930" y="3626"/>
                    <a:pt x="4946" y="3493"/>
                    <a:pt x="4997" y="3476"/>
                  </a:cubicBezTo>
                  <a:cubicBezTo>
                    <a:pt x="5000" y="3475"/>
                    <a:pt x="5003" y="3474"/>
                    <a:pt x="5007" y="3474"/>
                  </a:cubicBezTo>
                  <a:close/>
                  <a:moveTo>
                    <a:pt x="5591" y="3926"/>
                  </a:moveTo>
                  <a:cubicBezTo>
                    <a:pt x="5642" y="3926"/>
                    <a:pt x="5717" y="4037"/>
                    <a:pt x="5748" y="4178"/>
                  </a:cubicBezTo>
                  <a:cubicBezTo>
                    <a:pt x="5782" y="4328"/>
                    <a:pt x="5765" y="4462"/>
                    <a:pt x="5715" y="4479"/>
                  </a:cubicBezTo>
                  <a:cubicBezTo>
                    <a:pt x="5665" y="4479"/>
                    <a:pt x="5581" y="4378"/>
                    <a:pt x="5548" y="4228"/>
                  </a:cubicBezTo>
                  <a:cubicBezTo>
                    <a:pt x="5514" y="4078"/>
                    <a:pt x="5531" y="3944"/>
                    <a:pt x="5581" y="3944"/>
                  </a:cubicBezTo>
                  <a:lnTo>
                    <a:pt x="5581" y="3927"/>
                  </a:lnTo>
                  <a:cubicBezTo>
                    <a:pt x="5585" y="3926"/>
                    <a:pt x="5588" y="3926"/>
                    <a:pt x="5591" y="3926"/>
                  </a:cubicBezTo>
                  <a:close/>
                  <a:moveTo>
                    <a:pt x="5877" y="4143"/>
                  </a:moveTo>
                  <a:cubicBezTo>
                    <a:pt x="5925" y="4143"/>
                    <a:pt x="5985" y="4240"/>
                    <a:pt x="6016" y="4395"/>
                  </a:cubicBezTo>
                  <a:cubicBezTo>
                    <a:pt x="6049" y="4545"/>
                    <a:pt x="6032" y="4662"/>
                    <a:pt x="5982" y="4679"/>
                  </a:cubicBezTo>
                  <a:cubicBezTo>
                    <a:pt x="5979" y="4680"/>
                    <a:pt x="5976" y="4681"/>
                    <a:pt x="5972" y="4681"/>
                  </a:cubicBezTo>
                  <a:cubicBezTo>
                    <a:pt x="5922" y="4681"/>
                    <a:pt x="5847" y="4569"/>
                    <a:pt x="5815" y="4428"/>
                  </a:cubicBezTo>
                  <a:cubicBezTo>
                    <a:pt x="5799" y="4278"/>
                    <a:pt x="5799" y="4161"/>
                    <a:pt x="5865" y="4144"/>
                  </a:cubicBezTo>
                  <a:cubicBezTo>
                    <a:pt x="5869" y="4143"/>
                    <a:pt x="5873" y="4143"/>
                    <a:pt x="5877" y="4143"/>
                  </a:cubicBezTo>
                  <a:close/>
                  <a:moveTo>
                    <a:pt x="6350" y="4545"/>
                  </a:moveTo>
                  <a:lnTo>
                    <a:pt x="6350" y="4562"/>
                  </a:lnTo>
                  <a:cubicBezTo>
                    <a:pt x="6354" y="4561"/>
                    <a:pt x="6357" y="4560"/>
                    <a:pt x="6361" y="4560"/>
                  </a:cubicBezTo>
                  <a:cubicBezTo>
                    <a:pt x="6410" y="4560"/>
                    <a:pt x="6469" y="4655"/>
                    <a:pt x="6500" y="4779"/>
                  </a:cubicBezTo>
                  <a:cubicBezTo>
                    <a:pt x="6534" y="4930"/>
                    <a:pt x="6517" y="5047"/>
                    <a:pt x="6467" y="5063"/>
                  </a:cubicBezTo>
                  <a:cubicBezTo>
                    <a:pt x="6417" y="5063"/>
                    <a:pt x="6350" y="4963"/>
                    <a:pt x="6317" y="4829"/>
                  </a:cubicBezTo>
                  <a:cubicBezTo>
                    <a:pt x="6283" y="4696"/>
                    <a:pt x="6300" y="4562"/>
                    <a:pt x="6350" y="4545"/>
                  </a:cubicBezTo>
                  <a:close/>
                  <a:moveTo>
                    <a:pt x="6601" y="4746"/>
                  </a:moveTo>
                  <a:cubicBezTo>
                    <a:pt x="6651" y="4746"/>
                    <a:pt x="6718" y="4846"/>
                    <a:pt x="6751" y="4980"/>
                  </a:cubicBezTo>
                  <a:cubicBezTo>
                    <a:pt x="6784" y="5113"/>
                    <a:pt x="6768" y="5247"/>
                    <a:pt x="6718" y="5247"/>
                  </a:cubicBezTo>
                  <a:cubicBezTo>
                    <a:pt x="6714" y="5248"/>
                    <a:pt x="6710" y="5249"/>
                    <a:pt x="6706" y="5249"/>
                  </a:cubicBezTo>
                  <a:cubicBezTo>
                    <a:pt x="6658" y="5249"/>
                    <a:pt x="6598" y="5154"/>
                    <a:pt x="6567" y="5030"/>
                  </a:cubicBezTo>
                  <a:cubicBezTo>
                    <a:pt x="6534" y="4880"/>
                    <a:pt x="6550" y="4763"/>
                    <a:pt x="6601" y="4746"/>
                  </a:cubicBezTo>
                  <a:close/>
                  <a:moveTo>
                    <a:pt x="6862" y="4961"/>
                  </a:moveTo>
                  <a:cubicBezTo>
                    <a:pt x="6911" y="4961"/>
                    <a:pt x="6971" y="5058"/>
                    <a:pt x="7002" y="5197"/>
                  </a:cubicBezTo>
                  <a:cubicBezTo>
                    <a:pt x="7035" y="5331"/>
                    <a:pt x="7018" y="5448"/>
                    <a:pt x="6968" y="5464"/>
                  </a:cubicBezTo>
                  <a:cubicBezTo>
                    <a:pt x="6965" y="5465"/>
                    <a:pt x="6962" y="5466"/>
                    <a:pt x="6958" y="5466"/>
                  </a:cubicBezTo>
                  <a:cubicBezTo>
                    <a:pt x="6910" y="5466"/>
                    <a:pt x="6849" y="5356"/>
                    <a:pt x="6818" y="5230"/>
                  </a:cubicBezTo>
                  <a:cubicBezTo>
                    <a:pt x="6784" y="5097"/>
                    <a:pt x="6801" y="4963"/>
                    <a:pt x="6851" y="4963"/>
                  </a:cubicBezTo>
                  <a:cubicBezTo>
                    <a:pt x="6855" y="4962"/>
                    <a:pt x="6859" y="4961"/>
                    <a:pt x="6862" y="4961"/>
                  </a:cubicBezTo>
                  <a:close/>
                  <a:moveTo>
                    <a:pt x="7698" y="5630"/>
                  </a:moveTo>
                  <a:cubicBezTo>
                    <a:pt x="7746" y="5630"/>
                    <a:pt x="7806" y="5726"/>
                    <a:pt x="7837" y="5865"/>
                  </a:cubicBezTo>
                  <a:cubicBezTo>
                    <a:pt x="7870" y="5999"/>
                    <a:pt x="7854" y="6116"/>
                    <a:pt x="7804" y="6133"/>
                  </a:cubicBezTo>
                  <a:cubicBezTo>
                    <a:pt x="7800" y="6134"/>
                    <a:pt x="7796" y="6135"/>
                    <a:pt x="7792" y="6135"/>
                  </a:cubicBezTo>
                  <a:cubicBezTo>
                    <a:pt x="7744" y="6135"/>
                    <a:pt x="7684" y="6038"/>
                    <a:pt x="7653" y="5899"/>
                  </a:cubicBezTo>
                  <a:cubicBezTo>
                    <a:pt x="7620" y="5765"/>
                    <a:pt x="7636" y="5648"/>
                    <a:pt x="7687" y="5631"/>
                  </a:cubicBezTo>
                  <a:cubicBezTo>
                    <a:pt x="7690" y="5630"/>
                    <a:pt x="7694" y="5630"/>
                    <a:pt x="7698" y="5630"/>
                  </a:cubicBezTo>
                  <a:close/>
                  <a:moveTo>
                    <a:pt x="836" y="1"/>
                  </a:moveTo>
                  <a:cubicBezTo>
                    <a:pt x="569" y="134"/>
                    <a:pt x="285" y="251"/>
                    <a:pt x="1" y="352"/>
                  </a:cubicBezTo>
                  <a:lnTo>
                    <a:pt x="7703" y="6333"/>
                  </a:lnTo>
                  <a:lnTo>
                    <a:pt x="8004" y="6333"/>
                  </a:lnTo>
                  <a:cubicBezTo>
                    <a:pt x="7937" y="6266"/>
                    <a:pt x="7904" y="6200"/>
                    <a:pt x="7887" y="6116"/>
                  </a:cubicBezTo>
                  <a:cubicBezTo>
                    <a:pt x="7870" y="5982"/>
                    <a:pt x="7870" y="5849"/>
                    <a:pt x="7921" y="5849"/>
                  </a:cubicBezTo>
                  <a:cubicBezTo>
                    <a:pt x="7924" y="5847"/>
                    <a:pt x="7928" y="5847"/>
                    <a:pt x="7932" y="5847"/>
                  </a:cubicBezTo>
                  <a:cubicBezTo>
                    <a:pt x="7980" y="5847"/>
                    <a:pt x="8040" y="5942"/>
                    <a:pt x="8071" y="6066"/>
                  </a:cubicBezTo>
                  <a:cubicBezTo>
                    <a:pt x="8104" y="6149"/>
                    <a:pt x="8104" y="6250"/>
                    <a:pt x="8071" y="6333"/>
                  </a:cubicBezTo>
                  <a:lnTo>
                    <a:pt x="8154" y="6333"/>
                  </a:lnTo>
                  <a:lnTo>
                    <a:pt x="8138" y="6316"/>
                  </a:lnTo>
                  <a:cubicBezTo>
                    <a:pt x="8104" y="6166"/>
                    <a:pt x="8121" y="6049"/>
                    <a:pt x="8171" y="6032"/>
                  </a:cubicBezTo>
                  <a:cubicBezTo>
                    <a:pt x="8221" y="6032"/>
                    <a:pt x="8288" y="6133"/>
                    <a:pt x="8322" y="6266"/>
                  </a:cubicBezTo>
                  <a:lnTo>
                    <a:pt x="8322" y="6316"/>
                  </a:lnTo>
                  <a:lnTo>
                    <a:pt x="8773" y="6300"/>
                  </a:lnTo>
                  <a:cubicBezTo>
                    <a:pt x="8773" y="6300"/>
                    <a:pt x="3242" y="1788"/>
                    <a:pt x="836"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3"/>
            <p:cNvSpPr/>
            <p:nvPr/>
          </p:nvSpPr>
          <p:spPr>
            <a:xfrm>
              <a:off x="5227700" y="3196450"/>
              <a:ext cx="203450" cy="149575"/>
            </a:xfrm>
            <a:custGeom>
              <a:rect b="b" l="l" r="r" t="t"/>
              <a:pathLst>
                <a:path extrusionOk="0" h="5983" w="8138">
                  <a:moveTo>
                    <a:pt x="502" y="1"/>
                  </a:moveTo>
                  <a:cubicBezTo>
                    <a:pt x="318" y="68"/>
                    <a:pt x="135" y="101"/>
                    <a:pt x="1" y="135"/>
                  </a:cubicBezTo>
                  <a:cubicBezTo>
                    <a:pt x="719" y="870"/>
                    <a:pt x="7470" y="5983"/>
                    <a:pt x="7470" y="5983"/>
                  </a:cubicBezTo>
                  <a:lnTo>
                    <a:pt x="8138" y="5949"/>
                  </a:lnTo>
                  <a:lnTo>
                    <a:pt x="502" y="1"/>
                  </a:ln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93"/>
            <p:cNvSpPr/>
            <p:nvPr/>
          </p:nvSpPr>
          <p:spPr>
            <a:xfrm>
              <a:off x="4990025" y="3424525"/>
              <a:ext cx="77300" cy="27175"/>
            </a:xfrm>
            <a:custGeom>
              <a:rect b="b" l="l" r="r" t="t"/>
              <a:pathLst>
                <a:path extrusionOk="0" h="1087" w="3092">
                  <a:moveTo>
                    <a:pt x="3092" y="1"/>
                  </a:moveTo>
                  <a:cubicBezTo>
                    <a:pt x="2173" y="268"/>
                    <a:pt x="1170" y="586"/>
                    <a:pt x="84" y="936"/>
                  </a:cubicBezTo>
                  <a:cubicBezTo>
                    <a:pt x="1" y="970"/>
                    <a:pt x="17" y="1020"/>
                    <a:pt x="84" y="1087"/>
                  </a:cubicBezTo>
                  <a:lnTo>
                    <a:pt x="3092" y="285"/>
                  </a:lnTo>
                  <a:lnTo>
                    <a:pt x="30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93"/>
            <p:cNvSpPr/>
            <p:nvPr/>
          </p:nvSpPr>
          <p:spPr>
            <a:xfrm>
              <a:off x="5838825" y="3351850"/>
              <a:ext cx="15075" cy="40550"/>
            </a:xfrm>
            <a:custGeom>
              <a:rect b="b" l="l" r="r" t="t"/>
              <a:pathLst>
                <a:path extrusionOk="0" h="1622" w="603">
                  <a:moveTo>
                    <a:pt x="101" y="1"/>
                  </a:moveTo>
                  <a:cubicBezTo>
                    <a:pt x="1" y="335"/>
                    <a:pt x="1" y="686"/>
                    <a:pt x="84" y="1036"/>
                  </a:cubicBezTo>
                  <a:cubicBezTo>
                    <a:pt x="134" y="1270"/>
                    <a:pt x="251" y="1471"/>
                    <a:pt x="452" y="1621"/>
                  </a:cubicBezTo>
                  <a:lnTo>
                    <a:pt x="602" y="986"/>
                  </a:lnTo>
                  <a:lnTo>
                    <a:pt x="585" y="953"/>
                  </a:lnTo>
                  <a:lnTo>
                    <a:pt x="1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93"/>
            <p:cNvSpPr/>
            <p:nvPr/>
          </p:nvSpPr>
          <p:spPr>
            <a:xfrm>
              <a:off x="5758625" y="3358950"/>
              <a:ext cx="20500" cy="42625"/>
            </a:xfrm>
            <a:custGeom>
              <a:rect b="b" l="l" r="r" t="t"/>
              <a:pathLst>
                <a:path extrusionOk="0" h="1705" w="820">
                  <a:moveTo>
                    <a:pt x="151" y="1"/>
                  </a:moveTo>
                  <a:lnTo>
                    <a:pt x="151" y="1"/>
                  </a:lnTo>
                  <a:cubicBezTo>
                    <a:pt x="0" y="402"/>
                    <a:pt x="17" y="836"/>
                    <a:pt x="201" y="1220"/>
                  </a:cubicBezTo>
                  <a:cubicBezTo>
                    <a:pt x="301" y="1421"/>
                    <a:pt x="468" y="1588"/>
                    <a:pt x="669" y="1705"/>
                  </a:cubicBezTo>
                  <a:lnTo>
                    <a:pt x="803" y="1137"/>
                  </a:lnTo>
                  <a:lnTo>
                    <a:pt x="819" y="1003"/>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93"/>
            <p:cNvSpPr/>
            <p:nvPr/>
          </p:nvSpPr>
          <p:spPr>
            <a:xfrm>
              <a:off x="5683425" y="3363125"/>
              <a:ext cx="26775" cy="48475"/>
            </a:xfrm>
            <a:custGeom>
              <a:rect b="b" l="l" r="r" t="t"/>
              <a:pathLst>
                <a:path extrusionOk="0" h="1939" w="1071">
                  <a:moveTo>
                    <a:pt x="151" y="1"/>
                  </a:moveTo>
                  <a:lnTo>
                    <a:pt x="151" y="1"/>
                  </a:lnTo>
                  <a:cubicBezTo>
                    <a:pt x="1" y="502"/>
                    <a:pt x="118" y="1070"/>
                    <a:pt x="452" y="1488"/>
                  </a:cubicBezTo>
                  <a:cubicBezTo>
                    <a:pt x="602" y="1672"/>
                    <a:pt x="786" y="1822"/>
                    <a:pt x="1003" y="1939"/>
                  </a:cubicBezTo>
                  <a:cubicBezTo>
                    <a:pt x="1037" y="1755"/>
                    <a:pt x="1054" y="1571"/>
                    <a:pt x="1054" y="1387"/>
                  </a:cubicBezTo>
                  <a:cubicBezTo>
                    <a:pt x="1070" y="1254"/>
                    <a:pt x="1054" y="1103"/>
                    <a:pt x="1003" y="986"/>
                  </a:cubicBezTo>
                  <a:cubicBezTo>
                    <a:pt x="887" y="736"/>
                    <a:pt x="151"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93"/>
            <p:cNvSpPr/>
            <p:nvPr/>
          </p:nvSpPr>
          <p:spPr>
            <a:xfrm>
              <a:off x="5059800" y="3116250"/>
              <a:ext cx="45550" cy="11725"/>
            </a:xfrm>
            <a:custGeom>
              <a:rect b="b" l="l" r="r" t="t"/>
              <a:pathLst>
                <a:path extrusionOk="0" h="469" w="1822">
                  <a:moveTo>
                    <a:pt x="735" y="1"/>
                  </a:moveTo>
                  <a:lnTo>
                    <a:pt x="0" y="419"/>
                  </a:lnTo>
                  <a:lnTo>
                    <a:pt x="1470" y="469"/>
                  </a:lnTo>
                  <a:lnTo>
                    <a:pt x="1821" y="51"/>
                  </a:lnTo>
                  <a:lnTo>
                    <a:pt x="735"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93"/>
            <p:cNvSpPr/>
            <p:nvPr/>
          </p:nvSpPr>
          <p:spPr>
            <a:xfrm>
              <a:off x="5100725" y="3118350"/>
              <a:ext cx="28000" cy="23825"/>
            </a:xfrm>
            <a:custGeom>
              <a:rect b="b" l="l" r="r" t="t"/>
              <a:pathLst>
                <a:path extrusionOk="0" h="953" w="1120">
                  <a:moveTo>
                    <a:pt x="335" y="0"/>
                  </a:moveTo>
                  <a:lnTo>
                    <a:pt x="0" y="418"/>
                  </a:lnTo>
                  <a:lnTo>
                    <a:pt x="1120" y="953"/>
                  </a:lnTo>
                  <a:lnTo>
                    <a:pt x="886" y="151"/>
                  </a:lnTo>
                  <a:lnTo>
                    <a:pt x="335"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93"/>
            <p:cNvSpPr/>
            <p:nvPr/>
          </p:nvSpPr>
          <p:spPr>
            <a:xfrm>
              <a:off x="5126200" y="3123350"/>
              <a:ext cx="25925" cy="28025"/>
            </a:xfrm>
            <a:custGeom>
              <a:rect b="b" l="l" r="r" t="t"/>
              <a:pathLst>
                <a:path extrusionOk="0" h="1121" w="1037">
                  <a:moveTo>
                    <a:pt x="1" y="1"/>
                  </a:moveTo>
                  <a:lnTo>
                    <a:pt x="285" y="836"/>
                  </a:lnTo>
                  <a:lnTo>
                    <a:pt x="1037" y="1120"/>
                  </a:lnTo>
                  <a:lnTo>
                    <a:pt x="1037" y="1120"/>
                  </a:lnTo>
                  <a:lnTo>
                    <a:pt x="870" y="669"/>
                  </a:lnTo>
                  <a:lnTo>
                    <a:pt x="519" y="185"/>
                  </a:lnTo>
                  <a:lnTo>
                    <a:pt x="1"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93"/>
            <p:cNvSpPr/>
            <p:nvPr/>
          </p:nvSpPr>
          <p:spPr>
            <a:xfrm>
              <a:off x="5272400" y="3196750"/>
              <a:ext cx="9650" cy="16075"/>
            </a:xfrm>
            <a:custGeom>
              <a:rect b="b" l="l" r="r" t="t"/>
              <a:pathLst>
                <a:path extrusionOk="0" h="643" w="386">
                  <a:moveTo>
                    <a:pt x="106" y="1"/>
                  </a:moveTo>
                  <a:cubicBezTo>
                    <a:pt x="99" y="1"/>
                    <a:pt x="91" y="2"/>
                    <a:pt x="84" y="6"/>
                  </a:cubicBezTo>
                  <a:cubicBezTo>
                    <a:pt x="17" y="22"/>
                    <a:pt x="1" y="189"/>
                    <a:pt x="68" y="357"/>
                  </a:cubicBezTo>
                  <a:cubicBezTo>
                    <a:pt x="130" y="529"/>
                    <a:pt x="222" y="642"/>
                    <a:pt x="288" y="642"/>
                  </a:cubicBezTo>
                  <a:cubicBezTo>
                    <a:pt x="293" y="642"/>
                    <a:pt x="297" y="642"/>
                    <a:pt x="301" y="641"/>
                  </a:cubicBezTo>
                  <a:cubicBezTo>
                    <a:pt x="368" y="607"/>
                    <a:pt x="385" y="457"/>
                    <a:pt x="318" y="273"/>
                  </a:cubicBezTo>
                  <a:cubicBezTo>
                    <a:pt x="258" y="123"/>
                    <a:pt x="172" y="1"/>
                    <a:pt x="106"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93"/>
            <p:cNvSpPr/>
            <p:nvPr/>
          </p:nvSpPr>
          <p:spPr>
            <a:xfrm>
              <a:off x="5281600" y="3203950"/>
              <a:ext cx="9200" cy="16375"/>
            </a:xfrm>
            <a:custGeom>
              <a:rect b="b" l="l" r="r" t="t"/>
              <a:pathLst>
                <a:path extrusionOk="0" h="655" w="368">
                  <a:moveTo>
                    <a:pt x="80" y="0"/>
                  </a:moveTo>
                  <a:cubicBezTo>
                    <a:pt x="76" y="0"/>
                    <a:pt x="71" y="1"/>
                    <a:pt x="67" y="2"/>
                  </a:cubicBezTo>
                  <a:cubicBezTo>
                    <a:pt x="0" y="35"/>
                    <a:pt x="0" y="202"/>
                    <a:pt x="50" y="369"/>
                  </a:cubicBezTo>
                  <a:cubicBezTo>
                    <a:pt x="113" y="541"/>
                    <a:pt x="220" y="655"/>
                    <a:pt x="274" y="655"/>
                  </a:cubicBezTo>
                  <a:cubicBezTo>
                    <a:pt x="278" y="655"/>
                    <a:pt x="281" y="654"/>
                    <a:pt x="284" y="653"/>
                  </a:cubicBezTo>
                  <a:cubicBezTo>
                    <a:pt x="351" y="620"/>
                    <a:pt x="368" y="453"/>
                    <a:pt x="301" y="286"/>
                  </a:cubicBezTo>
                  <a:cubicBezTo>
                    <a:pt x="254" y="114"/>
                    <a:pt x="149" y="0"/>
                    <a:pt x="8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93"/>
            <p:cNvSpPr/>
            <p:nvPr/>
          </p:nvSpPr>
          <p:spPr>
            <a:xfrm>
              <a:off x="5290375" y="3211075"/>
              <a:ext cx="7950" cy="15525"/>
            </a:xfrm>
            <a:custGeom>
              <a:rect b="b" l="l" r="r" t="t"/>
              <a:pathLst>
                <a:path extrusionOk="0" h="621" w="318">
                  <a:moveTo>
                    <a:pt x="84" y="1"/>
                  </a:moveTo>
                  <a:cubicBezTo>
                    <a:pt x="17" y="17"/>
                    <a:pt x="0" y="168"/>
                    <a:pt x="34" y="335"/>
                  </a:cubicBezTo>
                  <a:cubicBezTo>
                    <a:pt x="65" y="493"/>
                    <a:pt x="141" y="620"/>
                    <a:pt x="206" y="620"/>
                  </a:cubicBezTo>
                  <a:cubicBezTo>
                    <a:pt x="210" y="620"/>
                    <a:pt x="214" y="620"/>
                    <a:pt x="217" y="619"/>
                  </a:cubicBezTo>
                  <a:cubicBezTo>
                    <a:pt x="284" y="602"/>
                    <a:pt x="318" y="452"/>
                    <a:pt x="268" y="285"/>
                  </a:cubicBezTo>
                  <a:cubicBezTo>
                    <a:pt x="234" y="118"/>
                    <a:pt x="151" y="1"/>
                    <a:pt x="84"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93"/>
            <p:cNvSpPr/>
            <p:nvPr/>
          </p:nvSpPr>
          <p:spPr>
            <a:xfrm>
              <a:off x="5297875" y="3217300"/>
              <a:ext cx="7975" cy="15150"/>
            </a:xfrm>
            <a:custGeom>
              <a:rect b="b" l="l" r="r" t="t"/>
              <a:pathLst>
                <a:path extrusionOk="0" h="606" w="319">
                  <a:moveTo>
                    <a:pt x="97" y="1"/>
                  </a:moveTo>
                  <a:cubicBezTo>
                    <a:pt x="93" y="1"/>
                    <a:pt x="89" y="1"/>
                    <a:pt x="84" y="2"/>
                  </a:cubicBezTo>
                  <a:cubicBezTo>
                    <a:pt x="18" y="19"/>
                    <a:pt x="1" y="169"/>
                    <a:pt x="34" y="337"/>
                  </a:cubicBezTo>
                  <a:cubicBezTo>
                    <a:pt x="81" y="493"/>
                    <a:pt x="158" y="605"/>
                    <a:pt x="222" y="605"/>
                  </a:cubicBezTo>
                  <a:cubicBezTo>
                    <a:pt x="226" y="605"/>
                    <a:pt x="231" y="605"/>
                    <a:pt x="235" y="604"/>
                  </a:cubicBezTo>
                  <a:cubicBezTo>
                    <a:pt x="302" y="587"/>
                    <a:pt x="318" y="437"/>
                    <a:pt x="285" y="270"/>
                  </a:cubicBezTo>
                  <a:cubicBezTo>
                    <a:pt x="238" y="113"/>
                    <a:pt x="162" y="1"/>
                    <a:pt x="97"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93"/>
            <p:cNvSpPr/>
            <p:nvPr/>
          </p:nvSpPr>
          <p:spPr>
            <a:xfrm>
              <a:off x="5305825" y="3223625"/>
              <a:ext cx="7950" cy="15500"/>
            </a:xfrm>
            <a:custGeom>
              <a:rect b="b" l="l" r="r" t="t"/>
              <a:pathLst>
                <a:path extrusionOk="0" h="620" w="318">
                  <a:moveTo>
                    <a:pt x="84" y="0"/>
                  </a:moveTo>
                  <a:cubicBezTo>
                    <a:pt x="17" y="17"/>
                    <a:pt x="0" y="167"/>
                    <a:pt x="34" y="334"/>
                  </a:cubicBezTo>
                  <a:cubicBezTo>
                    <a:pt x="81" y="492"/>
                    <a:pt x="158" y="620"/>
                    <a:pt x="223" y="620"/>
                  </a:cubicBezTo>
                  <a:cubicBezTo>
                    <a:pt x="227" y="620"/>
                    <a:pt x="231" y="619"/>
                    <a:pt x="234" y="618"/>
                  </a:cubicBezTo>
                  <a:cubicBezTo>
                    <a:pt x="284" y="602"/>
                    <a:pt x="318" y="451"/>
                    <a:pt x="284" y="284"/>
                  </a:cubicBezTo>
                  <a:cubicBezTo>
                    <a:pt x="234" y="117"/>
                    <a:pt x="151" y="0"/>
                    <a:pt x="84"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93"/>
            <p:cNvSpPr/>
            <p:nvPr/>
          </p:nvSpPr>
          <p:spPr>
            <a:xfrm>
              <a:off x="5313750" y="3230675"/>
              <a:ext cx="7975" cy="15125"/>
            </a:xfrm>
            <a:custGeom>
              <a:rect b="b" l="l" r="r" t="t"/>
              <a:pathLst>
                <a:path extrusionOk="0" h="605" w="319">
                  <a:moveTo>
                    <a:pt x="97" y="0"/>
                  </a:moveTo>
                  <a:cubicBezTo>
                    <a:pt x="93" y="0"/>
                    <a:pt x="89" y="1"/>
                    <a:pt x="84" y="2"/>
                  </a:cubicBezTo>
                  <a:cubicBezTo>
                    <a:pt x="18" y="2"/>
                    <a:pt x="1" y="152"/>
                    <a:pt x="34" y="320"/>
                  </a:cubicBezTo>
                  <a:cubicBezTo>
                    <a:pt x="82" y="477"/>
                    <a:pt x="159" y="605"/>
                    <a:pt x="223" y="605"/>
                  </a:cubicBezTo>
                  <a:cubicBezTo>
                    <a:pt x="227" y="605"/>
                    <a:pt x="231" y="605"/>
                    <a:pt x="235" y="604"/>
                  </a:cubicBezTo>
                  <a:cubicBezTo>
                    <a:pt x="302" y="587"/>
                    <a:pt x="318" y="436"/>
                    <a:pt x="285" y="269"/>
                  </a:cubicBezTo>
                  <a:cubicBezTo>
                    <a:pt x="238" y="113"/>
                    <a:pt x="162" y="0"/>
                    <a:pt x="9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93"/>
            <p:cNvSpPr/>
            <p:nvPr/>
          </p:nvSpPr>
          <p:spPr>
            <a:xfrm>
              <a:off x="5329225" y="3242800"/>
              <a:ext cx="7950" cy="15125"/>
            </a:xfrm>
            <a:custGeom>
              <a:rect b="b" l="l" r="r" t="t"/>
              <a:pathLst>
                <a:path extrusionOk="0" h="605" w="318">
                  <a:moveTo>
                    <a:pt x="112" y="0"/>
                  </a:moveTo>
                  <a:cubicBezTo>
                    <a:pt x="108" y="0"/>
                    <a:pt x="104" y="1"/>
                    <a:pt x="100" y="2"/>
                  </a:cubicBezTo>
                  <a:cubicBezTo>
                    <a:pt x="34" y="18"/>
                    <a:pt x="0" y="169"/>
                    <a:pt x="50" y="336"/>
                  </a:cubicBezTo>
                  <a:cubicBezTo>
                    <a:pt x="81" y="492"/>
                    <a:pt x="157" y="605"/>
                    <a:pt x="221" y="605"/>
                  </a:cubicBezTo>
                  <a:cubicBezTo>
                    <a:pt x="225" y="605"/>
                    <a:pt x="230" y="604"/>
                    <a:pt x="234" y="603"/>
                  </a:cubicBezTo>
                  <a:cubicBezTo>
                    <a:pt x="301" y="603"/>
                    <a:pt x="318" y="453"/>
                    <a:pt x="284" y="286"/>
                  </a:cubicBezTo>
                  <a:cubicBezTo>
                    <a:pt x="253" y="128"/>
                    <a:pt x="177" y="0"/>
                    <a:pt x="112"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93"/>
            <p:cNvSpPr/>
            <p:nvPr/>
          </p:nvSpPr>
          <p:spPr>
            <a:xfrm>
              <a:off x="5321700" y="3236150"/>
              <a:ext cx="7950" cy="15500"/>
            </a:xfrm>
            <a:custGeom>
              <a:rect b="b" l="l" r="r" t="t"/>
              <a:pathLst>
                <a:path extrusionOk="0" h="620" w="318">
                  <a:moveTo>
                    <a:pt x="84" y="0"/>
                  </a:moveTo>
                  <a:cubicBezTo>
                    <a:pt x="17" y="0"/>
                    <a:pt x="0" y="167"/>
                    <a:pt x="34" y="334"/>
                  </a:cubicBezTo>
                  <a:cubicBezTo>
                    <a:pt x="65" y="492"/>
                    <a:pt x="141" y="620"/>
                    <a:pt x="206" y="620"/>
                  </a:cubicBezTo>
                  <a:cubicBezTo>
                    <a:pt x="210" y="620"/>
                    <a:pt x="214" y="619"/>
                    <a:pt x="218" y="618"/>
                  </a:cubicBezTo>
                  <a:cubicBezTo>
                    <a:pt x="284" y="602"/>
                    <a:pt x="318" y="451"/>
                    <a:pt x="268" y="284"/>
                  </a:cubicBezTo>
                  <a:cubicBezTo>
                    <a:pt x="234" y="117"/>
                    <a:pt x="151" y="0"/>
                    <a:pt x="84"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93"/>
            <p:cNvSpPr/>
            <p:nvPr/>
          </p:nvSpPr>
          <p:spPr>
            <a:xfrm>
              <a:off x="5336725" y="3248225"/>
              <a:ext cx="7975" cy="15550"/>
            </a:xfrm>
            <a:custGeom>
              <a:rect b="b" l="l" r="r" t="t"/>
              <a:pathLst>
                <a:path extrusionOk="0" h="622" w="319">
                  <a:moveTo>
                    <a:pt x="113" y="0"/>
                  </a:moveTo>
                  <a:cubicBezTo>
                    <a:pt x="109" y="0"/>
                    <a:pt x="105" y="1"/>
                    <a:pt x="101" y="2"/>
                  </a:cubicBezTo>
                  <a:cubicBezTo>
                    <a:pt x="34" y="19"/>
                    <a:pt x="1" y="169"/>
                    <a:pt x="51" y="336"/>
                  </a:cubicBezTo>
                  <a:cubicBezTo>
                    <a:pt x="82" y="494"/>
                    <a:pt x="159" y="621"/>
                    <a:pt x="223" y="621"/>
                  </a:cubicBezTo>
                  <a:cubicBezTo>
                    <a:pt x="227" y="621"/>
                    <a:pt x="231" y="621"/>
                    <a:pt x="235" y="620"/>
                  </a:cubicBezTo>
                  <a:cubicBezTo>
                    <a:pt x="302" y="603"/>
                    <a:pt x="318" y="453"/>
                    <a:pt x="285" y="286"/>
                  </a:cubicBezTo>
                  <a:cubicBezTo>
                    <a:pt x="253" y="128"/>
                    <a:pt x="177" y="0"/>
                    <a:pt x="113"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93"/>
            <p:cNvSpPr/>
            <p:nvPr/>
          </p:nvSpPr>
          <p:spPr>
            <a:xfrm>
              <a:off x="5344675" y="3254900"/>
              <a:ext cx="7950" cy="15150"/>
            </a:xfrm>
            <a:custGeom>
              <a:rect b="b" l="l" r="r" t="t"/>
              <a:pathLst>
                <a:path extrusionOk="0" h="606" w="318">
                  <a:moveTo>
                    <a:pt x="97" y="1"/>
                  </a:moveTo>
                  <a:cubicBezTo>
                    <a:pt x="92" y="1"/>
                    <a:pt x="88" y="1"/>
                    <a:pt x="84" y="2"/>
                  </a:cubicBezTo>
                  <a:cubicBezTo>
                    <a:pt x="17" y="19"/>
                    <a:pt x="0" y="169"/>
                    <a:pt x="34" y="336"/>
                  </a:cubicBezTo>
                  <a:cubicBezTo>
                    <a:pt x="65" y="493"/>
                    <a:pt x="155" y="605"/>
                    <a:pt x="221" y="605"/>
                  </a:cubicBezTo>
                  <a:cubicBezTo>
                    <a:pt x="226" y="605"/>
                    <a:pt x="230" y="605"/>
                    <a:pt x="234" y="604"/>
                  </a:cubicBezTo>
                  <a:cubicBezTo>
                    <a:pt x="301" y="587"/>
                    <a:pt x="318" y="437"/>
                    <a:pt x="284" y="269"/>
                  </a:cubicBezTo>
                  <a:cubicBezTo>
                    <a:pt x="237" y="113"/>
                    <a:pt x="161" y="1"/>
                    <a:pt x="97"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93"/>
            <p:cNvSpPr/>
            <p:nvPr/>
          </p:nvSpPr>
          <p:spPr>
            <a:xfrm>
              <a:off x="5352200" y="3260750"/>
              <a:ext cx="7950" cy="15550"/>
            </a:xfrm>
            <a:custGeom>
              <a:rect b="b" l="l" r="r" t="t"/>
              <a:pathLst>
                <a:path extrusionOk="0" h="622" w="318">
                  <a:moveTo>
                    <a:pt x="112" y="1"/>
                  </a:moveTo>
                  <a:cubicBezTo>
                    <a:pt x="108" y="1"/>
                    <a:pt x="104" y="1"/>
                    <a:pt x="100" y="2"/>
                  </a:cubicBezTo>
                  <a:cubicBezTo>
                    <a:pt x="33" y="19"/>
                    <a:pt x="0" y="169"/>
                    <a:pt x="50" y="336"/>
                  </a:cubicBezTo>
                  <a:cubicBezTo>
                    <a:pt x="82" y="494"/>
                    <a:pt x="158" y="622"/>
                    <a:pt x="222" y="622"/>
                  </a:cubicBezTo>
                  <a:cubicBezTo>
                    <a:pt x="226" y="622"/>
                    <a:pt x="230" y="621"/>
                    <a:pt x="234" y="620"/>
                  </a:cubicBezTo>
                  <a:cubicBezTo>
                    <a:pt x="301" y="604"/>
                    <a:pt x="318" y="453"/>
                    <a:pt x="284" y="286"/>
                  </a:cubicBezTo>
                  <a:cubicBezTo>
                    <a:pt x="253" y="129"/>
                    <a:pt x="176" y="1"/>
                    <a:pt x="112"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93"/>
            <p:cNvSpPr/>
            <p:nvPr/>
          </p:nvSpPr>
          <p:spPr>
            <a:xfrm>
              <a:off x="5383100" y="3285025"/>
              <a:ext cx="6700" cy="13850"/>
            </a:xfrm>
            <a:custGeom>
              <a:rect b="b" l="l" r="r" t="t"/>
              <a:pathLst>
                <a:path extrusionOk="0" h="554" w="268">
                  <a:moveTo>
                    <a:pt x="67" y="0"/>
                  </a:moveTo>
                  <a:cubicBezTo>
                    <a:pt x="17" y="17"/>
                    <a:pt x="0" y="151"/>
                    <a:pt x="34" y="301"/>
                  </a:cubicBezTo>
                  <a:cubicBezTo>
                    <a:pt x="65" y="442"/>
                    <a:pt x="126" y="553"/>
                    <a:pt x="188" y="553"/>
                  </a:cubicBezTo>
                  <a:cubicBezTo>
                    <a:pt x="192" y="553"/>
                    <a:pt x="197" y="553"/>
                    <a:pt x="201" y="552"/>
                  </a:cubicBezTo>
                  <a:cubicBezTo>
                    <a:pt x="251" y="535"/>
                    <a:pt x="268" y="401"/>
                    <a:pt x="234" y="251"/>
                  </a:cubicBezTo>
                  <a:cubicBezTo>
                    <a:pt x="201" y="100"/>
                    <a:pt x="117" y="0"/>
                    <a:pt x="6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93"/>
            <p:cNvSpPr/>
            <p:nvPr/>
          </p:nvSpPr>
          <p:spPr>
            <a:xfrm>
              <a:off x="5368475" y="3273750"/>
              <a:ext cx="6725" cy="13850"/>
            </a:xfrm>
            <a:custGeom>
              <a:rect b="b" l="l" r="r" t="t"/>
              <a:pathLst>
                <a:path extrusionOk="0" h="554" w="269">
                  <a:moveTo>
                    <a:pt x="68" y="0"/>
                  </a:moveTo>
                  <a:cubicBezTo>
                    <a:pt x="17" y="17"/>
                    <a:pt x="1" y="150"/>
                    <a:pt x="34" y="301"/>
                  </a:cubicBezTo>
                  <a:cubicBezTo>
                    <a:pt x="65" y="442"/>
                    <a:pt x="126" y="553"/>
                    <a:pt x="188" y="553"/>
                  </a:cubicBezTo>
                  <a:cubicBezTo>
                    <a:pt x="193" y="553"/>
                    <a:pt x="197" y="552"/>
                    <a:pt x="201" y="551"/>
                  </a:cubicBezTo>
                  <a:cubicBezTo>
                    <a:pt x="251" y="535"/>
                    <a:pt x="268" y="401"/>
                    <a:pt x="235" y="251"/>
                  </a:cubicBezTo>
                  <a:cubicBezTo>
                    <a:pt x="201" y="100"/>
                    <a:pt x="118" y="0"/>
                    <a:pt x="68"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93"/>
            <p:cNvSpPr/>
            <p:nvPr/>
          </p:nvSpPr>
          <p:spPr>
            <a:xfrm>
              <a:off x="5389775" y="3290400"/>
              <a:ext cx="6725" cy="13900"/>
            </a:xfrm>
            <a:custGeom>
              <a:rect b="b" l="l" r="r" t="t"/>
              <a:pathLst>
                <a:path extrusionOk="0" h="556" w="269">
                  <a:moveTo>
                    <a:pt x="94" y="1"/>
                  </a:moveTo>
                  <a:cubicBezTo>
                    <a:pt x="91" y="1"/>
                    <a:pt x="88" y="1"/>
                    <a:pt x="84" y="2"/>
                  </a:cubicBezTo>
                  <a:cubicBezTo>
                    <a:pt x="18" y="19"/>
                    <a:pt x="1" y="153"/>
                    <a:pt x="34" y="303"/>
                  </a:cubicBezTo>
                  <a:cubicBezTo>
                    <a:pt x="81" y="444"/>
                    <a:pt x="143" y="555"/>
                    <a:pt x="192" y="555"/>
                  </a:cubicBezTo>
                  <a:cubicBezTo>
                    <a:pt x="195" y="555"/>
                    <a:pt x="198" y="555"/>
                    <a:pt x="201" y="554"/>
                  </a:cubicBezTo>
                  <a:cubicBezTo>
                    <a:pt x="251" y="537"/>
                    <a:pt x="268" y="403"/>
                    <a:pt x="235" y="253"/>
                  </a:cubicBezTo>
                  <a:cubicBezTo>
                    <a:pt x="203" y="112"/>
                    <a:pt x="143" y="1"/>
                    <a:pt x="94"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93"/>
            <p:cNvSpPr/>
            <p:nvPr/>
          </p:nvSpPr>
          <p:spPr>
            <a:xfrm>
              <a:off x="5402325" y="3300475"/>
              <a:ext cx="6275" cy="12600"/>
            </a:xfrm>
            <a:custGeom>
              <a:rect b="b" l="l" r="r" t="t"/>
              <a:pathLst>
                <a:path extrusionOk="0" h="504" w="251">
                  <a:moveTo>
                    <a:pt x="67" y="0"/>
                  </a:moveTo>
                  <a:cubicBezTo>
                    <a:pt x="17" y="17"/>
                    <a:pt x="0" y="134"/>
                    <a:pt x="34" y="284"/>
                  </a:cubicBezTo>
                  <a:cubicBezTo>
                    <a:pt x="64" y="408"/>
                    <a:pt x="124" y="503"/>
                    <a:pt x="173" y="503"/>
                  </a:cubicBezTo>
                  <a:cubicBezTo>
                    <a:pt x="176" y="503"/>
                    <a:pt x="180" y="503"/>
                    <a:pt x="184" y="502"/>
                  </a:cubicBezTo>
                  <a:cubicBezTo>
                    <a:pt x="234" y="502"/>
                    <a:pt x="251" y="368"/>
                    <a:pt x="217" y="234"/>
                  </a:cubicBezTo>
                  <a:cubicBezTo>
                    <a:pt x="184" y="101"/>
                    <a:pt x="117" y="0"/>
                    <a:pt x="6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93"/>
            <p:cNvSpPr/>
            <p:nvPr/>
          </p:nvSpPr>
          <p:spPr>
            <a:xfrm>
              <a:off x="5408575" y="3305475"/>
              <a:ext cx="6300" cy="12600"/>
            </a:xfrm>
            <a:custGeom>
              <a:rect b="b" l="l" r="r" t="t"/>
              <a:pathLst>
                <a:path extrusionOk="0" h="504" w="252">
                  <a:moveTo>
                    <a:pt x="68" y="1"/>
                  </a:moveTo>
                  <a:cubicBezTo>
                    <a:pt x="17" y="18"/>
                    <a:pt x="1" y="135"/>
                    <a:pt x="34" y="285"/>
                  </a:cubicBezTo>
                  <a:cubicBezTo>
                    <a:pt x="65" y="409"/>
                    <a:pt x="125" y="504"/>
                    <a:pt x="173" y="504"/>
                  </a:cubicBezTo>
                  <a:cubicBezTo>
                    <a:pt x="177" y="504"/>
                    <a:pt x="181" y="503"/>
                    <a:pt x="185" y="502"/>
                  </a:cubicBezTo>
                  <a:cubicBezTo>
                    <a:pt x="235" y="502"/>
                    <a:pt x="251" y="368"/>
                    <a:pt x="218" y="235"/>
                  </a:cubicBezTo>
                  <a:cubicBezTo>
                    <a:pt x="185" y="101"/>
                    <a:pt x="118" y="1"/>
                    <a:pt x="68"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93"/>
            <p:cNvSpPr/>
            <p:nvPr/>
          </p:nvSpPr>
          <p:spPr>
            <a:xfrm>
              <a:off x="5414850" y="3310875"/>
              <a:ext cx="6275" cy="12625"/>
            </a:xfrm>
            <a:custGeom>
              <a:rect b="b" l="l" r="r" t="t"/>
              <a:pathLst>
                <a:path extrusionOk="0" h="505" w="251">
                  <a:moveTo>
                    <a:pt x="78" y="0"/>
                  </a:moveTo>
                  <a:cubicBezTo>
                    <a:pt x="75" y="0"/>
                    <a:pt x="71" y="1"/>
                    <a:pt x="67" y="2"/>
                  </a:cubicBezTo>
                  <a:cubicBezTo>
                    <a:pt x="17" y="2"/>
                    <a:pt x="0" y="136"/>
                    <a:pt x="34" y="269"/>
                  </a:cubicBezTo>
                  <a:cubicBezTo>
                    <a:pt x="65" y="395"/>
                    <a:pt x="126" y="505"/>
                    <a:pt x="174" y="505"/>
                  </a:cubicBezTo>
                  <a:cubicBezTo>
                    <a:pt x="178" y="505"/>
                    <a:pt x="181" y="504"/>
                    <a:pt x="184" y="503"/>
                  </a:cubicBezTo>
                  <a:cubicBezTo>
                    <a:pt x="234" y="487"/>
                    <a:pt x="251" y="370"/>
                    <a:pt x="218" y="236"/>
                  </a:cubicBezTo>
                  <a:cubicBezTo>
                    <a:pt x="187" y="97"/>
                    <a:pt x="127" y="0"/>
                    <a:pt x="78"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93"/>
            <p:cNvSpPr/>
            <p:nvPr/>
          </p:nvSpPr>
          <p:spPr>
            <a:xfrm>
              <a:off x="5435725" y="3327575"/>
              <a:ext cx="6300" cy="12650"/>
            </a:xfrm>
            <a:custGeom>
              <a:rect b="b" l="l" r="r" t="t"/>
              <a:pathLst>
                <a:path extrusionOk="0" h="506" w="252">
                  <a:moveTo>
                    <a:pt x="79" y="1"/>
                  </a:moveTo>
                  <a:cubicBezTo>
                    <a:pt x="75" y="1"/>
                    <a:pt x="71" y="1"/>
                    <a:pt x="68" y="2"/>
                  </a:cubicBezTo>
                  <a:cubicBezTo>
                    <a:pt x="17" y="19"/>
                    <a:pt x="1" y="136"/>
                    <a:pt x="34" y="270"/>
                  </a:cubicBezTo>
                  <a:cubicBezTo>
                    <a:pt x="65" y="395"/>
                    <a:pt x="126" y="505"/>
                    <a:pt x="175" y="505"/>
                  </a:cubicBezTo>
                  <a:cubicBezTo>
                    <a:pt x="178" y="505"/>
                    <a:pt x="181" y="505"/>
                    <a:pt x="185" y="504"/>
                  </a:cubicBezTo>
                  <a:cubicBezTo>
                    <a:pt x="235" y="487"/>
                    <a:pt x="251" y="370"/>
                    <a:pt x="218" y="236"/>
                  </a:cubicBezTo>
                  <a:cubicBezTo>
                    <a:pt x="187" y="97"/>
                    <a:pt x="127" y="1"/>
                    <a:pt x="79"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93"/>
            <p:cNvSpPr/>
            <p:nvPr/>
          </p:nvSpPr>
          <p:spPr>
            <a:xfrm>
              <a:off x="5442000" y="3332600"/>
              <a:ext cx="5875" cy="12175"/>
            </a:xfrm>
            <a:custGeom>
              <a:rect b="b" l="l" r="r" t="t"/>
              <a:pathLst>
                <a:path extrusionOk="0" h="487" w="235">
                  <a:moveTo>
                    <a:pt x="78" y="0"/>
                  </a:moveTo>
                  <a:cubicBezTo>
                    <a:pt x="75" y="0"/>
                    <a:pt x="71" y="1"/>
                    <a:pt x="67" y="2"/>
                  </a:cubicBezTo>
                  <a:cubicBezTo>
                    <a:pt x="17" y="19"/>
                    <a:pt x="0" y="136"/>
                    <a:pt x="34" y="269"/>
                  </a:cubicBezTo>
                  <a:cubicBezTo>
                    <a:pt x="34" y="353"/>
                    <a:pt x="84" y="420"/>
                    <a:pt x="134" y="486"/>
                  </a:cubicBezTo>
                  <a:lnTo>
                    <a:pt x="201" y="486"/>
                  </a:lnTo>
                  <a:cubicBezTo>
                    <a:pt x="234" y="403"/>
                    <a:pt x="234" y="319"/>
                    <a:pt x="218" y="236"/>
                  </a:cubicBezTo>
                  <a:cubicBezTo>
                    <a:pt x="187" y="96"/>
                    <a:pt x="127" y="0"/>
                    <a:pt x="78"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93"/>
            <p:cNvSpPr/>
            <p:nvPr/>
          </p:nvSpPr>
          <p:spPr>
            <a:xfrm>
              <a:off x="5447850" y="3337225"/>
              <a:ext cx="5450" cy="7550"/>
            </a:xfrm>
            <a:custGeom>
              <a:rect b="b" l="l" r="r" t="t"/>
              <a:pathLst>
                <a:path extrusionOk="0" h="302" w="218">
                  <a:moveTo>
                    <a:pt x="67" y="1"/>
                  </a:moveTo>
                  <a:cubicBezTo>
                    <a:pt x="17" y="17"/>
                    <a:pt x="0" y="134"/>
                    <a:pt x="34" y="285"/>
                  </a:cubicBezTo>
                  <a:lnTo>
                    <a:pt x="34" y="301"/>
                  </a:lnTo>
                  <a:lnTo>
                    <a:pt x="218" y="301"/>
                  </a:lnTo>
                  <a:lnTo>
                    <a:pt x="218" y="251"/>
                  </a:lnTo>
                  <a:cubicBezTo>
                    <a:pt x="184" y="101"/>
                    <a:pt x="117" y="1"/>
                    <a:pt x="67"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93"/>
            <p:cNvSpPr/>
            <p:nvPr/>
          </p:nvSpPr>
          <p:spPr>
            <a:xfrm>
              <a:off x="5063775" y="3405325"/>
              <a:ext cx="148500" cy="76975"/>
            </a:xfrm>
            <a:custGeom>
              <a:rect b="b" l="l" r="r" t="t"/>
              <a:pathLst>
                <a:path extrusionOk="0" h="3079" w="5940">
                  <a:moveTo>
                    <a:pt x="4286" y="0"/>
                  </a:moveTo>
                  <a:lnTo>
                    <a:pt x="4286" y="0"/>
                  </a:lnTo>
                  <a:cubicBezTo>
                    <a:pt x="4486" y="418"/>
                    <a:pt x="4553" y="886"/>
                    <a:pt x="4486" y="1354"/>
                  </a:cubicBezTo>
                  <a:cubicBezTo>
                    <a:pt x="4478" y="1457"/>
                    <a:pt x="4364" y="1496"/>
                    <a:pt x="4198" y="1496"/>
                  </a:cubicBezTo>
                  <a:cubicBezTo>
                    <a:pt x="3692" y="1496"/>
                    <a:pt x="2698" y="1136"/>
                    <a:pt x="2698" y="1136"/>
                  </a:cubicBezTo>
                  <a:cubicBezTo>
                    <a:pt x="2573" y="1412"/>
                    <a:pt x="2489" y="1491"/>
                    <a:pt x="2439" y="1491"/>
                  </a:cubicBezTo>
                  <a:cubicBezTo>
                    <a:pt x="2389" y="1491"/>
                    <a:pt x="2372" y="1412"/>
                    <a:pt x="2381" y="1370"/>
                  </a:cubicBezTo>
                  <a:cubicBezTo>
                    <a:pt x="2393" y="1311"/>
                    <a:pt x="2363" y="1252"/>
                    <a:pt x="2338" y="1252"/>
                  </a:cubicBezTo>
                  <a:cubicBezTo>
                    <a:pt x="2328" y="1252"/>
                    <a:pt x="2319" y="1262"/>
                    <a:pt x="2314" y="1287"/>
                  </a:cubicBezTo>
                  <a:cubicBezTo>
                    <a:pt x="2281" y="1370"/>
                    <a:pt x="2063" y="1755"/>
                    <a:pt x="1946" y="1805"/>
                  </a:cubicBezTo>
                  <a:cubicBezTo>
                    <a:pt x="1933" y="1809"/>
                    <a:pt x="1921" y="1811"/>
                    <a:pt x="1910" y="1811"/>
                  </a:cubicBezTo>
                  <a:cubicBezTo>
                    <a:pt x="1881" y="1811"/>
                    <a:pt x="1863" y="1796"/>
                    <a:pt x="1863" y="1771"/>
                  </a:cubicBezTo>
                  <a:cubicBezTo>
                    <a:pt x="1779" y="1838"/>
                    <a:pt x="1679" y="1905"/>
                    <a:pt x="1579" y="1955"/>
                  </a:cubicBezTo>
                  <a:cubicBezTo>
                    <a:pt x="1612" y="2055"/>
                    <a:pt x="1529" y="2156"/>
                    <a:pt x="1428" y="2172"/>
                  </a:cubicBezTo>
                  <a:cubicBezTo>
                    <a:pt x="1364" y="2177"/>
                    <a:pt x="1253" y="2200"/>
                    <a:pt x="1120" y="2200"/>
                  </a:cubicBezTo>
                  <a:cubicBezTo>
                    <a:pt x="803" y="2200"/>
                    <a:pt x="369" y="2072"/>
                    <a:pt x="192" y="1270"/>
                  </a:cubicBezTo>
                  <a:cubicBezTo>
                    <a:pt x="204" y="1246"/>
                    <a:pt x="234" y="1230"/>
                    <a:pt x="263" y="1230"/>
                  </a:cubicBezTo>
                  <a:cubicBezTo>
                    <a:pt x="273" y="1230"/>
                    <a:pt x="283" y="1232"/>
                    <a:pt x="292" y="1237"/>
                  </a:cubicBezTo>
                  <a:cubicBezTo>
                    <a:pt x="275" y="1136"/>
                    <a:pt x="275" y="1019"/>
                    <a:pt x="275" y="919"/>
                  </a:cubicBezTo>
                  <a:cubicBezTo>
                    <a:pt x="275" y="685"/>
                    <a:pt x="342" y="451"/>
                    <a:pt x="459" y="251"/>
                  </a:cubicBezTo>
                  <a:cubicBezTo>
                    <a:pt x="443" y="184"/>
                    <a:pt x="443" y="100"/>
                    <a:pt x="459" y="34"/>
                  </a:cubicBezTo>
                  <a:lnTo>
                    <a:pt x="459" y="34"/>
                  </a:lnTo>
                  <a:cubicBezTo>
                    <a:pt x="292" y="234"/>
                    <a:pt x="192" y="501"/>
                    <a:pt x="159" y="752"/>
                  </a:cubicBezTo>
                  <a:lnTo>
                    <a:pt x="159" y="1036"/>
                  </a:lnTo>
                  <a:cubicBezTo>
                    <a:pt x="159" y="1120"/>
                    <a:pt x="175" y="1203"/>
                    <a:pt x="192" y="1287"/>
                  </a:cubicBezTo>
                  <a:cubicBezTo>
                    <a:pt x="192" y="1287"/>
                    <a:pt x="125" y="1738"/>
                    <a:pt x="777" y="2239"/>
                  </a:cubicBezTo>
                  <a:cubicBezTo>
                    <a:pt x="535" y="2176"/>
                    <a:pt x="274" y="2120"/>
                    <a:pt x="130" y="2120"/>
                  </a:cubicBezTo>
                  <a:cubicBezTo>
                    <a:pt x="44" y="2120"/>
                    <a:pt x="0" y="2139"/>
                    <a:pt x="25" y="2189"/>
                  </a:cubicBezTo>
                  <a:cubicBezTo>
                    <a:pt x="58" y="2273"/>
                    <a:pt x="125" y="2323"/>
                    <a:pt x="192" y="2373"/>
                  </a:cubicBezTo>
                  <a:cubicBezTo>
                    <a:pt x="471" y="2606"/>
                    <a:pt x="1039" y="2896"/>
                    <a:pt x="1172" y="2896"/>
                  </a:cubicBezTo>
                  <a:cubicBezTo>
                    <a:pt x="1182" y="2896"/>
                    <a:pt x="1190" y="2894"/>
                    <a:pt x="1194" y="2891"/>
                  </a:cubicBezTo>
                  <a:cubicBezTo>
                    <a:pt x="1278" y="2841"/>
                    <a:pt x="1278" y="2674"/>
                    <a:pt x="1278" y="2557"/>
                  </a:cubicBezTo>
                  <a:cubicBezTo>
                    <a:pt x="1445" y="2640"/>
                    <a:pt x="1612" y="2707"/>
                    <a:pt x="1796" y="2774"/>
                  </a:cubicBezTo>
                  <a:cubicBezTo>
                    <a:pt x="2370" y="3002"/>
                    <a:pt x="2810" y="3078"/>
                    <a:pt x="3141" y="3078"/>
                  </a:cubicBezTo>
                  <a:cubicBezTo>
                    <a:pt x="3805" y="3078"/>
                    <a:pt x="4035" y="2774"/>
                    <a:pt x="4035" y="2774"/>
                  </a:cubicBezTo>
                  <a:cubicBezTo>
                    <a:pt x="4125" y="2789"/>
                    <a:pt x="4206" y="2796"/>
                    <a:pt x="4280" y="2796"/>
                  </a:cubicBezTo>
                  <a:cubicBezTo>
                    <a:pt x="4853" y="2796"/>
                    <a:pt x="4971" y="2390"/>
                    <a:pt x="4971" y="2390"/>
                  </a:cubicBezTo>
                  <a:cubicBezTo>
                    <a:pt x="4971" y="2390"/>
                    <a:pt x="5555" y="2727"/>
                    <a:pt x="5808" y="2727"/>
                  </a:cubicBezTo>
                  <a:cubicBezTo>
                    <a:pt x="5842" y="2727"/>
                    <a:pt x="5870" y="2721"/>
                    <a:pt x="5890" y="2707"/>
                  </a:cubicBezTo>
                  <a:cubicBezTo>
                    <a:pt x="5940" y="2674"/>
                    <a:pt x="5873" y="2022"/>
                    <a:pt x="5856" y="1755"/>
                  </a:cubicBezTo>
                  <a:cubicBezTo>
                    <a:pt x="5856" y="1671"/>
                    <a:pt x="5839" y="1621"/>
                    <a:pt x="5839" y="1621"/>
                  </a:cubicBezTo>
                  <a:lnTo>
                    <a:pt x="4402" y="84"/>
                  </a:lnTo>
                  <a:cubicBezTo>
                    <a:pt x="4402" y="84"/>
                    <a:pt x="4352" y="67"/>
                    <a:pt x="42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93"/>
            <p:cNvSpPr/>
            <p:nvPr/>
          </p:nvSpPr>
          <p:spPr>
            <a:xfrm>
              <a:off x="5074825" y="3383175"/>
              <a:ext cx="147050" cy="67450"/>
            </a:xfrm>
            <a:custGeom>
              <a:rect b="b" l="l" r="r" t="t"/>
              <a:pathLst>
                <a:path extrusionOk="0" h="2698" w="5882">
                  <a:moveTo>
                    <a:pt x="5815" y="1"/>
                  </a:moveTo>
                  <a:cubicBezTo>
                    <a:pt x="5815" y="1"/>
                    <a:pt x="4896" y="218"/>
                    <a:pt x="3259" y="652"/>
                  </a:cubicBezTo>
                  <a:cubicBezTo>
                    <a:pt x="2630" y="448"/>
                    <a:pt x="1976" y="345"/>
                    <a:pt x="1330" y="345"/>
                  </a:cubicBezTo>
                  <a:cubicBezTo>
                    <a:pt x="1237" y="345"/>
                    <a:pt x="1145" y="347"/>
                    <a:pt x="1053" y="352"/>
                  </a:cubicBezTo>
                  <a:cubicBezTo>
                    <a:pt x="635" y="385"/>
                    <a:pt x="251" y="602"/>
                    <a:pt x="1" y="936"/>
                  </a:cubicBezTo>
                  <a:cubicBezTo>
                    <a:pt x="1" y="1003"/>
                    <a:pt x="1" y="1070"/>
                    <a:pt x="17" y="1154"/>
                  </a:cubicBezTo>
                  <a:cubicBezTo>
                    <a:pt x="218" y="803"/>
                    <a:pt x="569" y="585"/>
                    <a:pt x="970" y="569"/>
                  </a:cubicBezTo>
                  <a:cubicBezTo>
                    <a:pt x="1538" y="569"/>
                    <a:pt x="1905" y="1137"/>
                    <a:pt x="1822" y="1805"/>
                  </a:cubicBezTo>
                  <a:cubicBezTo>
                    <a:pt x="1788" y="2123"/>
                    <a:pt x="1638" y="2423"/>
                    <a:pt x="1404" y="2657"/>
                  </a:cubicBezTo>
                  <a:cubicBezTo>
                    <a:pt x="1416" y="2682"/>
                    <a:pt x="1429" y="2697"/>
                    <a:pt x="1460" y="2697"/>
                  </a:cubicBezTo>
                  <a:cubicBezTo>
                    <a:pt x="1472" y="2697"/>
                    <a:pt x="1486" y="2695"/>
                    <a:pt x="1504" y="2691"/>
                  </a:cubicBezTo>
                  <a:cubicBezTo>
                    <a:pt x="1621" y="2641"/>
                    <a:pt x="1839" y="2256"/>
                    <a:pt x="1855" y="2173"/>
                  </a:cubicBezTo>
                  <a:cubicBezTo>
                    <a:pt x="1865" y="2149"/>
                    <a:pt x="1877" y="2139"/>
                    <a:pt x="1889" y="2139"/>
                  </a:cubicBezTo>
                  <a:cubicBezTo>
                    <a:pt x="1919" y="2139"/>
                    <a:pt x="1946" y="2202"/>
                    <a:pt x="1922" y="2273"/>
                  </a:cubicBezTo>
                  <a:cubicBezTo>
                    <a:pt x="1914" y="2314"/>
                    <a:pt x="1934" y="2388"/>
                    <a:pt x="1987" y="2388"/>
                  </a:cubicBezTo>
                  <a:cubicBezTo>
                    <a:pt x="2041" y="2388"/>
                    <a:pt x="2129" y="2310"/>
                    <a:pt x="2256" y="2039"/>
                  </a:cubicBezTo>
                  <a:cubicBezTo>
                    <a:pt x="2256" y="2039"/>
                    <a:pt x="3227" y="2385"/>
                    <a:pt x="3738" y="2385"/>
                  </a:cubicBezTo>
                  <a:cubicBezTo>
                    <a:pt x="3911" y="2385"/>
                    <a:pt x="4031" y="2345"/>
                    <a:pt x="4044" y="2240"/>
                  </a:cubicBezTo>
                  <a:cubicBezTo>
                    <a:pt x="4111" y="1788"/>
                    <a:pt x="4044" y="1321"/>
                    <a:pt x="3844" y="903"/>
                  </a:cubicBezTo>
                  <a:lnTo>
                    <a:pt x="3743" y="853"/>
                  </a:lnTo>
                  <a:lnTo>
                    <a:pt x="5882" y="268"/>
                  </a:lnTo>
                  <a:cubicBezTo>
                    <a:pt x="5815" y="201"/>
                    <a:pt x="5782" y="101"/>
                    <a:pt x="58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93"/>
            <p:cNvSpPr/>
            <p:nvPr/>
          </p:nvSpPr>
          <p:spPr>
            <a:xfrm>
              <a:off x="5068550" y="3436225"/>
              <a:ext cx="35125" cy="24100"/>
            </a:xfrm>
            <a:custGeom>
              <a:rect b="b" l="l" r="r" t="t"/>
              <a:pathLst>
                <a:path extrusionOk="0" h="964" w="1405">
                  <a:moveTo>
                    <a:pt x="101" y="1"/>
                  </a:moveTo>
                  <a:cubicBezTo>
                    <a:pt x="68" y="1"/>
                    <a:pt x="18" y="1"/>
                    <a:pt x="1" y="34"/>
                  </a:cubicBezTo>
                  <a:cubicBezTo>
                    <a:pt x="178" y="836"/>
                    <a:pt x="604" y="964"/>
                    <a:pt x="916" y="964"/>
                  </a:cubicBezTo>
                  <a:cubicBezTo>
                    <a:pt x="1046" y="964"/>
                    <a:pt x="1157" y="941"/>
                    <a:pt x="1221" y="936"/>
                  </a:cubicBezTo>
                  <a:cubicBezTo>
                    <a:pt x="1338" y="936"/>
                    <a:pt x="1404" y="836"/>
                    <a:pt x="1388" y="719"/>
                  </a:cubicBezTo>
                  <a:lnTo>
                    <a:pt x="1388" y="719"/>
                  </a:lnTo>
                  <a:cubicBezTo>
                    <a:pt x="1254" y="803"/>
                    <a:pt x="1104" y="836"/>
                    <a:pt x="953" y="836"/>
                  </a:cubicBezTo>
                  <a:cubicBezTo>
                    <a:pt x="485" y="836"/>
                    <a:pt x="185" y="502"/>
                    <a:pt x="1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93"/>
            <p:cNvSpPr/>
            <p:nvPr/>
          </p:nvSpPr>
          <p:spPr>
            <a:xfrm>
              <a:off x="5070225" y="3397375"/>
              <a:ext cx="52250" cy="59775"/>
            </a:xfrm>
            <a:custGeom>
              <a:rect b="b" l="l" r="r" t="t"/>
              <a:pathLst>
                <a:path extrusionOk="0" h="2391" w="2090">
                  <a:moveTo>
                    <a:pt x="1237" y="953"/>
                  </a:moveTo>
                  <a:cubicBezTo>
                    <a:pt x="1404" y="953"/>
                    <a:pt x="1454" y="1104"/>
                    <a:pt x="1454" y="1287"/>
                  </a:cubicBezTo>
                  <a:cubicBezTo>
                    <a:pt x="1439" y="1429"/>
                    <a:pt x="1319" y="1556"/>
                    <a:pt x="1165" y="1556"/>
                  </a:cubicBezTo>
                  <a:cubicBezTo>
                    <a:pt x="1156" y="1556"/>
                    <a:pt x="1146" y="1556"/>
                    <a:pt x="1137" y="1555"/>
                  </a:cubicBezTo>
                  <a:cubicBezTo>
                    <a:pt x="987" y="1555"/>
                    <a:pt x="870" y="1388"/>
                    <a:pt x="870" y="1204"/>
                  </a:cubicBezTo>
                  <a:cubicBezTo>
                    <a:pt x="870" y="1037"/>
                    <a:pt x="1087" y="953"/>
                    <a:pt x="1237" y="953"/>
                  </a:cubicBezTo>
                  <a:close/>
                  <a:moveTo>
                    <a:pt x="1154" y="1"/>
                  </a:moveTo>
                  <a:cubicBezTo>
                    <a:pt x="753" y="17"/>
                    <a:pt x="402" y="235"/>
                    <a:pt x="201" y="586"/>
                  </a:cubicBezTo>
                  <a:cubicBezTo>
                    <a:pt x="84" y="769"/>
                    <a:pt x="17" y="1003"/>
                    <a:pt x="1" y="1237"/>
                  </a:cubicBezTo>
                  <a:cubicBezTo>
                    <a:pt x="1" y="1337"/>
                    <a:pt x="17" y="1454"/>
                    <a:pt x="34" y="1555"/>
                  </a:cubicBezTo>
                  <a:cubicBezTo>
                    <a:pt x="118" y="2056"/>
                    <a:pt x="402" y="2390"/>
                    <a:pt x="870" y="2390"/>
                  </a:cubicBezTo>
                  <a:cubicBezTo>
                    <a:pt x="1020" y="2390"/>
                    <a:pt x="1187" y="2357"/>
                    <a:pt x="1321" y="2290"/>
                  </a:cubicBezTo>
                  <a:cubicBezTo>
                    <a:pt x="1421" y="2240"/>
                    <a:pt x="1505" y="2173"/>
                    <a:pt x="1588" y="2089"/>
                  </a:cubicBezTo>
                  <a:cubicBezTo>
                    <a:pt x="1822" y="1855"/>
                    <a:pt x="1972" y="1555"/>
                    <a:pt x="2006" y="1237"/>
                  </a:cubicBezTo>
                  <a:cubicBezTo>
                    <a:pt x="2089" y="569"/>
                    <a:pt x="1722" y="1"/>
                    <a:pt x="1154"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93"/>
            <p:cNvSpPr/>
            <p:nvPr/>
          </p:nvSpPr>
          <p:spPr>
            <a:xfrm>
              <a:off x="5518450" y="3340950"/>
              <a:ext cx="78875" cy="71100"/>
            </a:xfrm>
            <a:custGeom>
              <a:rect b="b" l="l" r="r" t="t"/>
              <a:pathLst>
                <a:path extrusionOk="0" h="2844" w="3155">
                  <a:moveTo>
                    <a:pt x="1406" y="1102"/>
                  </a:moveTo>
                  <a:cubicBezTo>
                    <a:pt x="1580" y="1102"/>
                    <a:pt x="1754" y="1237"/>
                    <a:pt x="1754" y="1439"/>
                  </a:cubicBezTo>
                  <a:cubicBezTo>
                    <a:pt x="1754" y="1623"/>
                    <a:pt x="1621" y="1773"/>
                    <a:pt x="1437" y="1790"/>
                  </a:cubicBezTo>
                  <a:cubicBezTo>
                    <a:pt x="1430" y="1790"/>
                    <a:pt x="1423" y="1790"/>
                    <a:pt x="1416" y="1790"/>
                  </a:cubicBezTo>
                  <a:cubicBezTo>
                    <a:pt x="1112" y="1790"/>
                    <a:pt x="957" y="1434"/>
                    <a:pt x="1170" y="1205"/>
                  </a:cubicBezTo>
                  <a:cubicBezTo>
                    <a:pt x="1235" y="1134"/>
                    <a:pt x="1320" y="1102"/>
                    <a:pt x="1406" y="1102"/>
                  </a:cubicBezTo>
                  <a:close/>
                  <a:moveTo>
                    <a:pt x="1775" y="1"/>
                  </a:moveTo>
                  <a:cubicBezTo>
                    <a:pt x="1757" y="1"/>
                    <a:pt x="1739" y="1"/>
                    <a:pt x="1721" y="2"/>
                  </a:cubicBezTo>
                  <a:cubicBezTo>
                    <a:pt x="1170" y="19"/>
                    <a:pt x="635" y="269"/>
                    <a:pt x="284" y="704"/>
                  </a:cubicBezTo>
                  <a:cubicBezTo>
                    <a:pt x="100" y="921"/>
                    <a:pt x="0" y="1188"/>
                    <a:pt x="0" y="1472"/>
                  </a:cubicBezTo>
                  <a:cubicBezTo>
                    <a:pt x="0" y="2258"/>
                    <a:pt x="451" y="2843"/>
                    <a:pt x="1320" y="2843"/>
                  </a:cubicBezTo>
                  <a:cubicBezTo>
                    <a:pt x="1336" y="2843"/>
                    <a:pt x="1352" y="2843"/>
                    <a:pt x="1368" y="2843"/>
                  </a:cubicBezTo>
                  <a:cubicBezTo>
                    <a:pt x="1918" y="2843"/>
                    <a:pt x="2432" y="2562"/>
                    <a:pt x="2757" y="2107"/>
                  </a:cubicBezTo>
                  <a:cubicBezTo>
                    <a:pt x="2891" y="1924"/>
                    <a:pt x="2974" y="1706"/>
                    <a:pt x="3008" y="1472"/>
                  </a:cubicBezTo>
                  <a:cubicBezTo>
                    <a:pt x="3155" y="705"/>
                    <a:pt x="2551" y="1"/>
                    <a:pt x="1775"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93"/>
            <p:cNvSpPr/>
            <p:nvPr/>
          </p:nvSpPr>
          <p:spPr>
            <a:xfrm>
              <a:off x="5091950" y="3421200"/>
              <a:ext cx="14650" cy="15100"/>
            </a:xfrm>
            <a:custGeom>
              <a:rect b="b" l="l" r="r" t="t"/>
              <a:pathLst>
                <a:path extrusionOk="0" h="604" w="586">
                  <a:moveTo>
                    <a:pt x="368" y="0"/>
                  </a:moveTo>
                  <a:cubicBezTo>
                    <a:pt x="218" y="0"/>
                    <a:pt x="1" y="84"/>
                    <a:pt x="1" y="251"/>
                  </a:cubicBezTo>
                  <a:cubicBezTo>
                    <a:pt x="1" y="435"/>
                    <a:pt x="118" y="602"/>
                    <a:pt x="268" y="602"/>
                  </a:cubicBezTo>
                  <a:cubicBezTo>
                    <a:pt x="277" y="603"/>
                    <a:pt x="287" y="603"/>
                    <a:pt x="296" y="603"/>
                  </a:cubicBezTo>
                  <a:cubicBezTo>
                    <a:pt x="450" y="603"/>
                    <a:pt x="570" y="476"/>
                    <a:pt x="585" y="334"/>
                  </a:cubicBezTo>
                  <a:cubicBezTo>
                    <a:pt x="585" y="151"/>
                    <a:pt x="535" y="0"/>
                    <a:pt x="368"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93"/>
            <p:cNvSpPr/>
            <p:nvPr/>
          </p:nvSpPr>
          <p:spPr>
            <a:xfrm>
              <a:off x="5249425" y="3441650"/>
              <a:ext cx="33875" cy="26425"/>
            </a:xfrm>
            <a:custGeom>
              <a:rect b="b" l="l" r="r" t="t"/>
              <a:pathLst>
                <a:path extrusionOk="0" h="1057" w="1355">
                  <a:moveTo>
                    <a:pt x="1" y="1"/>
                  </a:moveTo>
                  <a:cubicBezTo>
                    <a:pt x="1" y="1"/>
                    <a:pt x="118" y="118"/>
                    <a:pt x="268" y="268"/>
                  </a:cubicBezTo>
                  <a:cubicBezTo>
                    <a:pt x="603" y="571"/>
                    <a:pt x="1136" y="1057"/>
                    <a:pt x="1242" y="1057"/>
                  </a:cubicBezTo>
                  <a:cubicBezTo>
                    <a:pt x="1247" y="1057"/>
                    <a:pt x="1251" y="1056"/>
                    <a:pt x="1254" y="1054"/>
                  </a:cubicBezTo>
                  <a:cubicBezTo>
                    <a:pt x="1321" y="1020"/>
                    <a:pt x="1354" y="552"/>
                    <a:pt x="1354" y="285"/>
                  </a:cubicBezTo>
                  <a:lnTo>
                    <a:pt x="1354" y="101"/>
                  </a:lnTo>
                  <a:cubicBezTo>
                    <a:pt x="836" y="68"/>
                    <a:pt x="1"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93"/>
            <p:cNvSpPr/>
            <p:nvPr/>
          </p:nvSpPr>
          <p:spPr>
            <a:xfrm>
              <a:off x="5542375" y="3368550"/>
              <a:ext cx="19950" cy="17100"/>
            </a:xfrm>
            <a:custGeom>
              <a:rect b="b" l="l" r="r" t="t"/>
              <a:pathLst>
                <a:path extrusionOk="0" h="684" w="798">
                  <a:moveTo>
                    <a:pt x="459" y="0"/>
                  </a:moveTo>
                  <a:cubicBezTo>
                    <a:pt x="155" y="0"/>
                    <a:pt x="0" y="357"/>
                    <a:pt x="213" y="569"/>
                  </a:cubicBezTo>
                  <a:cubicBezTo>
                    <a:pt x="281" y="648"/>
                    <a:pt x="370" y="683"/>
                    <a:pt x="458" y="683"/>
                  </a:cubicBezTo>
                  <a:cubicBezTo>
                    <a:pt x="630" y="683"/>
                    <a:pt x="797" y="550"/>
                    <a:pt x="797" y="352"/>
                  </a:cubicBezTo>
                  <a:cubicBezTo>
                    <a:pt x="797" y="168"/>
                    <a:pt x="664" y="18"/>
                    <a:pt x="480" y="1"/>
                  </a:cubicBezTo>
                  <a:cubicBezTo>
                    <a:pt x="473" y="1"/>
                    <a:pt x="466" y="0"/>
                    <a:pt x="459"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p94"/>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RESOURCES</a:t>
            </a:r>
            <a:endParaRPr/>
          </a:p>
        </p:txBody>
      </p:sp>
      <p:sp>
        <p:nvSpPr>
          <p:cNvPr id="2033" name="Google Shape;2033;p94"/>
          <p:cNvSpPr txBox="1"/>
          <p:nvPr>
            <p:ph idx="4294967295" type="body"/>
          </p:nvPr>
        </p:nvSpPr>
        <p:spPr>
          <a:xfrm>
            <a:off x="582325" y="919975"/>
            <a:ext cx="7813200" cy="37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Did you like the resources on this template? Get them for free at our other websites:</a:t>
            </a:r>
            <a:endParaRPr/>
          </a:p>
          <a:p>
            <a:pPr indent="0" lvl="0" marL="0" rtl="0" algn="l">
              <a:spcBef>
                <a:spcPts val="1000"/>
              </a:spcBef>
              <a:spcAft>
                <a:spcPts val="0"/>
              </a:spcAft>
              <a:buNone/>
            </a:pPr>
            <a:r>
              <a:rPr lang="en" sz="2500">
                <a:latin typeface="Lato Black"/>
                <a:ea typeface="Lato Black"/>
                <a:cs typeface="Lato Black"/>
                <a:sym typeface="Lato Black"/>
              </a:rPr>
              <a:t>VECTORS</a:t>
            </a:r>
            <a:endParaRPr sz="2500">
              <a:latin typeface="Lato Black"/>
              <a:ea typeface="Lato Black"/>
              <a:cs typeface="Lato Black"/>
              <a:sym typeface="Lato Black"/>
            </a:endParaRPr>
          </a:p>
          <a:p>
            <a:pPr indent="-317500" lvl="0" marL="457200" rtl="0" algn="l">
              <a:lnSpc>
                <a:spcPct val="100000"/>
              </a:lnSpc>
              <a:spcBef>
                <a:spcPts val="0"/>
              </a:spcBef>
              <a:spcAft>
                <a:spcPts val="0"/>
              </a:spcAft>
              <a:buSzPts val="1400"/>
              <a:buChar char="●"/>
            </a:pPr>
            <a:r>
              <a:rPr lang="en">
                <a:uFill>
                  <a:noFill/>
                </a:uFill>
                <a:hlinkClick r:id="rId3"/>
              </a:rPr>
              <a:t>Sky wallpaper for video conferencing</a:t>
            </a:r>
            <a:endParaRPr/>
          </a:p>
          <a:p>
            <a:pPr indent="-317500" lvl="0" marL="457200" rtl="0" algn="l">
              <a:lnSpc>
                <a:spcPct val="100000"/>
              </a:lnSpc>
              <a:spcBef>
                <a:spcPts val="0"/>
              </a:spcBef>
              <a:spcAft>
                <a:spcPts val="0"/>
              </a:spcAft>
              <a:buSzPts val="1400"/>
              <a:buChar char="●"/>
            </a:pPr>
            <a:r>
              <a:rPr lang="en">
                <a:uFill>
                  <a:noFill/>
                </a:uFill>
                <a:hlinkClick r:id="rId4"/>
              </a:rPr>
              <a:t>Retro travel poster flat design</a:t>
            </a:r>
            <a:endParaRPr/>
          </a:p>
          <a:p>
            <a:pPr indent="-317500" lvl="0" marL="457200" rtl="0" algn="l">
              <a:lnSpc>
                <a:spcPct val="100000"/>
              </a:lnSpc>
              <a:spcBef>
                <a:spcPts val="0"/>
              </a:spcBef>
              <a:spcAft>
                <a:spcPts val="0"/>
              </a:spcAft>
              <a:buSzPts val="1400"/>
              <a:buChar char="●"/>
            </a:pPr>
            <a:r>
              <a:rPr lang="en">
                <a:uFill>
                  <a:noFill/>
                </a:uFill>
                <a:hlinkClick r:id="rId5"/>
              </a:rPr>
              <a:t>Closed airport and rescheduling the vacation</a:t>
            </a:r>
            <a:endParaRPr/>
          </a:p>
          <a:p>
            <a:pPr indent="-317500" lvl="0" marL="457200" rtl="0" algn="l">
              <a:lnSpc>
                <a:spcPct val="100000"/>
              </a:lnSpc>
              <a:spcBef>
                <a:spcPts val="0"/>
              </a:spcBef>
              <a:spcAft>
                <a:spcPts val="0"/>
              </a:spcAft>
              <a:buSzPts val="1400"/>
              <a:buChar char="●"/>
            </a:pPr>
            <a:r>
              <a:rPr lang="en">
                <a:uFill>
                  <a:noFill/>
                </a:uFill>
                <a:hlinkClick r:id="rId6"/>
              </a:rPr>
              <a:t>Travel landing page isometric style</a:t>
            </a:r>
            <a:endParaRPr/>
          </a:p>
          <a:p>
            <a:pPr indent="-317500" lvl="0" marL="457200" rtl="0" algn="l">
              <a:lnSpc>
                <a:spcPct val="100000"/>
              </a:lnSpc>
              <a:spcBef>
                <a:spcPts val="0"/>
              </a:spcBef>
              <a:spcAft>
                <a:spcPts val="0"/>
              </a:spcAft>
              <a:buSzPts val="1400"/>
              <a:buChar char="●"/>
            </a:pPr>
            <a:r>
              <a:rPr lang="en">
                <a:uFill>
                  <a:noFill/>
                </a:uFill>
                <a:hlinkClick r:id="rId7"/>
              </a:rPr>
              <a:t>Sky - background for video conferencing</a:t>
            </a:r>
            <a:endParaRPr/>
          </a:p>
          <a:p>
            <a:pPr indent="-317500" lvl="0" marL="457200" rtl="0" algn="l">
              <a:lnSpc>
                <a:spcPct val="100000"/>
              </a:lnSpc>
              <a:spcBef>
                <a:spcPts val="0"/>
              </a:spcBef>
              <a:spcAft>
                <a:spcPts val="0"/>
              </a:spcAft>
              <a:buSzPts val="1400"/>
              <a:buChar char="●"/>
            </a:pPr>
            <a:r>
              <a:rPr lang="en">
                <a:uFill>
                  <a:noFill/>
                </a:uFill>
                <a:hlinkClick r:id="rId8"/>
              </a:rPr>
              <a:t>Flat vintage promotional travel poster</a:t>
            </a:r>
            <a:endParaRPr/>
          </a:p>
          <a:p>
            <a:pPr indent="-317500" lvl="0" marL="457200" rtl="0" algn="l">
              <a:lnSpc>
                <a:spcPct val="100000"/>
              </a:lnSpc>
              <a:spcBef>
                <a:spcPts val="0"/>
              </a:spcBef>
              <a:spcAft>
                <a:spcPts val="0"/>
              </a:spcAft>
              <a:buSzPts val="1400"/>
              <a:buChar char="●"/>
            </a:pPr>
            <a:r>
              <a:rPr lang="en">
                <a:uFill>
                  <a:noFill/>
                </a:uFill>
                <a:hlinkClick r:id="rId9"/>
              </a:rPr>
              <a:t>Travel banners with plane and train</a:t>
            </a:r>
            <a:endParaRPr/>
          </a:p>
          <a:p>
            <a:pPr indent="-317500" lvl="0" marL="457200" rtl="0" algn="l">
              <a:lnSpc>
                <a:spcPct val="100000"/>
              </a:lnSpc>
              <a:spcBef>
                <a:spcPts val="0"/>
              </a:spcBef>
              <a:spcAft>
                <a:spcPts val="0"/>
              </a:spcAft>
              <a:buSzPts val="1400"/>
              <a:buChar char="●"/>
            </a:pPr>
            <a:r>
              <a:rPr lang="en">
                <a:uFill>
                  <a:noFill/>
                </a:uFill>
                <a:hlinkClick r:id="rId10"/>
              </a:rPr>
              <a:t>Travelling poster window of a plane</a:t>
            </a:r>
            <a:endParaRPr/>
          </a:p>
          <a:p>
            <a:pPr indent="0" lvl="0" marL="0" rtl="0" algn="l">
              <a:lnSpc>
                <a:spcPct val="100000"/>
              </a:lnSpc>
              <a:spcBef>
                <a:spcPts val="0"/>
              </a:spcBef>
              <a:spcAft>
                <a:spcPts val="0"/>
              </a:spcAft>
              <a:buNone/>
            </a:pPr>
            <a:r>
              <a:t/>
            </a:r>
            <a:endParaRPr/>
          </a:p>
          <a:p>
            <a:pPr indent="0" lvl="0" marL="0" rtl="0" algn="l">
              <a:spcBef>
                <a:spcPts val="0"/>
              </a:spcBef>
              <a:spcAft>
                <a:spcPts val="0"/>
              </a:spcAft>
              <a:buNone/>
            </a:pPr>
            <a:r>
              <a:rPr lang="en" sz="2500">
                <a:latin typeface="Lato Black"/>
                <a:ea typeface="Lato Black"/>
                <a:cs typeface="Lato Black"/>
                <a:sym typeface="Lato Black"/>
              </a:rPr>
              <a:t>PHOTOS</a:t>
            </a:r>
            <a:endParaRPr sz="2500">
              <a:latin typeface="Lato Black"/>
              <a:ea typeface="Lato Black"/>
              <a:cs typeface="Lato Black"/>
              <a:sym typeface="Lato Black"/>
            </a:endParaRPr>
          </a:p>
          <a:p>
            <a:pPr indent="-317500" lvl="0" marL="457200" rtl="0" algn="l">
              <a:lnSpc>
                <a:spcPct val="100000"/>
              </a:lnSpc>
              <a:spcBef>
                <a:spcPts val="0"/>
              </a:spcBef>
              <a:spcAft>
                <a:spcPts val="0"/>
              </a:spcAft>
              <a:buSzPts val="1400"/>
              <a:buChar char="●"/>
            </a:pPr>
            <a:r>
              <a:rPr lang="en">
                <a:uFill>
                  <a:noFill/>
                </a:uFill>
                <a:hlinkClick r:id="rId11"/>
              </a:rPr>
              <a:t>Close up hand holding small plane</a:t>
            </a:r>
            <a:endParaRPr/>
          </a:p>
          <a:p>
            <a:pPr indent="-317500" lvl="0" marL="457200" rtl="0" algn="l">
              <a:lnSpc>
                <a:spcPct val="100000"/>
              </a:lnSpc>
              <a:spcBef>
                <a:spcPts val="0"/>
              </a:spcBef>
              <a:spcAft>
                <a:spcPts val="0"/>
              </a:spcAft>
              <a:buSzPts val="1400"/>
              <a:buChar char="●"/>
            </a:pPr>
            <a:r>
              <a:rPr lang="en">
                <a:uFill>
                  <a:noFill/>
                </a:uFill>
                <a:hlinkClick r:id="rId12"/>
              </a:rPr>
              <a:t>Hand holding small plane close up</a:t>
            </a:r>
            <a:endParaRPr sz="2500">
              <a:latin typeface="Lato Black"/>
              <a:ea typeface="Lato Black"/>
              <a:cs typeface="Lato Black"/>
              <a:sym typeface="Lato Black"/>
            </a:endParaRPr>
          </a:p>
          <a:p>
            <a:pPr indent="0" lvl="0" marL="457200" rtl="0" algn="l">
              <a:lnSpc>
                <a:spcPct val="100000"/>
              </a:lnSpc>
              <a:spcBef>
                <a:spcPts val="0"/>
              </a:spcBef>
              <a:spcAft>
                <a:spcPts val="0"/>
              </a:spcAft>
              <a:buNone/>
            </a:pPr>
            <a:r>
              <a:t/>
            </a:r>
            <a:endParaRPr/>
          </a:p>
        </p:txBody>
      </p:sp>
      <p:sp>
        <p:nvSpPr>
          <p:cNvPr id="2034" name="Google Shape;2034;p94"/>
          <p:cNvSpPr/>
          <p:nvPr/>
        </p:nvSpPr>
        <p:spPr>
          <a:xfrm>
            <a:off x="7665925" y="1294988"/>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94"/>
          <p:cNvSpPr/>
          <p:nvPr/>
        </p:nvSpPr>
        <p:spPr>
          <a:xfrm>
            <a:off x="6553775" y="40010"/>
            <a:ext cx="2456803" cy="73888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94"/>
          <p:cNvSpPr/>
          <p:nvPr/>
        </p:nvSpPr>
        <p:spPr>
          <a:xfrm>
            <a:off x="5004600" y="3837563"/>
            <a:ext cx="4804150" cy="1642475"/>
          </a:xfrm>
          <a:custGeom>
            <a:rect b="b" l="l" r="r" t="t"/>
            <a:pathLst>
              <a:path extrusionOk="0" h="65699" w="192166">
                <a:moveTo>
                  <a:pt x="179233" y="54153"/>
                </a:moveTo>
                <a:cubicBezTo>
                  <a:pt x="182341" y="50544"/>
                  <a:pt x="184196" y="45799"/>
                  <a:pt x="184079" y="40636"/>
                </a:cubicBezTo>
                <a:cubicBezTo>
                  <a:pt x="183845" y="30343"/>
                  <a:pt x="175624" y="21739"/>
                  <a:pt x="165315" y="21087"/>
                </a:cubicBezTo>
                <a:cubicBezTo>
                  <a:pt x="153686" y="20352"/>
                  <a:pt x="144011" y="29592"/>
                  <a:pt x="144011" y="41087"/>
                </a:cubicBezTo>
                <a:cubicBezTo>
                  <a:pt x="144011" y="41221"/>
                  <a:pt x="144011" y="41371"/>
                  <a:pt x="144045" y="41521"/>
                </a:cubicBezTo>
                <a:cubicBezTo>
                  <a:pt x="141505" y="38681"/>
                  <a:pt x="137829" y="36860"/>
                  <a:pt x="133719" y="36860"/>
                </a:cubicBezTo>
                <a:cubicBezTo>
                  <a:pt x="132633" y="36860"/>
                  <a:pt x="131580" y="36993"/>
                  <a:pt x="130594" y="37244"/>
                </a:cubicBezTo>
                <a:cubicBezTo>
                  <a:pt x="129709" y="28171"/>
                  <a:pt x="122056" y="21070"/>
                  <a:pt x="112766" y="21070"/>
                </a:cubicBezTo>
                <a:cubicBezTo>
                  <a:pt x="112766" y="20920"/>
                  <a:pt x="112783" y="20753"/>
                  <a:pt x="112783" y="20602"/>
                </a:cubicBezTo>
                <a:cubicBezTo>
                  <a:pt x="112783" y="9525"/>
                  <a:pt x="103811" y="535"/>
                  <a:pt x="92716" y="535"/>
                </a:cubicBezTo>
                <a:cubicBezTo>
                  <a:pt x="83760" y="535"/>
                  <a:pt x="76175" y="6400"/>
                  <a:pt x="73585" y="14504"/>
                </a:cubicBezTo>
                <a:cubicBezTo>
                  <a:pt x="68455" y="5732"/>
                  <a:pt x="58714" y="1"/>
                  <a:pt x="47687" y="586"/>
                </a:cubicBezTo>
                <a:cubicBezTo>
                  <a:pt x="33735" y="1337"/>
                  <a:pt x="22289" y="12465"/>
                  <a:pt x="21170" y="26400"/>
                </a:cubicBezTo>
                <a:cubicBezTo>
                  <a:pt x="20853" y="30260"/>
                  <a:pt x="21337" y="33969"/>
                  <a:pt x="22440" y="37428"/>
                </a:cubicBezTo>
                <a:cubicBezTo>
                  <a:pt x="17828" y="39399"/>
                  <a:pt x="14570" y="43994"/>
                  <a:pt x="14570" y="49341"/>
                </a:cubicBezTo>
                <a:cubicBezTo>
                  <a:pt x="14570" y="52499"/>
                  <a:pt x="15690" y="55406"/>
                  <a:pt x="17578" y="57662"/>
                </a:cubicBezTo>
                <a:cubicBezTo>
                  <a:pt x="7185" y="58497"/>
                  <a:pt x="0" y="60268"/>
                  <a:pt x="0" y="62340"/>
                </a:cubicBezTo>
                <a:cubicBezTo>
                  <a:pt x="0" y="65197"/>
                  <a:pt x="192149" y="65699"/>
                  <a:pt x="192149" y="61121"/>
                </a:cubicBezTo>
                <a:cubicBezTo>
                  <a:pt x="192166" y="58180"/>
                  <a:pt x="187003" y="55623"/>
                  <a:pt x="179233" y="54153"/>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40" name="Shape 2040"/>
        <p:cNvGrpSpPr/>
        <p:nvPr/>
      </p:nvGrpSpPr>
      <p:grpSpPr>
        <a:xfrm>
          <a:off x="0" y="0"/>
          <a:ext cx="0" cy="0"/>
          <a:chOff x="0" y="0"/>
          <a:chExt cx="0" cy="0"/>
        </a:xfrm>
      </p:grpSpPr>
      <p:sp>
        <p:nvSpPr>
          <p:cNvPr id="2041" name="Google Shape;2041;p95"/>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2042" name="Google Shape;2042;p95"/>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a:t>
            </a:r>
            <a:r>
              <a:rPr b="1" lang="en" u="sng">
                <a:solidFill>
                  <a:srgbClr val="869FB2"/>
                </a:solidFill>
                <a:latin typeface="Arial"/>
                <a:ea typeface="Arial"/>
                <a:cs typeface="Arial"/>
                <a:sym typeface="Arial"/>
                <a:hlinkClick action="ppaction://hlinksldjump" r:id="rId4">
                  <a:extLst>
                    <a:ext uri="{A12FA001-AC4F-418D-AE19-62706E023703}">
                      <ahyp:hlinkClr val="tx"/>
                    </a:ext>
                  </a:extLst>
                </a:hlinkClick>
              </a:rPr>
              <a:t>Thanks</a:t>
            </a:r>
            <a:r>
              <a:rPr lang="en">
                <a:solidFill>
                  <a:schemeClr val="hlink"/>
                </a:solidFill>
                <a:uFill>
                  <a:noFill/>
                </a:uFill>
                <a:latin typeface="Arial"/>
                <a:ea typeface="Arial"/>
                <a:cs typeface="Arial"/>
                <a:sym typeface="Arial"/>
                <a:hlinkClick action="ppaction://hlinksldjump" r:id="rId5"/>
              </a:rPr>
              <a:t> </a:t>
            </a:r>
            <a:r>
              <a:rPr lang="en">
                <a:solidFill>
                  <a:srgbClr val="FFFFFF"/>
                </a:solidFill>
                <a:latin typeface="Arial"/>
                <a:ea typeface="Arial"/>
                <a:cs typeface="Arial"/>
                <a:sym typeface="Arial"/>
              </a:rPr>
              <a:t>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2043" name="Google Shape;2043;p95"/>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6">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7">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47" name="Shape 2047"/>
        <p:cNvGrpSpPr/>
        <p:nvPr/>
      </p:nvGrpSpPr>
      <p:grpSpPr>
        <a:xfrm>
          <a:off x="0" y="0"/>
          <a:ext cx="0" cy="0"/>
          <a:chOff x="0" y="0"/>
          <a:chExt cx="0" cy="0"/>
        </a:xfrm>
      </p:grpSpPr>
      <p:sp>
        <p:nvSpPr>
          <p:cNvPr id="2048" name="Google Shape;2048;p96"/>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2049" name="Google Shape;2049;p96"/>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2050" name="Google Shape;2050;p96"/>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54" name="Shape 2054"/>
        <p:cNvGrpSpPr/>
        <p:nvPr/>
      </p:nvGrpSpPr>
      <p:grpSpPr>
        <a:xfrm>
          <a:off x="0" y="0"/>
          <a:ext cx="0" cy="0"/>
          <a:chOff x="0" y="0"/>
          <a:chExt cx="0" cy="0"/>
        </a:xfrm>
      </p:grpSpPr>
      <p:sp>
        <p:nvSpPr>
          <p:cNvPr id="2055" name="Google Shape;2055;p97"/>
          <p:cNvSpPr txBox="1"/>
          <p:nvPr>
            <p:ph idx="4294967295" type="title"/>
          </p:nvPr>
        </p:nvSpPr>
        <p:spPr>
          <a:xfrm>
            <a:off x="1048350" y="761678"/>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056" name="Google Shape;2056;p97"/>
          <p:cNvSpPr txBox="1"/>
          <p:nvPr>
            <p:ph idx="4294967295" type="body"/>
          </p:nvPr>
        </p:nvSpPr>
        <p:spPr>
          <a:xfrm>
            <a:off x="1048350" y="1265153"/>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2057" name="Google Shape;2057;p97"/>
          <p:cNvSpPr txBox="1"/>
          <p:nvPr>
            <p:ph idx="4294967295" type="body"/>
          </p:nvPr>
        </p:nvSpPr>
        <p:spPr>
          <a:xfrm>
            <a:off x="1048350" y="1726327"/>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Lato</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(https://fonts.google.com/specimen/Lato)</a:t>
            </a:r>
            <a:endParaRPr>
              <a:solidFill>
                <a:schemeClr val="lt1"/>
              </a:solidFill>
              <a:latin typeface="Arial"/>
              <a:ea typeface="Arial"/>
              <a:cs typeface="Arial"/>
              <a:sym typeface="Arial"/>
            </a:endParaRPr>
          </a:p>
        </p:txBody>
      </p:sp>
      <p:sp>
        <p:nvSpPr>
          <p:cNvPr id="2058" name="Google Shape;2058;p97"/>
          <p:cNvSpPr/>
          <p:nvPr/>
        </p:nvSpPr>
        <p:spPr>
          <a:xfrm>
            <a:off x="3645338" y="3306153"/>
            <a:ext cx="791400" cy="754200"/>
          </a:xfrm>
          <a:prstGeom prst="roundRect">
            <a:avLst>
              <a:gd fmla="val 16667" name="adj"/>
            </a:avLst>
          </a:prstGeom>
          <a:solidFill>
            <a:srgbClr val="F2724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97"/>
          <p:cNvSpPr/>
          <p:nvPr/>
        </p:nvSpPr>
        <p:spPr>
          <a:xfrm>
            <a:off x="4707202" y="3306153"/>
            <a:ext cx="791400" cy="754200"/>
          </a:xfrm>
          <a:prstGeom prst="roundRect">
            <a:avLst>
              <a:gd fmla="val 16667" name="adj"/>
            </a:avLst>
          </a:prstGeom>
          <a:solidFill>
            <a:srgbClr val="0F4B7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97"/>
          <p:cNvSpPr/>
          <p:nvPr/>
        </p:nvSpPr>
        <p:spPr>
          <a:xfrm>
            <a:off x="2583513" y="3306153"/>
            <a:ext cx="791400" cy="754200"/>
          </a:xfrm>
          <a:prstGeom prst="roundRect">
            <a:avLst>
              <a:gd fmla="val 16667" name="adj"/>
            </a:avLst>
          </a:prstGeom>
          <a:solidFill>
            <a:srgbClr val="FCBC5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97"/>
          <p:cNvSpPr txBox="1"/>
          <p:nvPr/>
        </p:nvSpPr>
        <p:spPr>
          <a:xfrm>
            <a:off x="3645338"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#e9b7b0</a:t>
            </a:r>
            <a:endParaRPr sz="1000"/>
          </a:p>
        </p:txBody>
      </p:sp>
      <p:sp>
        <p:nvSpPr>
          <p:cNvPr id="2062" name="Google Shape;2062;p97"/>
          <p:cNvSpPr txBox="1"/>
          <p:nvPr/>
        </p:nvSpPr>
        <p:spPr>
          <a:xfrm>
            <a:off x="4707213"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#f2d7d3</a:t>
            </a:r>
            <a:endParaRPr sz="1000">
              <a:solidFill>
                <a:schemeClr val="lt1"/>
              </a:solidFill>
            </a:endParaRPr>
          </a:p>
        </p:txBody>
      </p:sp>
      <p:sp>
        <p:nvSpPr>
          <p:cNvPr id="2063" name="Google Shape;2063;p97"/>
          <p:cNvSpPr txBox="1"/>
          <p:nvPr/>
        </p:nvSpPr>
        <p:spPr>
          <a:xfrm>
            <a:off x="2583513"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12121"/>
                </a:solidFill>
              </a:rPr>
              <a:t>#05605b</a:t>
            </a:r>
            <a:endParaRPr sz="1000">
              <a:solidFill>
                <a:srgbClr val="212121"/>
              </a:solidFill>
            </a:endParaRPr>
          </a:p>
        </p:txBody>
      </p:sp>
      <p:grpSp>
        <p:nvGrpSpPr>
          <p:cNvPr id="2064" name="Google Shape;2064;p97"/>
          <p:cNvGrpSpPr/>
          <p:nvPr/>
        </p:nvGrpSpPr>
        <p:grpSpPr>
          <a:xfrm>
            <a:off x="5769052" y="3306153"/>
            <a:ext cx="791411" cy="754200"/>
            <a:chOff x="5238120" y="3498875"/>
            <a:chExt cx="791411" cy="754200"/>
          </a:xfrm>
        </p:grpSpPr>
        <p:sp>
          <p:nvSpPr>
            <p:cNvPr id="2065" name="Google Shape;2065;p97"/>
            <p:cNvSpPr/>
            <p:nvPr/>
          </p:nvSpPr>
          <p:spPr>
            <a:xfrm>
              <a:off x="5238120" y="3498875"/>
              <a:ext cx="791400" cy="754200"/>
            </a:xfrm>
            <a:prstGeom prst="roundRect">
              <a:avLst>
                <a:gd fmla="val 16667" name="adj"/>
              </a:avLst>
            </a:prstGeom>
            <a:solidFill>
              <a:srgbClr val="020E2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97"/>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#9e9e9e</a:t>
              </a:r>
              <a:endParaRPr sz="1000">
                <a:solidFill>
                  <a:schemeClr val="lt1"/>
                </a:solidFill>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70" name="Shape 2070"/>
        <p:cNvGrpSpPr/>
        <p:nvPr/>
      </p:nvGrpSpPr>
      <p:grpSpPr>
        <a:xfrm>
          <a:off x="0" y="0"/>
          <a:ext cx="0" cy="0"/>
          <a:chOff x="0" y="0"/>
          <a:chExt cx="0" cy="0"/>
        </a:xfrm>
      </p:grpSpPr>
      <p:sp>
        <p:nvSpPr>
          <p:cNvPr id="2071" name="Google Shape;2071;p98"/>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2072" name="Google Shape;2072;p98"/>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2073" name="Google Shape;2073;p98"/>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074" name="Google Shape;2074;p98">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075" name="Google Shape;2075;p98">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076" name="Google Shape;2076;p98">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077" name="Google Shape;2077;p98">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078" name="Google Shape;2078;p98"/>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079" name="Google Shape;2079;p98"/>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080" name="Google Shape;2080;p98"/>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081" name="Google Shape;2081;p98"/>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082" name="Google Shape;2082;p98">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86" name="Shape 2086"/>
        <p:cNvGrpSpPr/>
        <p:nvPr/>
      </p:nvGrpSpPr>
      <p:grpSpPr>
        <a:xfrm>
          <a:off x="0" y="0"/>
          <a:ext cx="0" cy="0"/>
          <a:chOff x="0" y="0"/>
          <a:chExt cx="0" cy="0"/>
        </a:xfrm>
      </p:grpSpPr>
      <p:sp>
        <p:nvSpPr>
          <p:cNvPr id="2087" name="Google Shape;2087;p99"/>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2088" name="Google Shape;2088;p99"/>
          <p:cNvGrpSpPr/>
          <p:nvPr/>
        </p:nvGrpSpPr>
        <p:grpSpPr>
          <a:xfrm>
            <a:off x="5082708" y="3095784"/>
            <a:ext cx="442841" cy="514271"/>
            <a:chOff x="4727025" y="1332775"/>
            <a:chExt cx="59900" cy="69625"/>
          </a:xfrm>
        </p:grpSpPr>
        <p:sp>
          <p:nvSpPr>
            <p:cNvPr id="2089" name="Google Shape;2089;p9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9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1" name="Google Shape;2091;p99"/>
          <p:cNvGrpSpPr/>
          <p:nvPr/>
        </p:nvGrpSpPr>
        <p:grpSpPr>
          <a:xfrm>
            <a:off x="5758025" y="2343272"/>
            <a:ext cx="500909" cy="500899"/>
            <a:chOff x="4820425" y="1329900"/>
            <a:chExt cx="70175" cy="70350"/>
          </a:xfrm>
        </p:grpSpPr>
        <p:sp>
          <p:nvSpPr>
            <p:cNvPr id="2092" name="Google Shape;2092;p9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9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9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9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6" name="Google Shape;2096;p99"/>
          <p:cNvGrpSpPr/>
          <p:nvPr/>
        </p:nvGrpSpPr>
        <p:grpSpPr>
          <a:xfrm>
            <a:off x="6410648" y="2355062"/>
            <a:ext cx="538135" cy="493119"/>
            <a:chOff x="4903200" y="1331525"/>
            <a:chExt cx="73575" cy="67425"/>
          </a:xfrm>
        </p:grpSpPr>
        <p:sp>
          <p:nvSpPr>
            <p:cNvPr id="2097" name="Google Shape;2097;p9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098" name="Google Shape;2098;p9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9" name="Google Shape;2099;p99"/>
          <p:cNvGrpSpPr/>
          <p:nvPr/>
        </p:nvGrpSpPr>
        <p:grpSpPr>
          <a:xfrm>
            <a:off x="5670599" y="3097040"/>
            <a:ext cx="544563" cy="511895"/>
            <a:chOff x="4815575" y="1416800"/>
            <a:chExt cx="73750" cy="71400"/>
          </a:xfrm>
        </p:grpSpPr>
        <p:sp>
          <p:nvSpPr>
            <p:cNvPr id="2100" name="Google Shape;2100;p9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9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9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3" name="Google Shape;2103;p99"/>
          <p:cNvGrpSpPr/>
          <p:nvPr/>
        </p:nvGrpSpPr>
        <p:grpSpPr>
          <a:xfrm>
            <a:off x="6367224" y="3096746"/>
            <a:ext cx="602914" cy="512477"/>
            <a:chOff x="4902475" y="1418875"/>
            <a:chExt cx="74500" cy="63775"/>
          </a:xfrm>
        </p:grpSpPr>
        <p:sp>
          <p:nvSpPr>
            <p:cNvPr id="2104" name="Google Shape;2104;p99"/>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99"/>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6" name="Google Shape;2106;p99"/>
          <p:cNvGrpSpPr/>
          <p:nvPr/>
        </p:nvGrpSpPr>
        <p:grpSpPr>
          <a:xfrm>
            <a:off x="5783096" y="3835985"/>
            <a:ext cx="515391" cy="525699"/>
            <a:chOff x="4818100" y="1507675"/>
            <a:chExt cx="71225" cy="71625"/>
          </a:xfrm>
        </p:grpSpPr>
        <p:sp>
          <p:nvSpPr>
            <p:cNvPr id="2107" name="Google Shape;2107;p9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9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9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9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1" name="Google Shape;2111;p99"/>
          <p:cNvGrpSpPr/>
          <p:nvPr/>
        </p:nvGrpSpPr>
        <p:grpSpPr>
          <a:xfrm>
            <a:off x="5121199" y="3857517"/>
            <a:ext cx="522956" cy="489869"/>
            <a:chOff x="4721450" y="1509475"/>
            <a:chExt cx="79350" cy="74325"/>
          </a:xfrm>
        </p:grpSpPr>
        <p:sp>
          <p:nvSpPr>
            <p:cNvPr id="2112" name="Google Shape;2112;p9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9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9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9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6" name="Google Shape;2116;p99"/>
          <p:cNvGrpSpPr/>
          <p:nvPr/>
        </p:nvGrpSpPr>
        <p:grpSpPr>
          <a:xfrm>
            <a:off x="6444441" y="3837269"/>
            <a:ext cx="525704" cy="535436"/>
            <a:chOff x="4906800" y="1507500"/>
            <a:chExt cx="70350" cy="71075"/>
          </a:xfrm>
        </p:grpSpPr>
        <p:sp>
          <p:nvSpPr>
            <p:cNvPr id="2117" name="Google Shape;2117;p9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9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9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9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9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2" name="Google Shape;2122;p99"/>
          <p:cNvGrpSpPr/>
          <p:nvPr/>
        </p:nvGrpSpPr>
        <p:grpSpPr>
          <a:xfrm>
            <a:off x="4477263" y="2343250"/>
            <a:ext cx="508054" cy="508095"/>
            <a:chOff x="3736598" y="2170606"/>
            <a:chExt cx="404889" cy="404889"/>
          </a:xfrm>
        </p:grpSpPr>
        <p:sp>
          <p:nvSpPr>
            <p:cNvPr id="2123" name="Google Shape;2123;p9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9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9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9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7" name="Google Shape;2127;p99"/>
          <p:cNvGrpSpPr/>
          <p:nvPr/>
        </p:nvGrpSpPr>
        <p:grpSpPr>
          <a:xfrm>
            <a:off x="3765303" y="2343345"/>
            <a:ext cx="575790" cy="507904"/>
            <a:chOff x="3161917" y="2170682"/>
            <a:chExt cx="458870" cy="404737"/>
          </a:xfrm>
        </p:grpSpPr>
        <p:sp>
          <p:nvSpPr>
            <p:cNvPr id="2128" name="Google Shape;2128;p9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29" name="Google Shape;2129;p9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9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1" name="Google Shape;2131;p99"/>
          <p:cNvGrpSpPr/>
          <p:nvPr/>
        </p:nvGrpSpPr>
        <p:grpSpPr>
          <a:xfrm>
            <a:off x="3792833" y="3103717"/>
            <a:ext cx="520730" cy="498567"/>
            <a:chOff x="3179914" y="2889488"/>
            <a:chExt cx="422876" cy="404911"/>
          </a:xfrm>
        </p:grpSpPr>
        <p:sp>
          <p:nvSpPr>
            <p:cNvPr id="2132" name="Google Shape;2132;p9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9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9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9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9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9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8" name="Google Shape;2138;p99"/>
          <p:cNvGrpSpPr/>
          <p:nvPr/>
        </p:nvGrpSpPr>
        <p:grpSpPr>
          <a:xfrm>
            <a:off x="4421513" y="3103677"/>
            <a:ext cx="516145" cy="498648"/>
            <a:chOff x="3729467" y="2889422"/>
            <a:chExt cx="419153" cy="404977"/>
          </a:xfrm>
        </p:grpSpPr>
        <p:sp>
          <p:nvSpPr>
            <p:cNvPr id="2139" name="Google Shape;2139;p9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9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9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9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9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9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9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6" name="Google Shape;2146;p99"/>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99"/>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99"/>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99"/>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0" name="Google Shape;2150;p99"/>
          <p:cNvGrpSpPr/>
          <p:nvPr/>
        </p:nvGrpSpPr>
        <p:grpSpPr>
          <a:xfrm>
            <a:off x="7141841" y="2550562"/>
            <a:ext cx="166473" cy="141497"/>
            <a:chOff x="4660325" y="1866850"/>
            <a:chExt cx="68350" cy="58100"/>
          </a:xfrm>
        </p:grpSpPr>
        <p:sp>
          <p:nvSpPr>
            <p:cNvPr id="2151" name="Google Shape;2151;p9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9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3" name="Google Shape;2153;p99"/>
          <p:cNvGrpSpPr/>
          <p:nvPr/>
        </p:nvGrpSpPr>
        <p:grpSpPr>
          <a:xfrm>
            <a:off x="7451186" y="2576286"/>
            <a:ext cx="162515" cy="90049"/>
            <a:chOff x="4791775" y="1877500"/>
            <a:chExt cx="66725" cy="36975"/>
          </a:xfrm>
        </p:grpSpPr>
        <p:sp>
          <p:nvSpPr>
            <p:cNvPr id="2154" name="Google Shape;2154;p9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9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6" name="Google Shape;2156;p99"/>
          <p:cNvGrpSpPr/>
          <p:nvPr/>
        </p:nvGrpSpPr>
        <p:grpSpPr>
          <a:xfrm>
            <a:off x="7772899" y="2576286"/>
            <a:ext cx="144979" cy="90049"/>
            <a:chOff x="4923925" y="1877500"/>
            <a:chExt cx="59525" cy="36975"/>
          </a:xfrm>
        </p:grpSpPr>
        <p:sp>
          <p:nvSpPr>
            <p:cNvPr id="2157" name="Google Shape;2157;p9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9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9" name="Google Shape;2159;p99"/>
          <p:cNvGrpSpPr/>
          <p:nvPr/>
        </p:nvGrpSpPr>
        <p:grpSpPr>
          <a:xfrm>
            <a:off x="8067390" y="2558477"/>
            <a:ext cx="141447" cy="125667"/>
            <a:chOff x="5058450" y="1870100"/>
            <a:chExt cx="58075" cy="51600"/>
          </a:xfrm>
        </p:grpSpPr>
        <p:sp>
          <p:nvSpPr>
            <p:cNvPr id="2160" name="Google Shape;2160;p9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9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2" name="Google Shape;2162;p99"/>
          <p:cNvGrpSpPr/>
          <p:nvPr/>
        </p:nvGrpSpPr>
        <p:grpSpPr>
          <a:xfrm>
            <a:off x="7481905" y="2980885"/>
            <a:ext cx="101077" cy="107645"/>
            <a:chOff x="4811425" y="2065025"/>
            <a:chExt cx="41500" cy="44200"/>
          </a:xfrm>
        </p:grpSpPr>
        <p:sp>
          <p:nvSpPr>
            <p:cNvPr id="2163" name="Google Shape;2163;p99"/>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99"/>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5" name="Google Shape;2165;p99"/>
          <p:cNvGrpSpPr/>
          <p:nvPr/>
        </p:nvGrpSpPr>
        <p:grpSpPr>
          <a:xfrm>
            <a:off x="7774342" y="2981098"/>
            <a:ext cx="120867" cy="107218"/>
            <a:chOff x="4929875" y="2065025"/>
            <a:chExt cx="49625" cy="44025"/>
          </a:xfrm>
        </p:grpSpPr>
        <p:sp>
          <p:nvSpPr>
            <p:cNvPr id="2166" name="Google Shape;2166;p9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9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8" name="Google Shape;2168;p99"/>
          <p:cNvGrpSpPr/>
          <p:nvPr/>
        </p:nvGrpSpPr>
        <p:grpSpPr>
          <a:xfrm>
            <a:off x="8103011" y="2984112"/>
            <a:ext cx="70206" cy="101191"/>
            <a:chOff x="5083925" y="2066350"/>
            <a:chExt cx="28825" cy="41550"/>
          </a:xfrm>
        </p:grpSpPr>
        <p:sp>
          <p:nvSpPr>
            <p:cNvPr id="2169" name="Google Shape;2169;p99"/>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99"/>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1" name="Google Shape;2171;p99"/>
          <p:cNvGrpSpPr/>
          <p:nvPr/>
        </p:nvGrpSpPr>
        <p:grpSpPr>
          <a:xfrm>
            <a:off x="7134565" y="2999759"/>
            <a:ext cx="181026" cy="69896"/>
            <a:chOff x="4659775" y="2072775"/>
            <a:chExt cx="74325" cy="28700"/>
          </a:xfrm>
        </p:grpSpPr>
        <p:sp>
          <p:nvSpPr>
            <p:cNvPr id="2172" name="Google Shape;2172;p99"/>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99"/>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99"/>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5" name="Google Shape;2175;p99"/>
          <p:cNvGrpSpPr/>
          <p:nvPr/>
        </p:nvGrpSpPr>
        <p:grpSpPr>
          <a:xfrm>
            <a:off x="8054421" y="2790324"/>
            <a:ext cx="167387" cy="89197"/>
            <a:chOff x="4662475" y="1976500"/>
            <a:chExt cx="68725" cy="36625"/>
          </a:xfrm>
        </p:grpSpPr>
        <p:sp>
          <p:nvSpPr>
            <p:cNvPr id="2176" name="Google Shape;2176;p9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9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9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9" name="Google Shape;2179;p99"/>
          <p:cNvGrpSpPr/>
          <p:nvPr/>
        </p:nvGrpSpPr>
        <p:grpSpPr>
          <a:xfrm>
            <a:off x="7751326" y="2793764"/>
            <a:ext cx="166899" cy="82317"/>
            <a:chOff x="4920150" y="1977875"/>
            <a:chExt cx="68525" cy="33800"/>
          </a:xfrm>
        </p:grpSpPr>
        <p:sp>
          <p:nvSpPr>
            <p:cNvPr id="2180" name="Google Shape;2180;p99"/>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99"/>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99"/>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3" name="Google Shape;2183;p99"/>
          <p:cNvGrpSpPr/>
          <p:nvPr/>
        </p:nvGrpSpPr>
        <p:grpSpPr>
          <a:xfrm>
            <a:off x="7162483" y="3197682"/>
            <a:ext cx="125190" cy="127859"/>
            <a:chOff x="4676550" y="2160575"/>
            <a:chExt cx="51400" cy="52500"/>
          </a:xfrm>
        </p:grpSpPr>
        <p:sp>
          <p:nvSpPr>
            <p:cNvPr id="2184" name="Google Shape;2184;p9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9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9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7" name="Google Shape;2187;p99"/>
          <p:cNvGrpSpPr/>
          <p:nvPr/>
        </p:nvGrpSpPr>
        <p:grpSpPr>
          <a:xfrm>
            <a:off x="7459741" y="3204714"/>
            <a:ext cx="145405" cy="113794"/>
            <a:chOff x="4768325" y="2163475"/>
            <a:chExt cx="59700" cy="46725"/>
          </a:xfrm>
        </p:grpSpPr>
        <p:sp>
          <p:nvSpPr>
            <p:cNvPr id="2188" name="Google Shape;2188;p99"/>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99"/>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0" name="Google Shape;2190;p99"/>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99"/>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99"/>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99"/>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99"/>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99"/>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6" name="Google Shape;2196;p99"/>
          <p:cNvGrpSpPr/>
          <p:nvPr/>
        </p:nvGrpSpPr>
        <p:grpSpPr>
          <a:xfrm>
            <a:off x="7476059" y="3459808"/>
            <a:ext cx="112768" cy="106853"/>
            <a:chOff x="4768575" y="2253950"/>
            <a:chExt cx="46300" cy="43875"/>
          </a:xfrm>
        </p:grpSpPr>
        <p:sp>
          <p:nvSpPr>
            <p:cNvPr id="2197" name="Google Shape;2197;p99"/>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99"/>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9" name="Google Shape;2199;p99"/>
          <p:cNvGrpSpPr/>
          <p:nvPr/>
        </p:nvGrpSpPr>
        <p:grpSpPr>
          <a:xfrm>
            <a:off x="7775682" y="3948834"/>
            <a:ext cx="118187" cy="146246"/>
            <a:chOff x="4960900" y="2433225"/>
            <a:chExt cx="48525" cy="60050"/>
          </a:xfrm>
        </p:grpSpPr>
        <p:sp>
          <p:nvSpPr>
            <p:cNvPr id="2200" name="Google Shape;2200;p99"/>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99"/>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2" name="Google Shape;2202;p99"/>
          <p:cNvGrpSpPr/>
          <p:nvPr/>
        </p:nvGrpSpPr>
        <p:grpSpPr>
          <a:xfrm>
            <a:off x="7464247" y="4212895"/>
            <a:ext cx="136394" cy="143810"/>
            <a:chOff x="4854075" y="2527625"/>
            <a:chExt cx="56000" cy="59050"/>
          </a:xfrm>
        </p:grpSpPr>
        <p:sp>
          <p:nvSpPr>
            <p:cNvPr id="2203" name="Google Shape;2203;p9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9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5" name="Google Shape;2205;p99"/>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99"/>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99"/>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8" name="Google Shape;2208;p99"/>
          <p:cNvGrpSpPr/>
          <p:nvPr/>
        </p:nvGrpSpPr>
        <p:grpSpPr>
          <a:xfrm>
            <a:off x="8088458" y="3676639"/>
            <a:ext cx="99312" cy="160797"/>
            <a:chOff x="5059700" y="2334775"/>
            <a:chExt cx="40775" cy="66025"/>
          </a:xfrm>
        </p:grpSpPr>
        <p:sp>
          <p:nvSpPr>
            <p:cNvPr id="2209" name="Google Shape;2209;p99"/>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99"/>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99"/>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99"/>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99"/>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99"/>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99"/>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99"/>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99"/>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8" name="Google Shape;2218;p99"/>
          <p:cNvGrpSpPr/>
          <p:nvPr/>
        </p:nvGrpSpPr>
        <p:grpSpPr>
          <a:xfrm>
            <a:off x="8045622" y="3941771"/>
            <a:ext cx="184984" cy="160371"/>
            <a:chOff x="5037700" y="2430325"/>
            <a:chExt cx="75950" cy="65850"/>
          </a:xfrm>
        </p:grpSpPr>
        <p:sp>
          <p:nvSpPr>
            <p:cNvPr id="2219" name="Google Shape;2219;p9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9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1" name="Google Shape;2221;p99"/>
          <p:cNvGrpSpPr/>
          <p:nvPr/>
        </p:nvGrpSpPr>
        <p:grpSpPr>
          <a:xfrm>
            <a:off x="7465128" y="3708223"/>
            <a:ext cx="173014" cy="97629"/>
            <a:chOff x="4756975" y="2341800"/>
            <a:chExt cx="91975" cy="51925"/>
          </a:xfrm>
        </p:grpSpPr>
        <p:sp>
          <p:nvSpPr>
            <p:cNvPr id="2222" name="Google Shape;2222;p99"/>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99"/>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99"/>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99"/>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99"/>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99"/>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99"/>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99"/>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99"/>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99"/>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99"/>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99"/>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99"/>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99"/>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99"/>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99"/>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99"/>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99"/>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99"/>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99"/>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2" name="Google Shape;2242;p99"/>
          <p:cNvGrpSpPr/>
          <p:nvPr/>
        </p:nvGrpSpPr>
        <p:grpSpPr>
          <a:xfrm>
            <a:off x="7732065" y="4196920"/>
            <a:ext cx="212497" cy="175761"/>
            <a:chOff x="4943575" y="2516350"/>
            <a:chExt cx="98675" cy="81700"/>
          </a:xfrm>
        </p:grpSpPr>
        <p:sp>
          <p:nvSpPr>
            <p:cNvPr id="2243" name="Google Shape;2243;p99"/>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99"/>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99"/>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99"/>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99"/>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99"/>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99"/>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99"/>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99"/>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99"/>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99"/>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99"/>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99"/>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99"/>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99"/>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99"/>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99"/>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99"/>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99"/>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99"/>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99"/>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99"/>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99"/>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99"/>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99"/>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99"/>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99"/>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99"/>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99"/>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99"/>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99"/>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99"/>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99"/>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99"/>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99"/>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99"/>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99"/>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99"/>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99"/>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99"/>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99"/>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99"/>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99"/>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99"/>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99"/>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99"/>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99"/>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99"/>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99"/>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99"/>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99"/>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99"/>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99"/>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99"/>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99"/>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99"/>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99"/>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99"/>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99"/>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99"/>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99"/>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99"/>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99"/>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99"/>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99"/>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99"/>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99"/>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99"/>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99"/>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99"/>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99"/>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99"/>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99"/>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99"/>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99"/>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99"/>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99"/>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99"/>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1" name="Google Shape;2321;p99"/>
          <p:cNvGrpSpPr/>
          <p:nvPr/>
        </p:nvGrpSpPr>
        <p:grpSpPr>
          <a:xfrm>
            <a:off x="1990126" y="3423163"/>
            <a:ext cx="965351" cy="134611"/>
            <a:chOff x="4411970" y="2962952"/>
            <a:chExt cx="706544" cy="104212"/>
          </a:xfrm>
        </p:grpSpPr>
        <p:sp>
          <p:nvSpPr>
            <p:cNvPr id="2322" name="Google Shape;2322;p99"/>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99"/>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99"/>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99"/>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6" name="Google Shape;2326;p99"/>
          <p:cNvGrpSpPr/>
          <p:nvPr/>
        </p:nvGrpSpPr>
        <p:grpSpPr>
          <a:xfrm>
            <a:off x="1990126" y="3012077"/>
            <a:ext cx="960158" cy="289172"/>
            <a:chOff x="4411970" y="2726085"/>
            <a:chExt cx="643107" cy="193659"/>
          </a:xfrm>
        </p:grpSpPr>
        <p:sp>
          <p:nvSpPr>
            <p:cNvPr id="2327" name="Google Shape;2327;p99"/>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99"/>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99"/>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0" name="Google Shape;2330;p99"/>
          <p:cNvGrpSpPr/>
          <p:nvPr/>
        </p:nvGrpSpPr>
        <p:grpSpPr>
          <a:xfrm>
            <a:off x="993018" y="3278187"/>
            <a:ext cx="833173" cy="259209"/>
            <a:chOff x="4411970" y="4340222"/>
            <a:chExt cx="779467" cy="242683"/>
          </a:xfrm>
        </p:grpSpPr>
        <p:sp>
          <p:nvSpPr>
            <p:cNvPr id="2331" name="Google Shape;2331;p99"/>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99"/>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99"/>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4" name="Google Shape;2334;p99"/>
          <p:cNvGrpSpPr/>
          <p:nvPr/>
        </p:nvGrpSpPr>
        <p:grpSpPr>
          <a:xfrm>
            <a:off x="1990126" y="2673933"/>
            <a:ext cx="965160" cy="216230"/>
            <a:chOff x="4411970" y="2468674"/>
            <a:chExt cx="747317" cy="167425"/>
          </a:xfrm>
        </p:grpSpPr>
        <p:sp>
          <p:nvSpPr>
            <p:cNvPr id="2335" name="Google Shape;2335;p99"/>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99"/>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7" name="Google Shape;2337;p99"/>
          <p:cNvGrpSpPr/>
          <p:nvPr/>
        </p:nvGrpSpPr>
        <p:grpSpPr>
          <a:xfrm>
            <a:off x="988873" y="2578650"/>
            <a:ext cx="810451" cy="319148"/>
            <a:chOff x="4411970" y="3686602"/>
            <a:chExt cx="797845" cy="314215"/>
          </a:xfrm>
        </p:grpSpPr>
        <p:sp>
          <p:nvSpPr>
            <p:cNvPr id="2338" name="Google Shape;2338;p99"/>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99"/>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99"/>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99"/>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99"/>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3" name="Google Shape;2343;p99"/>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4" name="Google Shape;2344;p99"/>
          <p:cNvGrpSpPr/>
          <p:nvPr/>
        </p:nvGrpSpPr>
        <p:grpSpPr>
          <a:xfrm>
            <a:off x="988970" y="2333174"/>
            <a:ext cx="1970333" cy="208784"/>
            <a:chOff x="6336019" y="3733725"/>
            <a:chExt cx="2566206" cy="351310"/>
          </a:xfrm>
        </p:grpSpPr>
        <p:sp>
          <p:nvSpPr>
            <p:cNvPr id="2345" name="Google Shape;2345;p99"/>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99"/>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99"/>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99"/>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9" name="Google Shape;2349;p99"/>
          <p:cNvGrpSpPr/>
          <p:nvPr/>
        </p:nvGrpSpPr>
        <p:grpSpPr>
          <a:xfrm>
            <a:off x="1990126" y="3940729"/>
            <a:ext cx="946551" cy="153200"/>
            <a:chOff x="4404545" y="3301592"/>
            <a:chExt cx="782403" cy="129272"/>
          </a:xfrm>
        </p:grpSpPr>
        <p:sp>
          <p:nvSpPr>
            <p:cNvPr id="2350" name="Google Shape;2350;p9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99"/>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2" name="Google Shape;2352;p99"/>
          <p:cNvGrpSpPr/>
          <p:nvPr/>
        </p:nvGrpSpPr>
        <p:grpSpPr>
          <a:xfrm>
            <a:off x="1990126" y="3679688"/>
            <a:ext cx="962257" cy="139127"/>
            <a:chOff x="4411970" y="3131459"/>
            <a:chExt cx="710520" cy="117397"/>
          </a:xfrm>
        </p:grpSpPr>
        <p:sp>
          <p:nvSpPr>
            <p:cNvPr id="2353" name="Google Shape;2353;p99"/>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99"/>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355" name="Google Shape;2355;p99"/>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6" name="Google Shape;2356;p99"/>
          <p:cNvGrpSpPr/>
          <p:nvPr/>
        </p:nvGrpSpPr>
        <p:grpSpPr>
          <a:xfrm>
            <a:off x="990271" y="3614482"/>
            <a:ext cx="823838" cy="458988"/>
            <a:chOff x="4411970" y="1801825"/>
            <a:chExt cx="734586" cy="409262"/>
          </a:xfrm>
        </p:grpSpPr>
        <p:sp>
          <p:nvSpPr>
            <p:cNvPr id="2357" name="Google Shape;2357;p99"/>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99"/>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9" name="Google Shape;2359;p99"/>
          <p:cNvGrpSpPr/>
          <p:nvPr/>
        </p:nvGrpSpPr>
        <p:grpSpPr>
          <a:xfrm>
            <a:off x="990271" y="4162908"/>
            <a:ext cx="856348" cy="212039"/>
            <a:chOff x="4411970" y="2233974"/>
            <a:chExt cx="763574" cy="189068"/>
          </a:xfrm>
        </p:grpSpPr>
        <p:sp>
          <p:nvSpPr>
            <p:cNvPr id="2360" name="Google Shape;2360;p99"/>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99"/>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2" name="Google Shape;2362;p99"/>
          <p:cNvGrpSpPr/>
          <p:nvPr/>
        </p:nvGrpSpPr>
        <p:grpSpPr>
          <a:xfrm>
            <a:off x="3100467" y="2338244"/>
            <a:ext cx="511602" cy="511602"/>
            <a:chOff x="5681300" y="2527788"/>
            <a:chExt cx="805800" cy="805800"/>
          </a:xfrm>
        </p:grpSpPr>
        <p:sp>
          <p:nvSpPr>
            <p:cNvPr id="2363" name="Google Shape;2363;p99"/>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99"/>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5" name="Google Shape;2365;p99"/>
          <p:cNvGrpSpPr/>
          <p:nvPr/>
        </p:nvGrpSpPr>
        <p:grpSpPr>
          <a:xfrm>
            <a:off x="3097662" y="3104827"/>
            <a:ext cx="513021" cy="512935"/>
            <a:chOff x="4049800" y="640400"/>
            <a:chExt cx="858900" cy="858900"/>
          </a:xfrm>
        </p:grpSpPr>
        <p:sp>
          <p:nvSpPr>
            <p:cNvPr id="2366" name="Google Shape;2366;p99"/>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99"/>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8" name="Google Shape;2368;p99"/>
          <p:cNvGrpSpPr/>
          <p:nvPr/>
        </p:nvGrpSpPr>
        <p:grpSpPr>
          <a:xfrm>
            <a:off x="3014861" y="3756719"/>
            <a:ext cx="686489" cy="686585"/>
            <a:chOff x="5080188" y="927900"/>
            <a:chExt cx="961200" cy="961200"/>
          </a:xfrm>
        </p:grpSpPr>
        <p:sp>
          <p:nvSpPr>
            <p:cNvPr id="2369" name="Google Shape;2369;p99"/>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99"/>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99"/>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99"/>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99"/>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99"/>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99"/>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99"/>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7" name="Google Shape;2377;p99"/>
          <p:cNvGrpSpPr/>
          <p:nvPr/>
        </p:nvGrpSpPr>
        <p:grpSpPr>
          <a:xfrm>
            <a:off x="3798012" y="3849448"/>
            <a:ext cx="510373" cy="510937"/>
            <a:chOff x="7508249" y="1522825"/>
            <a:chExt cx="1326332" cy="1322987"/>
          </a:xfrm>
        </p:grpSpPr>
        <p:sp>
          <p:nvSpPr>
            <p:cNvPr id="2378" name="Google Shape;2378;p99"/>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99"/>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99"/>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99"/>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99"/>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99"/>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99"/>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99"/>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99"/>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99"/>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8" name="Google Shape;2388;p99"/>
          <p:cNvGrpSpPr/>
          <p:nvPr/>
        </p:nvGrpSpPr>
        <p:grpSpPr>
          <a:xfrm>
            <a:off x="4489605" y="3850853"/>
            <a:ext cx="492652" cy="503348"/>
            <a:chOff x="6039282" y="1042577"/>
            <a:chExt cx="734315" cy="731929"/>
          </a:xfrm>
        </p:grpSpPr>
        <p:sp>
          <p:nvSpPr>
            <p:cNvPr id="2389" name="Google Shape;2389;p9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9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9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9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9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9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9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9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9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9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9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9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9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9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9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9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9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9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9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9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9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0" name="Google Shape;2410;p99"/>
          <p:cNvGrpSpPr/>
          <p:nvPr/>
        </p:nvGrpSpPr>
        <p:grpSpPr>
          <a:xfrm>
            <a:off x="5130019" y="2346894"/>
            <a:ext cx="483304" cy="504902"/>
            <a:chOff x="1825800" y="1651625"/>
            <a:chExt cx="568125" cy="591775"/>
          </a:xfrm>
        </p:grpSpPr>
        <p:sp>
          <p:nvSpPr>
            <p:cNvPr id="2411" name="Google Shape;2411;p99"/>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99"/>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99"/>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99"/>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99"/>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99"/>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7" name="Google Shape;2417;p99"/>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99"/>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99"/>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99"/>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99"/>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5" name="Shape 2425"/>
        <p:cNvGrpSpPr/>
        <p:nvPr/>
      </p:nvGrpSpPr>
      <p:grpSpPr>
        <a:xfrm>
          <a:off x="0" y="0"/>
          <a:ext cx="0" cy="0"/>
          <a:chOff x="0" y="0"/>
          <a:chExt cx="0" cy="0"/>
        </a:xfrm>
      </p:grpSpPr>
      <p:grpSp>
        <p:nvGrpSpPr>
          <p:cNvPr id="2426" name="Google Shape;2426;p100"/>
          <p:cNvGrpSpPr/>
          <p:nvPr/>
        </p:nvGrpSpPr>
        <p:grpSpPr>
          <a:xfrm>
            <a:off x="745571" y="1168666"/>
            <a:ext cx="2492868" cy="1379876"/>
            <a:chOff x="2654821" y="2311071"/>
            <a:chExt cx="2279715" cy="1262120"/>
          </a:xfrm>
        </p:grpSpPr>
        <p:grpSp>
          <p:nvGrpSpPr>
            <p:cNvPr id="2427" name="Google Shape;2427;p100"/>
            <p:cNvGrpSpPr/>
            <p:nvPr/>
          </p:nvGrpSpPr>
          <p:grpSpPr>
            <a:xfrm>
              <a:off x="4034269" y="2840745"/>
              <a:ext cx="40212" cy="36437"/>
              <a:chOff x="4293400" y="2574725"/>
              <a:chExt cx="84425" cy="80100"/>
            </a:xfrm>
          </p:grpSpPr>
          <p:sp>
            <p:nvSpPr>
              <p:cNvPr id="2428" name="Google Shape;2428;p10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429" name="Google Shape;2429;p10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0" name="Google Shape;2430;p100"/>
            <p:cNvGrpSpPr/>
            <p:nvPr/>
          </p:nvGrpSpPr>
          <p:grpSpPr>
            <a:xfrm>
              <a:off x="3894606" y="2334874"/>
              <a:ext cx="913198" cy="518984"/>
              <a:chOff x="4000175" y="1462675"/>
              <a:chExt cx="1917275" cy="1140875"/>
            </a:xfrm>
          </p:grpSpPr>
          <p:sp>
            <p:nvSpPr>
              <p:cNvPr id="2431" name="Google Shape;2431;p10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432" name="Google Shape;2432;p100"/>
              <p:cNvGrpSpPr/>
              <p:nvPr/>
            </p:nvGrpSpPr>
            <p:grpSpPr>
              <a:xfrm>
                <a:off x="4000175" y="1462675"/>
                <a:ext cx="1917275" cy="1140875"/>
                <a:chOff x="4000175" y="1462675"/>
                <a:chExt cx="1917275" cy="1140875"/>
              </a:xfrm>
            </p:grpSpPr>
            <p:sp>
              <p:nvSpPr>
                <p:cNvPr id="2433" name="Google Shape;2433;p10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434" name="Google Shape;2434;p10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0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0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0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38" name="Google Shape;2438;p10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39" name="Google Shape;2439;p100"/>
            <p:cNvGrpSpPr/>
            <p:nvPr/>
          </p:nvGrpSpPr>
          <p:grpSpPr>
            <a:xfrm>
              <a:off x="3875768" y="2846704"/>
              <a:ext cx="44796" cy="47366"/>
              <a:chOff x="3960625" y="2587825"/>
              <a:chExt cx="94050" cy="104125"/>
            </a:xfrm>
          </p:grpSpPr>
          <p:sp>
            <p:nvSpPr>
              <p:cNvPr id="2440" name="Google Shape;2440;p10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441" name="Google Shape;2441;p10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2" name="Google Shape;2442;p100"/>
            <p:cNvGrpSpPr/>
            <p:nvPr/>
          </p:nvGrpSpPr>
          <p:grpSpPr>
            <a:xfrm>
              <a:off x="3782759" y="2807162"/>
              <a:ext cx="82686" cy="85487"/>
              <a:chOff x="3765350" y="2500900"/>
              <a:chExt cx="173600" cy="187925"/>
            </a:xfrm>
          </p:grpSpPr>
          <p:sp>
            <p:nvSpPr>
              <p:cNvPr id="2443" name="Google Shape;2443;p10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444" name="Google Shape;2444;p10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0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0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0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0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9" name="Google Shape;2449;p100"/>
            <p:cNvGrpSpPr/>
            <p:nvPr/>
          </p:nvGrpSpPr>
          <p:grpSpPr>
            <a:xfrm>
              <a:off x="3775674" y="2798496"/>
              <a:ext cx="40545" cy="23564"/>
              <a:chOff x="3750475" y="2481850"/>
              <a:chExt cx="85125" cy="51800"/>
            </a:xfrm>
          </p:grpSpPr>
          <p:sp>
            <p:nvSpPr>
              <p:cNvPr id="2450" name="Google Shape;2450;p10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0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452" name="Google Shape;2452;p100"/>
            <p:cNvGrpSpPr/>
            <p:nvPr/>
          </p:nvGrpSpPr>
          <p:grpSpPr>
            <a:xfrm>
              <a:off x="3716946" y="2776024"/>
              <a:ext cx="81971" cy="76912"/>
              <a:chOff x="3627175" y="2432450"/>
              <a:chExt cx="172100" cy="169075"/>
            </a:xfrm>
          </p:grpSpPr>
          <p:sp>
            <p:nvSpPr>
              <p:cNvPr id="2453" name="Google Shape;2453;p10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0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455" name="Google Shape;2455;p10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456" name="Google Shape;2456;p100"/>
            <p:cNvGrpSpPr/>
            <p:nvPr/>
          </p:nvGrpSpPr>
          <p:grpSpPr>
            <a:xfrm>
              <a:off x="3685682" y="2845624"/>
              <a:ext cx="29311" cy="45055"/>
              <a:chOff x="3561536" y="2585450"/>
              <a:chExt cx="61539" cy="99045"/>
            </a:xfrm>
          </p:grpSpPr>
          <p:sp>
            <p:nvSpPr>
              <p:cNvPr id="2457" name="Google Shape;2457;p10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0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459" name="Google Shape;2459;p100"/>
            <p:cNvGrpSpPr/>
            <p:nvPr/>
          </p:nvGrpSpPr>
          <p:grpSpPr>
            <a:xfrm>
              <a:off x="3849905" y="2572252"/>
              <a:ext cx="74339" cy="119559"/>
              <a:chOff x="3906325" y="1984500"/>
              <a:chExt cx="156075" cy="262825"/>
            </a:xfrm>
          </p:grpSpPr>
          <p:sp>
            <p:nvSpPr>
              <p:cNvPr id="2460" name="Google Shape;2460;p10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461" name="Google Shape;2461;p10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2" name="Google Shape;2462;p100"/>
            <p:cNvGrpSpPr/>
            <p:nvPr/>
          </p:nvGrpSpPr>
          <p:grpSpPr>
            <a:xfrm>
              <a:off x="2654821" y="2414345"/>
              <a:ext cx="667570" cy="558731"/>
              <a:chOff x="1397225" y="1637375"/>
              <a:chExt cx="1401575" cy="1228250"/>
            </a:xfrm>
          </p:grpSpPr>
          <p:sp>
            <p:nvSpPr>
              <p:cNvPr id="2463" name="Google Shape;2463;p10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464" name="Google Shape;2464;p100"/>
              <p:cNvGrpSpPr/>
              <p:nvPr/>
            </p:nvGrpSpPr>
            <p:grpSpPr>
              <a:xfrm>
                <a:off x="1397225" y="1637375"/>
                <a:ext cx="1398775" cy="1228250"/>
                <a:chOff x="1397225" y="1637375"/>
                <a:chExt cx="1398775" cy="1228250"/>
              </a:xfrm>
            </p:grpSpPr>
            <p:sp>
              <p:nvSpPr>
                <p:cNvPr id="2465" name="Google Shape;2465;p10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0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67" name="Google Shape;2467;p100"/>
            <p:cNvGrpSpPr/>
            <p:nvPr/>
          </p:nvGrpSpPr>
          <p:grpSpPr>
            <a:xfrm>
              <a:off x="3230417" y="3103734"/>
              <a:ext cx="282982" cy="280332"/>
              <a:chOff x="2605700" y="3152850"/>
              <a:chExt cx="594125" cy="616250"/>
            </a:xfrm>
          </p:grpSpPr>
          <p:sp>
            <p:nvSpPr>
              <p:cNvPr id="2468" name="Google Shape;2468;p10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469" name="Google Shape;2469;p10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470" name="Google Shape;2470;p100"/>
            <p:cNvGrpSpPr/>
            <p:nvPr/>
          </p:nvGrpSpPr>
          <p:grpSpPr>
            <a:xfrm>
              <a:off x="3265985" y="3226989"/>
              <a:ext cx="87151" cy="346202"/>
              <a:chOff x="2680375" y="3423800"/>
              <a:chExt cx="182975" cy="761050"/>
            </a:xfrm>
          </p:grpSpPr>
          <p:sp>
            <p:nvSpPr>
              <p:cNvPr id="2471" name="Google Shape;2471;p10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472" name="Google Shape;2472;p10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3" name="Google Shape;2473;p100"/>
            <p:cNvGrpSpPr/>
            <p:nvPr/>
          </p:nvGrpSpPr>
          <p:grpSpPr>
            <a:xfrm>
              <a:off x="3855466" y="3289811"/>
              <a:ext cx="112514" cy="94210"/>
              <a:chOff x="3918000" y="3561900"/>
              <a:chExt cx="236225" cy="207100"/>
            </a:xfrm>
          </p:grpSpPr>
          <p:sp>
            <p:nvSpPr>
              <p:cNvPr id="2474" name="Google Shape;2474;p10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475" name="Google Shape;2475;p10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6" name="Google Shape;2476;p100"/>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00"/>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00"/>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479" name="Google Shape;2479;p100"/>
            <p:cNvGrpSpPr/>
            <p:nvPr/>
          </p:nvGrpSpPr>
          <p:grpSpPr>
            <a:xfrm>
              <a:off x="2905224" y="2311071"/>
              <a:ext cx="596721" cy="528992"/>
              <a:chOff x="1922950" y="1410350"/>
              <a:chExt cx="1252825" cy="1162875"/>
            </a:xfrm>
          </p:grpSpPr>
          <p:sp>
            <p:nvSpPr>
              <p:cNvPr id="2480" name="Google Shape;2480;p10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0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0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0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0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0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0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0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0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0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0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0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0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0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0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0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496" name="Google Shape;2496;p100"/>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00"/>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00"/>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00"/>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00"/>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00"/>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00"/>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00"/>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00"/>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00"/>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00"/>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00"/>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00"/>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00"/>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00"/>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00"/>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00"/>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00"/>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00"/>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00"/>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16" name="Google Shape;2516;p100"/>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17" name="Google Shape;2517;p100"/>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8" name="Google Shape;2518;p100"/>
            <p:cNvGrpSpPr/>
            <p:nvPr/>
          </p:nvGrpSpPr>
          <p:grpSpPr>
            <a:xfrm>
              <a:off x="3280929" y="3294542"/>
              <a:ext cx="109894" cy="272224"/>
              <a:chOff x="2711750" y="3572300"/>
              <a:chExt cx="230725" cy="598425"/>
            </a:xfrm>
          </p:grpSpPr>
          <p:sp>
            <p:nvSpPr>
              <p:cNvPr id="2519" name="Google Shape;2519;p10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0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1" name="Google Shape;2521;p100"/>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2" name="Google Shape;2522;p100"/>
            <p:cNvGrpSpPr/>
            <p:nvPr/>
          </p:nvGrpSpPr>
          <p:grpSpPr>
            <a:xfrm>
              <a:off x="3790439" y="2408636"/>
              <a:ext cx="73017" cy="75684"/>
              <a:chOff x="3781475" y="1624825"/>
              <a:chExt cx="153300" cy="166375"/>
            </a:xfrm>
          </p:grpSpPr>
          <p:sp>
            <p:nvSpPr>
              <p:cNvPr id="2523" name="Google Shape;2523;p10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0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0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0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7" name="Google Shape;2527;p100"/>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00"/>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00"/>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00"/>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00"/>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00"/>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00"/>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4" name="Google Shape;2534;p100"/>
            <p:cNvGrpSpPr/>
            <p:nvPr/>
          </p:nvGrpSpPr>
          <p:grpSpPr>
            <a:xfrm>
              <a:off x="4403342" y="3107749"/>
              <a:ext cx="316680" cy="101374"/>
              <a:chOff x="5068275" y="3161675"/>
              <a:chExt cx="664875" cy="222850"/>
            </a:xfrm>
          </p:grpSpPr>
          <p:sp>
            <p:nvSpPr>
              <p:cNvPr id="2535" name="Google Shape;2535;p10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0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0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0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9" name="Google Shape;2539;p100"/>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00"/>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00"/>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00"/>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00"/>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00"/>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00"/>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00"/>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00"/>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00"/>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00"/>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00"/>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00"/>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00"/>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00"/>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00"/>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00"/>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00"/>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00"/>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00"/>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00"/>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00"/>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00"/>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00"/>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00"/>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00"/>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00"/>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00"/>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00"/>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8" name="Google Shape;2568;p100"/>
            <p:cNvGrpSpPr/>
            <p:nvPr/>
          </p:nvGrpSpPr>
          <p:grpSpPr>
            <a:xfrm>
              <a:off x="3697513" y="2707266"/>
              <a:ext cx="59549" cy="79733"/>
              <a:chOff x="3586375" y="2281300"/>
              <a:chExt cx="125025" cy="175275"/>
            </a:xfrm>
          </p:grpSpPr>
          <p:sp>
            <p:nvSpPr>
              <p:cNvPr id="2569" name="Google Shape;2569;p10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0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1" name="Google Shape;2571;p100"/>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2" name="Google Shape;2572;p100"/>
            <p:cNvGrpSpPr/>
            <p:nvPr/>
          </p:nvGrpSpPr>
          <p:grpSpPr>
            <a:xfrm>
              <a:off x="4513224" y="3221724"/>
              <a:ext cx="274563" cy="280321"/>
              <a:chOff x="5298975" y="3412225"/>
              <a:chExt cx="576450" cy="616225"/>
            </a:xfrm>
          </p:grpSpPr>
          <p:sp>
            <p:nvSpPr>
              <p:cNvPr id="2573" name="Google Shape;2573;p10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74" name="Google Shape;2574;p10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5" name="Google Shape;2575;p100"/>
            <p:cNvGrpSpPr/>
            <p:nvPr/>
          </p:nvGrpSpPr>
          <p:grpSpPr>
            <a:xfrm>
              <a:off x="4824403" y="3421846"/>
              <a:ext cx="110132" cy="130647"/>
              <a:chOff x="5952300" y="3852150"/>
              <a:chExt cx="231225" cy="287200"/>
            </a:xfrm>
          </p:grpSpPr>
          <p:sp>
            <p:nvSpPr>
              <p:cNvPr id="2576" name="Google Shape;2576;p10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0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8" name="Google Shape;2578;p100"/>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00"/>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00"/>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00"/>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00"/>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00"/>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00"/>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00"/>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6" name="Google Shape;2586;p100"/>
            <p:cNvGrpSpPr/>
            <p:nvPr/>
          </p:nvGrpSpPr>
          <p:grpSpPr>
            <a:xfrm>
              <a:off x="4295710" y="3079670"/>
              <a:ext cx="14968" cy="27135"/>
              <a:chOff x="4842300" y="3099950"/>
              <a:chExt cx="31425" cy="59650"/>
            </a:xfrm>
          </p:grpSpPr>
          <p:sp>
            <p:nvSpPr>
              <p:cNvPr id="2587" name="Google Shape;2587;p10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0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0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0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1" name="Google Shape;2591;p100"/>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00"/>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00"/>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00"/>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00"/>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00"/>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00"/>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00"/>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9" name="Google Shape;2599;p100"/>
            <p:cNvGrpSpPr/>
            <p:nvPr/>
          </p:nvGrpSpPr>
          <p:grpSpPr>
            <a:xfrm>
              <a:off x="3831056" y="2816010"/>
              <a:ext cx="37378" cy="27612"/>
              <a:chOff x="3866750" y="2520350"/>
              <a:chExt cx="78475" cy="60700"/>
            </a:xfrm>
          </p:grpSpPr>
          <p:sp>
            <p:nvSpPr>
              <p:cNvPr id="2600" name="Google Shape;2600;p10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0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0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0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4" name="Google Shape;2604;p100"/>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00"/>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00"/>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00"/>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00"/>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00"/>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00"/>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00"/>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00"/>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00"/>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00"/>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00"/>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00"/>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00"/>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00"/>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00"/>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00"/>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21" name="Google Shape;2621;p100"/>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00"/>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00"/>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00"/>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00"/>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00"/>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00"/>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00"/>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00"/>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00"/>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00"/>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00"/>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33" name="Google Shape;2633;p100"/>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00"/>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00"/>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00"/>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00"/>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00"/>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00"/>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00"/>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00"/>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00"/>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00"/>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00"/>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00"/>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6" name="Google Shape;2646;p100"/>
            <p:cNvGrpSpPr/>
            <p:nvPr/>
          </p:nvGrpSpPr>
          <p:grpSpPr>
            <a:xfrm>
              <a:off x="3632736" y="3051591"/>
              <a:ext cx="63288" cy="45217"/>
              <a:chOff x="3450375" y="3038225"/>
              <a:chExt cx="132875" cy="99400"/>
            </a:xfrm>
          </p:grpSpPr>
          <p:sp>
            <p:nvSpPr>
              <p:cNvPr id="2647" name="Google Shape;2647;p10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0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9" name="Google Shape;2649;p100"/>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00"/>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00"/>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00"/>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00"/>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00"/>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00"/>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00"/>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00"/>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58" name="Google Shape;2658;p100"/>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00"/>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00"/>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00"/>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00"/>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00"/>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00"/>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00"/>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00"/>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00"/>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68" name="Google Shape;2668;p100"/>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00"/>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00"/>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00"/>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00"/>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00"/>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74" name="Google Shape;2674;p100"/>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00"/>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00"/>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0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0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00"/>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00"/>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00"/>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00"/>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00"/>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4" name="Google Shape;2684;p100"/>
          <p:cNvGrpSpPr/>
          <p:nvPr/>
        </p:nvGrpSpPr>
        <p:grpSpPr>
          <a:xfrm>
            <a:off x="3554131" y="1233340"/>
            <a:ext cx="2078182" cy="1366558"/>
            <a:chOff x="235800" y="830650"/>
            <a:chExt cx="6978450" cy="4588844"/>
          </a:xfrm>
        </p:grpSpPr>
        <p:sp>
          <p:nvSpPr>
            <p:cNvPr id="2685" name="Google Shape;2685;p100"/>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00"/>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00"/>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00"/>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00"/>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00"/>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1" name="Google Shape;2691;p100"/>
          <p:cNvGrpSpPr/>
          <p:nvPr/>
        </p:nvGrpSpPr>
        <p:grpSpPr>
          <a:xfrm>
            <a:off x="742628" y="3064442"/>
            <a:ext cx="2622876" cy="1333540"/>
            <a:chOff x="238125" y="1038125"/>
            <a:chExt cx="7146800" cy="3633625"/>
          </a:xfrm>
        </p:grpSpPr>
        <p:sp>
          <p:nvSpPr>
            <p:cNvPr id="2692" name="Google Shape;2692;p10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0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0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0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0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0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0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0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0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0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0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0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0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0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0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0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0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0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0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0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0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0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0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0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0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0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0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0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0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0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0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0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0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0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0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0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0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0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0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0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0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0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0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0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0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0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0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0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0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0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0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0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0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0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0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0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0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0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0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0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0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0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0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0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0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0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0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0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0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0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0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0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0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0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0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0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0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0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0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0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0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0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0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0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0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0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0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0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0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0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0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0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0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0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0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0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0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0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0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0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0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0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0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0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0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0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0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0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0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0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0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0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0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0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0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0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0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0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0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0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0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0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0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0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0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0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0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0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0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0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0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0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0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0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0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0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0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0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0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0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0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0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0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0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0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0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0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0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0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0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0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0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0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0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0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0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0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0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0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0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0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0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0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0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0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0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0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0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0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0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0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0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0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0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0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0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0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0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0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0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0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0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0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0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0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0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0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0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0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0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0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0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0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0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0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0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0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0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0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0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0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0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0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0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0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0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0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0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0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0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0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0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0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0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0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0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0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0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0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0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0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0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0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0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0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0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0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0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0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0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0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0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0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0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0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0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0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0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0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0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0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0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0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0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0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0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0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0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0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0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0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0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0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0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0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0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0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0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0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0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0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0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0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0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0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0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0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0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0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0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0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0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0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0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0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0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0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0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0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0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0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0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0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0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0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0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0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0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0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0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0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0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0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0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0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0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0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0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0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0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0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0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0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0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0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0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0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0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0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0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0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0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0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0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0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0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0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0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0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0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0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0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0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0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0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0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0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0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0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0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0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0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0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0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0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0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0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0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0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0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0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0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0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0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0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0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0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0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0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0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0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0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0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0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0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0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0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0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0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0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0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0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0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0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0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0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0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0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0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0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0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0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0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0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0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0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0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0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0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0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0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0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0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0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0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0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0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0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0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0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0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0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0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0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0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0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0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0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0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0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0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0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0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0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0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0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0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0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0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0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0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0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0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0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0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0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0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0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0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0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0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0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0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0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0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0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0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0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0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0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0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0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0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0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0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0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0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0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0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0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0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0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0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0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0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0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0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0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0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0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0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0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0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0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0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0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0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0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0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0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0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0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0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0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0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0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0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0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0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0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0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0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0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0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0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0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0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0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0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0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0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0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0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0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0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0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0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0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0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0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0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0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0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0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0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0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0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0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0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0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0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0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0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0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0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0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0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0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0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0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0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0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0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0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0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0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0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0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0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0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0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0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0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0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0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0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0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0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0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0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0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0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0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0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0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0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0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0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0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0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0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0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0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0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0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0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0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0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0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0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0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0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0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0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0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0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0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0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0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0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0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0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0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0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0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0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0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0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0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0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0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0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0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0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0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0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0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0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0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0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0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0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0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0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0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0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0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0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0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0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0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0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0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0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0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0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0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0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0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0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0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0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0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0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0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0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0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0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0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0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0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0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0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0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0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0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0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0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0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0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0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0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0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0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0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0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0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0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0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0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0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0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0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0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0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0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0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0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0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0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0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0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0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0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0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0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0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0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0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0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0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0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0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0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0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0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0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0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0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0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0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0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0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0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0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0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0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0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0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0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0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0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0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0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0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0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0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0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0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0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0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0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0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0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0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0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0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0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0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0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0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0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0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0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0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0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0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0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0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0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0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0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0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0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0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0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0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0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0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0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0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0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0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0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0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0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0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0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0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0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0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0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0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0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0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0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0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0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0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0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0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0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0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0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0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0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0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0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0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0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0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0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0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0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0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0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0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0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0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0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0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0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0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0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0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0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0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0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0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0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0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0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0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0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0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0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0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0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0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0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0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0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0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0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0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0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0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0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0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0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0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0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0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0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0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0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0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0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0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0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0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0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0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0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0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0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0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0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0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0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0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0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0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0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0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0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0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0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0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0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0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0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0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0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0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0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0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0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0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0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0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0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0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0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0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0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0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0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0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0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0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0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0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0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0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0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0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0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0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0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0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0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0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0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0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0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0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0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0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0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0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0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0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0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0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0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0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0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0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0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0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0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0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0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0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0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0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0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0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0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0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0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0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0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0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0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0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0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0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0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0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0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0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0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0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0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0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0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0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0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0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0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0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0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0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0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0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0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0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0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0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0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0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0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0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0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0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0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0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0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0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0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0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0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0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0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0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0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0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0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0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0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0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0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0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0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0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0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0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0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0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0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0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0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0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0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0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0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0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0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0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0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0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0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0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0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0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0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0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0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0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0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0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0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0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0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0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0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0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0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0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0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0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0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0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0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0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0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0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0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0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0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0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0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0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0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0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0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0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0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0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0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0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0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0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0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0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0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0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0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0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0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0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0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0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0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0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0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0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0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0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0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0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0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0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0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0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0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0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0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0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0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0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0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0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0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0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0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0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0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0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0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0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0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0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0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0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0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0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0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0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0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0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0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0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0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0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0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0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0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0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0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0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0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0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0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0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0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0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0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0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0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0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0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0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0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0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0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0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0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0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0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0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0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0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0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0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0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0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0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0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0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0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0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0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0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0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0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0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0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0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0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0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0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0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0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0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0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0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0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0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0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0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0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0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0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0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0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0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0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0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0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0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0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0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0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0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0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0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0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0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0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0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0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0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0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0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0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0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0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0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0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0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0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0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0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0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0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0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0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0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0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0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0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0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0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0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0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0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0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0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0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0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0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0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0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0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0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0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0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0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0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0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0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0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0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0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0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0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0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0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0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0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0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0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0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0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0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0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0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0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0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0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0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0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0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0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0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0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0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0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0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0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0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0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0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0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0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0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0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0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0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0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0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0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0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0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0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0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0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0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0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0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0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0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0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0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0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0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0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0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0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0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0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0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0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0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0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0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0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0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0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0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0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0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0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0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0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0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0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0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0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0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0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0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0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0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0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0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0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0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0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0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0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0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0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0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0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0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0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0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0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0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0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0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0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0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0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0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0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0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0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0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0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0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0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0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0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0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0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0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0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0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0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0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0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0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0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0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0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0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0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0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0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0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0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0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0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0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0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0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0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0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0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0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0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0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0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0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0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0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0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0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0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0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0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0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0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0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0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0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0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0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0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0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0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0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0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0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0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0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0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0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0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0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0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0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0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0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0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0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0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0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0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0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0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0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0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0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0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0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0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0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0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0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0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0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0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0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0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0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0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0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0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0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0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0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0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0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0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0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0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0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0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0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0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0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0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0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0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0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0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0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0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0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0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0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0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0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0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0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0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0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0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0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0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0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0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0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0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0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0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0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0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0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0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0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0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0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0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0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0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0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0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0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0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0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0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0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0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0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0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0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0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0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0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0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0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0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0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0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0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0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0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0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0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0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0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0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0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0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0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0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0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0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0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0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0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0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0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0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0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0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0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0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0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0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0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0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0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0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0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0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0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0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0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0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0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0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0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0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0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0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0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0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0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0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0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0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0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0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0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0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0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0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0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0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0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0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0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0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0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0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0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0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0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0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0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0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0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0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0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0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0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0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0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0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0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0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10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0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0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0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0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0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0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0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0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0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0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0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0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0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0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0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0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0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0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0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0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0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0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0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0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0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10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0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0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0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0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0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0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0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0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0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0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0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0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10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0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0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0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0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0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0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0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0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0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0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0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0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0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0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10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0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0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0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0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0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0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0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0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0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0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0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0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0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0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0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0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0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0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100"/>
          <p:cNvGrpSpPr/>
          <p:nvPr/>
        </p:nvGrpSpPr>
        <p:grpSpPr>
          <a:xfrm>
            <a:off x="5857556" y="1206552"/>
            <a:ext cx="2590840" cy="1380235"/>
            <a:chOff x="233350" y="949250"/>
            <a:chExt cx="7137300" cy="3802300"/>
          </a:xfrm>
        </p:grpSpPr>
        <p:sp>
          <p:nvSpPr>
            <p:cNvPr id="4265" name="Google Shape;4265;p10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10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0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0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0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0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0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0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0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0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0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0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0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0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0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0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10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0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0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10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10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0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0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0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0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0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0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0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0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0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0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0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0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0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0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0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0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10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0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0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0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0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0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0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0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0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0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0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0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0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0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100"/>
          <p:cNvGrpSpPr/>
          <p:nvPr/>
        </p:nvGrpSpPr>
        <p:grpSpPr>
          <a:xfrm>
            <a:off x="7671985" y="3251325"/>
            <a:ext cx="104231" cy="320340"/>
            <a:chOff x="7564426" y="3224343"/>
            <a:chExt cx="119985" cy="368801"/>
          </a:xfrm>
        </p:grpSpPr>
        <p:sp>
          <p:nvSpPr>
            <p:cNvPr id="4317" name="Google Shape;4317;p10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0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100"/>
          <p:cNvGrpSpPr/>
          <p:nvPr/>
        </p:nvGrpSpPr>
        <p:grpSpPr>
          <a:xfrm>
            <a:off x="7371473" y="3245427"/>
            <a:ext cx="189489" cy="332132"/>
            <a:chOff x="8370831" y="3202002"/>
            <a:chExt cx="218129" cy="382376"/>
          </a:xfrm>
        </p:grpSpPr>
        <p:sp>
          <p:nvSpPr>
            <p:cNvPr id="4320" name="Google Shape;4320;p10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0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2" name="Google Shape;4322;p100"/>
          <p:cNvGrpSpPr/>
          <p:nvPr/>
        </p:nvGrpSpPr>
        <p:grpSpPr>
          <a:xfrm>
            <a:off x="8094863" y="3656559"/>
            <a:ext cx="309429" cy="267000"/>
            <a:chOff x="6742064" y="3750480"/>
            <a:chExt cx="399315" cy="344560"/>
          </a:xfrm>
        </p:grpSpPr>
        <p:sp>
          <p:nvSpPr>
            <p:cNvPr id="4323" name="Google Shape;4323;p10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10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100"/>
          <p:cNvGrpSpPr/>
          <p:nvPr/>
        </p:nvGrpSpPr>
        <p:grpSpPr>
          <a:xfrm>
            <a:off x="7633882" y="4007606"/>
            <a:ext cx="180437" cy="281608"/>
            <a:chOff x="7248525" y="3739696"/>
            <a:chExt cx="230531" cy="359790"/>
          </a:xfrm>
        </p:grpSpPr>
        <p:sp>
          <p:nvSpPr>
            <p:cNvPr id="4326" name="Google Shape;4326;p10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10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100"/>
          <p:cNvGrpSpPr/>
          <p:nvPr/>
        </p:nvGrpSpPr>
        <p:grpSpPr>
          <a:xfrm>
            <a:off x="7879801" y="3650830"/>
            <a:ext cx="162896" cy="278710"/>
            <a:chOff x="7601242" y="3729267"/>
            <a:chExt cx="222566" cy="380803"/>
          </a:xfrm>
        </p:grpSpPr>
        <p:sp>
          <p:nvSpPr>
            <p:cNvPr id="4329" name="Google Shape;4329;p10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0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1" name="Google Shape;4331;p100"/>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2" name="Google Shape;4332;p100"/>
          <p:cNvGrpSpPr/>
          <p:nvPr/>
        </p:nvGrpSpPr>
        <p:grpSpPr>
          <a:xfrm>
            <a:off x="7369446" y="3651971"/>
            <a:ext cx="193543" cy="275990"/>
            <a:chOff x="8304647" y="3738687"/>
            <a:chExt cx="225076" cy="320956"/>
          </a:xfrm>
        </p:grpSpPr>
        <p:sp>
          <p:nvSpPr>
            <p:cNvPr id="4333" name="Google Shape;4333;p10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0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0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100"/>
          <p:cNvGrpSpPr/>
          <p:nvPr/>
        </p:nvGrpSpPr>
        <p:grpSpPr>
          <a:xfrm>
            <a:off x="7641939" y="3651971"/>
            <a:ext cx="178492" cy="275990"/>
            <a:chOff x="8615101" y="3738687"/>
            <a:chExt cx="207573" cy="320956"/>
          </a:xfrm>
        </p:grpSpPr>
        <p:sp>
          <p:nvSpPr>
            <p:cNvPr id="4337" name="Google Shape;4337;p10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0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0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0" name="Google Shape;4340;p100"/>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1" name="Google Shape;4341;p100"/>
          <p:cNvGrpSpPr/>
          <p:nvPr/>
        </p:nvGrpSpPr>
        <p:grpSpPr>
          <a:xfrm>
            <a:off x="6036644" y="3773459"/>
            <a:ext cx="557670" cy="511283"/>
            <a:chOff x="6015419" y="3716859"/>
            <a:chExt cx="557671" cy="511283"/>
          </a:xfrm>
        </p:grpSpPr>
        <p:sp>
          <p:nvSpPr>
            <p:cNvPr id="4342" name="Google Shape;4342;p100"/>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3" name="Google Shape;4343;p100"/>
            <p:cNvGrpSpPr/>
            <p:nvPr/>
          </p:nvGrpSpPr>
          <p:grpSpPr>
            <a:xfrm>
              <a:off x="6036094" y="3716980"/>
              <a:ext cx="529860" cy="510468"/>
              <a:chOff x="6036094" y="3716980"/>
              <a:chExt cx="529860" cy="510468"/>
            </a:xfrm>
          </p:grpSpPr>
          <p:sp>
            <p:nvSpPr>
              <p:cNvPr id="4344" name="Google Shape;4344;p100"/>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100"/>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100"/>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00"/>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00"/>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00"/>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00"/>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100"/>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00"/>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00"/>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4" name="Google Shape;4354;p100"/>
          <p:cNvGrpSpPr/>
          <p:nvPr/>
        </p:nvGrpSpPr>
        <p:grpSpPr>
          <a:xfrm>
            <a:off x="6665529" y="3130228"/>
            <a:ext cx="576302" cy="511871"/>
            <a:chOff x="6644304" y="3073628"/>
            <a:chExt cx="576302" cy="511871"/>
          </a:xfrm>
        </p:grpSpPr>
        <p:sp>
          <p:nvSpPr>
            <p:cNvPr id="4355" name="Google Shape;4355;p10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6" name="Google Shape;4356;p100"/>
            <p:cNvGrpSpPr/>
            <p:nvPr/>
          </p:nvGrpSpPr>
          <p:grpSpPr>
            <a:xfrm>
              <a:off x="6712169" y="3085440"/>
              <a:ext cx="481622" cy="494913"/>
              <a:chOff x="6712169" y="3085440"/>
              <a:chExt cx="481622" cy="494913"/>
            </a:xfrm>
          </p:grpSpPr>
          <p:sp>
            <p:nvSpPr>
              <p:cNvPr id="4357" name="Google Shape;4357;p100"/>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00"/>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100"/>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100"/>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00"/>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2" name="Google Shape;4362;p100"/>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100"/>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100"/>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5" name="Google Shape;4365;p100"/>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6" name="Google Shape;4366;p100"/>
          <p:cNvGrpSpPr/>
          <p:nvPr/>
        </p:nvGrpSpPr>
        <p:grpSpPr>
          <a:xfrm>
            <a:off x="6673379" y="3773223"/>
            <a:ext cx="560631" cy="511352"/>
            <a:chOff x="6652154" y="3716623"/>
            <a:chExt cx="560631" cy="511352"/>
          </a:xfrm>
        </p:grpSpPr>
        <p:sp>
          <p:nvSpPr>
            <p:cNvPr id="4367" name="Google Shape;4367;p100"/>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8" name="Google Shape;4368;p100"/>
            <p:cNvGrpSpPr/>
            <p:nvPr/>
          </p:nvGrpSpPr>
          <p:grpSpPr>
            <a:xfrm>
              <a:off x="6669657" y="3716715"/>
              <a:ext cx="466779" cy="464290"/>
              <a:chOff x="6669657" y="3716715"/>
              <a:chExt cx="466779" cy="464290"/>
            </a:xfrm>
          </p:grpSpPr>
          <p:sp>
            <p:nvSpPr>
              <p:cNvPr id="4369" name="Google Shape;4369;p100"/>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100"/>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00"/>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00"/>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00"/>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00"/>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00"/>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00"/>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00"/>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00"/>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00"/>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100"/>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00"/>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2" name="Google Shape;4382;p100"/>
          <p:cNvGrpSpPr/>
          <p:nvPr/>
        </p:nvGrpSpPr>
        <p:grpSpPr>
          <a:xfrm>
            <a:off x="7867470" y="4054631"/>
            <a:ext cx="187557" cy="187557"/>
            <a:chOff x="8565775" y="671075"/>
            <a:chExt cx="441000" cy="441000"/>
          </a:xfrm>
        </p:grpSpPr>
        <p:sp>
          <p:nvSpPr>
            <p:cNvPr id="4383" name="Google Shape;4383;p10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00"/>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5" name="Google Shape;4385;p100"/>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00"/>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7" name="Google Shape;4387;p100"/>
          <p:cNvGrpSpPr/>
          <p:nvPr/>
        </p:nvGrpSpPr>
        <p:grpSpPr>
          <a:xfrm>
            <a:off x="6021325" y="3132850"/>
            <a:ext cx="587871" cy="512373"/>
            <a:chOff x="6000100" y="3076250"/>
            <a:chExt cx="587871" cy="512373"/>
          </a:xfrm>
        </p:grpSpPr>
        <p:sp>
          <p:nvSpPr>
            <p:cNvPr id="4388" name="Google Shape;4388;p100"/>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9" name="Google Shape;4389;p100"/>
            <p:cNvGrpSpPr/>
            <p:nvPr/>
          </p:nvGrpSpPr>
          <p:grpSpPr>
            <a:xfrm>
              <a:off x="6031360" y="3076713"/>
              <a:ext cx="539107" cy="480965"/>
              <a:chOff x="6031360" y="3076713"/>
              <a:chExt cx="539107" cy="480965"/>
            </a:xfrm>
          </p:grpSpPr>
          <p:sp>
            <p:nvSpPr>
              <p:cNvPr id="4390" name="Google Shape;4390;p100"/>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100"/>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00"/>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00"/>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100"/>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100"/>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00"/>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7" name="Google Shape;4397;p100"/>
          <p:cNvGrpSpPr/>
          <p:nvPr/>
        </p:nvGrpSpPr>
        <p:grpSpPr>
          <a:xfrm>
            <a:off x="3597785" y="3065882"/>
            <a:ext cx="2241344" cy="1330656"/>
            <a:chOff x="3597785" y="3065882"/>
            <a:chExt cx="2241344" cy="1330656"/>
          </a:xfrm>
        </p:grpSpPr>
        <p:grpSp>
          <p:nvGrpSpPr>
            <p:cNvPr id="4398" name="Google Shape;4398;p100"/>
            <p:cNvGrpSpPr/>
            <p:nvPr/>
          </p:nvGrpSpPr>
          <p:grpSpPr>
            <a:xfrm>
              <a:off x="5296908" y="3937355"/>
              <a:ext cx="143198" cy="32380"/>
              <a:chOff x="5296908" y="3937355"/>
              <a:chExt cx="143198" cy="32380"/>
            </a:xfrm>
          </p:grpSpPr>
          <p:sp>
            <p:nvSpPr>
              <p:cNvPr id="4399" name="Google Shape;4399;p100"/>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0" name="Google Shape;4400;p100"/>
              <p:cNvGrpSpPr/>
              <p:nvPr/>
            </p:nvGrpSpPr>
            <p:grpSpPr>
              <a:xfrm>
                <a:off x="5402331" y="3937355"/>
                <a:ext cx="37776" cy="32380"/>
                <a:chOff x="5402331" y="3937355"/>
                <a:chExt cx="37776" cy="32380"/>
              </a:xfrm>
            </p:grpSpPr>
            <p:sp>
              <p:nvSpPr>
                <p:cNvPr id="4401" name="Google Shape;4401;p100"/>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00"/>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100"/>
              <p:cNvGrpSpPr/>
              <p:nvPr/>
            </p:nvGrpSpPr>
            <p:grpSpPr>
              <a:xfrm>
                <a:off x="5296908" y="3937355"/>
                <a:ext cx="37783" cy="32380"/>
                <a:chOff x="5296908" y="3937355"/>
                <a:chExt cx="37783" cy="32380"/>
              </a:xfrm>
            </p:grpSpPr>
            <p:sp>
              <p:nvSpPr>
                <p:cNvPr id="4404" name="Google Shape;4404;p100"/>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00"/>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6" name="Google Shape;4406;p100"/>
            <p:cNvGrpSpPr/>
            <p:nvPr/>
          </p:nvGrpSpPr>
          <p:grpSpPr>
            <a:xfrm>
              <a:off x="4724163" y="3119631"/>
              <a:ext cx="120838" cy="84218"/>
              <a:chOff x="4724163" y="3119631"/>
              <a:chExt cx="120838" cy="84218"/>
            </a:xfrm>
          </p:grpSpPr>
          <p:grpSp>
            <p:nvGrpSpPr>
              <p:cNvPr id="4407" name="Google Shape;4407;p100"/>
              <p:cNvGrpSpPr/>
              <p:nvPr/>
            </p:nvGrpSpPr>
            <p:grpSpPr>
              <a:xfrm>
                <a:off x="4746712" y="3132773"/>
                <a:ext cx="86869" cy="56424"/>
                <a:chOff x="4746712" y="3132773"/>
                <a:chExt cx="86869" cy="56424"/>
              </a:xfrm>
            </p:grpSpPr>
            <p:sp>
              <p:nvSpPr>
                <p:cNvPr id="4408" name="Google Shape;4408;p100"/>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00"/>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100"/>
              <p:cNvGrpSpPr/>
              <p:nvPr/>
            </p:nvGrpSpPr>
            <p:grpSpPr>
              <a:xfrm>
                <a:off x="4773634" y="3143336"/>
                <a:ext cx="37776" cy="32451"/>
                <a:chOff x="4773634" y="3143336"/>
                <a:chExt cx="37776" cy="32451"/>
              </a:xfrm>
            </p:grpSpPr>
            <p:sp>
              <p:nvSpPr>
                <p:cNvPr id="4411" name="Google Shape;4411;p100"/>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00"/>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100"/>
              <p:cNvGrpSpPr/>
              <p:nvPr/>
            </p:nvGrpSpPr>
            <p:grpSpPr>
              <a:xfrm>
                <a:off x="4724163" y="3131248"/>
                <a:ext cx="37776" cy="32459"/>
                <a:chOff x="4724163" y="3131248"/>
                <a:chExt cx="37776" cy="32459"/>
              </a:xfrm>
            </p:grpSpPr>
            <p:sp>
              <p:nvSpPr>
                <p:cNvPr id="4414" name="Google Shape;4414;p100"/>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00"/>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100"/>
              <p:cNvGrpSpPr/>
              <p:nvPr/>
            </p:nvGrpSpPr>
            <p:grpSpPr>
              <a:xfrm>
                <a:off x="4755081" y="3176054"/>
                <a:ext cx="32357" cy="27795"/>
                <a:chOff x="4755081" y="3176054"/>
                <a:chExt cx="32357" cy="27795"/>
              </a:xfrm>
            </p:grpSpPr>
            <p:sp>
              <p:nvSpPr>
                <p:cNvPr id="4417" name="Google Shape;4417;p100"/>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00"/>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9" name="Google Shape;4419;p100"/>
              <p:cNvGrpSpPr/>
              <p:nvPr/>
            </p:nvGrpSpPr>
            <p:grpSpPr>
              <a:xfrm>
                <a:off x="4812550" y="3119631"/>
                <a:ext cx="32451" cy="27803"/>
                <a:chOff x="4812550" y="3119631"/>
                <a:chExt cx="32451" cy="27803"/>
              </a:xfrm>
            </p:grpSpPr>
            <p:sp>
              <p:nvSpPr>
                <p:cNvPr id="4420" name="Google Shape;4420;p100"/>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00"/>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2" name="Google Shape;4422;p100"/>
            <p:cNvGrpSpPr/>
            <p:nvPr/>
          </p:nvGrpSpPr>
          <p:grpSpPr>
            <a:xfrm>
              <a:off x="5382826" y="4027197"/>
              <a:ext cx="268967" cy="250422"/>
              <a:chOff x="5382826" y="4027197"/>
              <a:chExt cx="268967" cy="250422"/>
            </a:xfrm>
          </p:grpSpPr>
          <p:grpSp>
            <p:nvGrpSpPr>
              <p:cNvPr id="4423" name="Google Shape;4423;p100"/>
              <p:cNvGrpSpPr/>
              <p:nvPr/>
            </p:nvGrpSpPr>
            <p:grpSpPr>
              <a:xfrm>
                <a:off x="5405280" y="4042510"/>
                <a:ext cx="237570" cy="218647"/>
                <a:chOff x="5405280" y="4042510"/>
                <a:chExt cx="237570" cy="218647"/>
              </a:xfrm>
            </p:grpSpPr>
            <p:sp>
              <p:nvSpPr>
                <p:cNvPr id="4424" name="Google Shape;4424;p100"/>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00"/>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00"/>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00"/>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100"/>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00"/>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100"/>
              <p:cNvGrpSpPr/>
              <p:nvPr/>
            </p:nvGrpSpPr>
            <p:grpSpPr>
              <a:xfrm>
                <a:off x="5382826" y="4125549"/>
                <a:ext cx="37776" cy="32380"/>
                <a:chOff x="5382826" y="4125549"/>
                <a:chExt cx="37776" cy="32380"/>
              </a:xfrm>
            </p:grpSpPr>
            <p:sp>
              <p:nvSpPr>
                <p:cNvPr id="4431" name="Google Shape;4431;p100"/>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100"/>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3" name="Google Shape;4433;p100"/>
              <p:cNvGrpSpPr/>
              <p:nvPr/>
            </p:nvGrpSpPr>
            <p:grpSpPr>
              <a:xfrm>
                <a:off x="5475680" y="4195587"/>
                <a:ext cx="37783" cy="32364"/>
                <a:chOff x="5475680" y="4195587"/>
                <a:chExt cx="37783" cy="32364"/>
              </a:xfrm>
            </p:grpSpPr>
            <p:sp>
              <p:nvSpPr>
                <p:cNvPr id="4434" name="Google Shape;4434;p100"/>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00"/>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6" name="Google Shape;4436;p100"/>
              <p:cNvGrpSpPr/>
              <p:nvPr/>
            </p:nvGrpSpPr>
            <p:grpSpPr>
              <a:xfrm>
                <a:off x="5532575" y="4027197"/>
                <a:ext cx="33308" cy="32262"/>
                <a:chOff x="5532575" y="4027197"/>
                <a:chExt cx="33308" cy="32262"/>
              </a:xfrm>
            </p:grpSpPr>
            <p:sp>
              <p:nvSpPr>
                <p:cNvPr id="4437" name="Google Shape;4437;p100"/>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00"/>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100"/>
              <p:cNvGrpSpPr/>
              <p:nvPr/>
            </p:nvGrpSpPr>
            <p:grpSpPr>
              <a:xfrm>
                <a:off x="5590706" y="4245348"/>
                <a:ext cx="33497" cy="32270"/>
                <a:chOff x="5590706" y="4245348"/>
                <a:chExt cx="33497" cy="32270"/>
              </a:xfrm>
            </p:grpSpPr>
            <p:sp>
              <p:nvSpPr>
                <p:cNvPr id="4440" name="Google Shape;4440;p100"/>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00"/>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100"/>
              <p:cNvGrpSpPr/>
              <p:nvPr/>
            </p:nvGrpSpPr>
            <p:grpSpPr>
              <a:xfrm>
                <a:off x="5618681" y="4109677"/>
                <a:ext cx="33112" cy="32357"/>
                <a:chOff x="5618681" y="4109677"/>
                <a:chExt cx="33112" cy="32357"/>
              </a:xfrm>
            </p:grpSpPr>
            <p:sp>
              <p:nvSpPr>
                <p:cNvPr id="4443" name="Google Shape;4443;p100"/>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100"/>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100"/>
              <p:cNvGrpSpPr/>
              <p:nvPr/>
            </p:nvGrpSpPr>
            <p:grpSpPr>
              <a:xfrm>
                <a:off x="5479298" y="4128262"/>
                <a:ext cx="31405" cy="26906"/>
                <a:chOff x="5479298" y="4128262"/>
                <a:chExt cx="31405" cy="26906"/>
              </a:xfrm>
            </p:grpSpPr>
            <p:sp>
              <p:nvSpPr>
                <p:cNvPr id="4446" name="Google Shape;4446;p100"/>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00"/>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100"/>
              <p:cNvGrpSpPr/>
              <p:nvPr/>
            </p:nvGrpSpPr>
            <p:grpSpPr>
              <a:xfrm>
                <a:off x="5582903" y="4180116"/>
                <a:ext cx="31499" cy="26898"/>
                <a:chOff x="5582903" y="4180116"/>
                <a:chExt cx="31499" cy="26898"/>
              </a:xfrm>
            </p:grpSpPr>
            <p:sp>
              <p:nvSpPr>
                <p:cNvPr id="4449" name="Google Shape;4449;p100"/>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100"/>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1" name="Google Shape;4451;p100"/>
            <p:cNvGrpSpPr/>
            <p:nvPr/>
          </p:nvGrpSpPr>
          <p:grpSpPr>
            <a:xfrm>
              <a:off x="3977681" y="3230323"/>
              <a:ext cx="94584" cy="84085"/>
              <a:chOff x="3977681" y="3230323"/>
              <a:chExt cx="94584" cy="84085"/>
            </a:xfrm>
          </p:grpSpPr>
          <p:grpSp>
            <p:nvGrpSpPr>
              <p:cNvPr id="4452" name="Google Shape;4452;p100"/>
              <p:cNvGrpSpPr/>
              <p:nvPr/>
            </p:nvGrpSpPr>
            <p:grpSpPr>
              <a:xfrm>
                <a:off x="4000135" y="3243041"/>
                <a:ext cx="59570" cy="57186"/>
                <a:chOff x="4000135" y="3243041"/>
                <a:chExt cx="59570" cy="57186"/>
              </a:xfrm>
            </p:grpSpPr>
            <p:sp>
              <p:nvSpPr>
                <p:cNvPr id="4453" name="Google Shape;4453;p100"/>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00"/>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00"/>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6" name="Google Shape;4456;p100"/>
              <p:cNvGrpSpPr/>
              <p:nvPr/>
            </p:nvGrpSpPr>
            <p:grpSpPr>
              <a:xfrm>
                <a:off x="3977681" y="3245872"/>
                <a:ext cx="37783" cy="32380"/>
                <a:chOff x="3977681" y="3245872"/>
                <a:chExt cx="37783" cy="32380"/>
              </a:xfrm>
            </p:grpSpPr>
            <p:sp>
              <p:nvSpPr>
                <p:cNvPr id="4457" name="Google Shape;4457;p100"/>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00"/>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9" name="Google Shape;4459;p100"/>
              <p:cNvGrpSpPr/>
              <p:nvPr/>
            </p:nvGrpSpPr>
            <p:grpSpPr>
              <a:xfrm>
                <a:off x="4040860" y="3262672"/>
                <a:ext cx="31405" cy="27001"/>
                <a:chOff x="4040860" y="3262672"/>
                <a:chExt cx="31405" cy="27001"/>
              </a:xfrm>
            </p:grpSpPr>
            <p:sp>
              <p:nvSpPr>
                <p:cNvPr id="4460" name="Google Shape;4460;p100"/>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00"/>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2" name="Google Shape;4462;p100"/>
              <p:cNvGrpSpPr/>
              <p:nvPr/>
            </p:nvGrpSpPr>
            <p:grpSpPr>
              <a:xfrm>
                <a:off x="4021072" y="3230323"/>
                <a:ext cx="31397" cy="26906"/>
                <a:chOff x="4021072" y="3230323"/>
                <a:chExt cx="31397" cy="26906"/>
              </a:xfrm>
            </p:grpSpPr>
            <p:sp>
              <p:nvSpPr>
                <p:cNvPr id="4463" name="Google Shape;4463;p100"/>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00"/>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100"/>
              <p:cNvGrpSpPr/>
              <p:nvPr/>
            </p:nvGrpSpPr>
            <p:grpSpPr>
              <a:xfrm>
                <a:off x="4001472" y="3287462"/>
                <a:ext cx="31499" cy="26945"/>
                <a:chOff x="4001472" y="3287462"/>
                <a:chExt cx="31499" cy="26945"/>
              </a:xfrm>
            </p:grpSpPr>
            <p:sp>
              <p:nvSpPr>
                <p:cNvPr id="4466" name="Google Shape;4466;p100"/>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00"/>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8" name="Google Shape;4468;p100"/>
            <p:cNvGrpSpPr/>
            <p:nvPr/>
          </p:nvGrpSpPr>
          <p:grpSpPr>
            <a:xfrm>
              <a:off x="4084715" y="3258865"/>
              <a:ext cx="184961" cy="137268"/>
              <a:chOff x="4084715" y="3258865"/>
              <a:chExt cx="184961" cy="137268"/>
            </a:xfrm>
          </p:grpSpPr>
          <p:grpSp>
            <p:nvGrpSpPr>
              <p:cNvPr id="4469" name="Google Shape;4469;p100"/>
              <p:cNvGrpSpPr/>
              <p:nvPr/>
            </p:nvGrpSpPr>
            <p:grpSpPr>
              <a:xfrm>
                <a:off x="4107453" y="3271583"/>
                <a:ext cx="153470" cy="110275"/>
                <a:chOff x="4107453" y="3271583"/>
                <a:chExt cx="153470" cy="110275"/>
              </a:xfrm>
            </p:grpSpPr>
            <p:sp>
              <p:nvSpPr>
                <p:cNvPr id="4470" name="Google Shape;4470;p100"/>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00"/>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00"/>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00"/>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100"/>
              <p:cNvGrpSpPr/>
              <p:nvPr/>
            </p:nvGrpSpPr>
            <p:grpSpPr>
              <a:xfrm>
                <a:off x="4136947" y="3258865"/>
                <a:ext cx="31499" cy="27001"/>
                <a:chOff x="4136947" y="3258865"/>
                <a:chExt cx="31499" cy="27001"/>
              </a:xfrm>
            </p:grpSpPr>
            <p:sp>
              <p:nvSpPr>
                <p:cNvPr id="4475" name="Google Shape;4475;p100"/>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00"/>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100"/>
              <p:cNvGrpSpPr/>
              <p:nvPr/>
            </p:nvGrpSpPr>
            <p:grpSpPr>
              <a:xfrm>
                <a:off x="4084715" y="3266478"/>
                <a:ext cx="31468" cy="26898"/>
                <a:chOff x="4084715" y="3266478"/>
                <a:chExt cx="31468" cy="26898"/>
              </a:xfrm>
            </p:grpSpPr>
            <p:sp>
              <p:nvSpPr>
                <p:cNvPr id="4478" name="Google Shape;4478;p100"/>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00"/>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100"/>
              <p:cNvGrpSpPr/>
              <p:nvPr/>
            </p:nvGrpSpPr>
            <p:grpSpPr>
              <a:xfrm>
                <a:off x="4159213" y="3279849"/>
                <a:ext cx="31405" cy="26945"/>
                <a:chOff x="4159213" y="3279849"/>
                <a:chExt cx="31405" cy="26945"/>
              </a:xfrm>
            </p:grpSpPr>
            <p:sp>
              <p:nvSpPr>
                <p:cNvPr id="4481" name="Google Shape;4481;p100"/>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00"/>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3" name="Google Shape;4483;p100"/>
              <p:cNvGrpSpPr/>
              <p:nvPr/>
            </p:nvGrpSpPr>
            <p:grpSpPr>
              <a:xfrm>
                <a:off x="4201550" y="3266502"/>
                <a:ext cx="31405" cy="26883"/>
                <a:chOff x="4201550" y="3266502"/>
                <a:chExt cx="31405" cy="26883"/>
              </a:xfrm>
            </p:grpSpPr>
            <p:sp>
              <p:nvSpPr>
                <p:cNvPr id="4484" name="Google Shape;4484;p100"/>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00"/>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6" name="Google Shape;4486;p100"/>
              <p:cNvGrpSpPr/>
              <p:nvPr/>
            </p:nvGrpSpPr>
            <p:grpSpPr>
              <a:xfrm>
                <a:off x="4201550" y="3338278"/>
                <a:ext cx="31405" cy="26930"/>
                <a:chOff x="4201550" y="3338278"/>
                <a:chExt cx="31405" cy="26930"/>
              </a:xfrm>
            </p:grpSpPr>
            <p:sp>
              <p:nvSpPr>
                <p:cNvPr id="4487" name="Google Shape;4487;p100"/>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00"/>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9" name="Google Shape;4489;p100"/>
              <p:cNvGrpSpPr/>
              <p:nvPr/>
            </p:nvGrpSpPr>
            <p:grpSpPr>
              <a:xfrm>
                <a:off x="4238272" y="3369132"/>
                <a:ext cx="31405" cy="27001"/>
                <a:chOff x="4238272" y="3369132"/>
                <a:chExt cx="31405" cy="27001"/>
              </a:xfrm>
            </p:grpSpPr>
            <p:sp>
              <p:nvSpPr>
                <p:cNvPr id="4490" name="Google Shape;4490;p100"/>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00"/>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2" name="Google Shape;4492;p100"/>
            <p:cNvGrpSpPr/>
            <p:nvPr/>
          </p:nvGrpSpPr>
          <p:grpSpPr>
            <a:xfrm>
              <a:off x="4068639" y="3200169"/>
              <a:ext cx="77643" cy="37272"/>
              <a:chOff x="4068639" y="3200169"/>
              <a:chExt cx="77643" cy="37272"/>
            </a:xfrm>
          </p:grpSpPr>
          <p:sp>
            <p:nvSpPr>
              <p:cNvPr id="4493" name="Google Shape;4493;p100"/>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4" name="Google Shape;4494;p100"/>
              <p:cNvGrpSpPr/>
              <p:nvPr/>
            </p:nvGrpSpPr>
            <p:grpSpPr>
              <a:xfrm>
                <a:off x="4114878" y="3200169"/>
                <a:ext cx="31405" cy="26993"/>
                <a:chOff x="4114878" y="3200169"/>
                <a:chExt cx="31405" cy="26993"/>
              </a:xfrm>
            </p:grpSpPr>
            <p:sp>
              <p:nvSpPr>
                <p:cNvPr id="4495" name="Google Shape;4495;p100"/>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00"/>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7" name="Google Shape;4497;p100"/>
              <p:cNvGrpSpPr/>
              <p:nvPr/>
            </p:nvGrpSpPr>
            <p:grpSpPr>
              <a:xfrm>
                <a:off x="4068639" y="3210535"/>
                <a:ext cx="31499" cy="26906"/>
                <a:chOff x="4068639" y="3210535"/>
                <a:chExt cx="31499" cy="26906"/>
              </a:xfrm>
            </p:grpSpPr>
            <p:sp>
              <p:nvSpPr>
                <p:cNvPr id="4498" name="Google Shape;4498;p100"/>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00"/>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0" name="Google Shape;4500;p100"/>
            <p:cNvGrpSpPr/>
            <p:nvPr/>
          </p:nvGrpSpPr>
          <p:grpSpPr>
            <a:xfrm>
              <a:off x="3869702" y="3066935"/>
              <a:ext cx="382664" cy="190294"/>
              <a:chOff x="3869702" y="3066935"/>
              <a:chExt cx="382664" cy="190294"/>
            </a:xfrm>
          </p:grpSpPr>
          <p:grpSp>
            <p:nvGrpSpPr>
              <p:cNvPr id="4501" name="Google Shape;4501;p100"/>
              <p:cNvGrpSpPr/>
              <p:nvPr/>
            </p:nvGrpSpPr>
            <p:grpSpPr>
              <a:xfrm>
                <a:off x="3888633" y="3082351"/>
                <a:ext cx="351172" cy="160698"/>
                <a:chOff x="3888633" y="3082351"/>
                <a:chExt cx="351172" cy="160698"/>
              </a:xfrm>
            </p:grpSpPr>
            <p:sp>
              <p:nvSpPr>
                <p:cNvPr id="4502" name="Google Shape;4502;p100"/>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00"/>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00"/>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00"/>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00"/>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00"/>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100"/>
              <p:cNvGrpSpPr/>
              <p:nvPr/>
            </p:nvGrpSpPr>
            <p:grpSpPr>
              <a:xfrm>
                <a:off x="4143703" y="3066935"/>
                <a:ext cx="37783" cy="32357"/>
                <a:chOff x="4143703" y="3066935"/>
                <a:chExt cx="37783" cy="32357"/>
              </a:xfrm>
            </p:grpSpPr>
            <p:sp>
              <p:nvSpPr>
                <p:cNvPr id="4509" name="Google Shape;4509;p100"/>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00"/>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1" name="Google Shape;4511;p100"/>
              <p:cNvGrpSpPr/>
              <p:nvPr/>
            </p:nvGrpSpPr>
            <p:grpSpPr>
              <a:xfrm>
                <a:off x="4044565" y="3103563"/>
                <a:ext cx="37783" cy="32451"/>
                <a:chOff x="4044565" y="3103563"/>
                <a:chExt cx="37783" cy="32451"/>
              </a:xfrm>
            </p:grpSpPr>
            <p:sp>
              <p:nvSpPr>
                <p:cNvPr id="4512" name="Google Shape;4512;p100"/>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00"/>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4" name="Google Shape;4514;p100"/>
              <p:cNvGrpSpPr/>
              <p:nvPr/>
            </p:nvGrpSpPr>
            <p:grpSpPr>
              <a:xfrm>
                <a:off x="4017454" y="3188237"/>
                <a:ext cx="37776" cy="32357"/>
                <a:chOff x="4017454" y="3188237"/>
                <a:chExt cx="37776" cy="32357"/>
              </a:xfrm>
            </p:grpSpPr>
            <p:sp>
              <p:nvSpPr>
                <p:cNvPr id="4515" name="Google Shape;4515;p100"/>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00"/>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100"/>
              <p:cNvGrpSpPr/>
              <p:nvPr/>
            </p:nvGrpSpPr>
            <p:grpSpPr>
              <a:xfrm>
                <a:off x="3921548" y="3157509"/>
                <a:ext cx="37783" cy="32357"/>
                <a:chOff x="3921548" y="3157509"/>
                <a:chExt cx="37783" cy="32357"/>
              </a:xfrm>
            </p:grpSpPr>
            <p:sp>
              <p:nvSpPr>
                <p:cNvPr id="4518" name="Google Shape;4518;p100"/>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00"/>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100"/>
              <p:cNvGrpSpPr/>
              <p:nvPr/>
            </p:nvGrpSpPr>
            <p:grpSpPr>
              <a:xfrm>
                <a:off x="3939056" y="3211620"/>
                <a:ext cx="37783" cy="32380"/>
                <a:chOff x="3939056" y="3211620"/>
                <a:chExt cx="37783" cy="32380"/>
              </a:xfrm>
            </p:grpSpPr>
            <p:sp>
              <p:nvSpPr>
                <p:cNvPr id="4521" name="Google Shape;4521;p100"/>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00"/>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3" name="Google Shape;4523;p100"/>
              <p:cNvGrpSpPr/>
              <p:nvPr/>
            </p:nvGrpSpPr>
            <p:grpSpPr>
              <a:xfrm>
                <a:off x="4176240" y="3136965"/>
                <a:ext cx="31405" cy="26930"/>
                <a:chOff x="4176240" y="3136965"/>
                <a:chExt cx="31405" cy="26930"/>
              </a:xfrm>
            </p:grpSpPr>
            <p:sp>
              <p:nvSpPr>
                <p:cNvPr id="4524" name="Google Shape;4524;p100"/>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00"/>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100"/>
              <p:cNvGrpSpPr/>
              <p:nvPr/>
            </p:nvGrpSpPr>
            <p:grpSpPr>
              <a:xfrm>
                <a:off x="4133148" y="3152593"/>
                <a:ext cx="31499" cy="27001"/>
                <a:chOff x="4133148" y="3152593"/>
                <a:chExt cx="31499" cy="27001"/>
              </a:xfrm>
            </p:grpSpPr>
            <p:sp>
              <p:nvSpPr>
                <p:cNvPr id="4527" name="Google Shape;4527;p100"/>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00"/>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9" name="Google Shape;4529;p100"/>
              <p:cNvGrpSpPr/>
              <p:nvPr/>
            </p:nvGrpSpPr>
            <p:grpSpPr>
              <a:xfrm>
                <a:off x="4220866" y="3073534"/>
                <a:ext cx="31499" cy="26898"/>
                <a:chOff x="4220866" y="3073534"/>
                <a:chExt cx="31499" cy="26898"/>
              </a:xfrm>
            </p:grpSpPr>
            <p:sp>
              <p:nvSpPr>
                <p:cNvPr id="4530" name="Google Shape;4530;p100"/>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00"/>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100"/>
              <p:cNvGrpSpPr/>
              <p:nvPr/>
            </p:nvGrpSpPr>
            <p:grpSpPr>
              <a:xfrm>
                <a:off x="3869702" y="3230323"/>
                <a:ext cx="31499" cy="26906"/>
                <a:chOff x="3869702" y="3230323"/>
                <a:chExt cx="31499" cy="26906"/>
              </a:xfrm>
            </p:grpSpPr>
            <p:sp>
              <p:nvSpPr>
                <p:cNvPr id="4533" name="Google Shape;4533;p100"/>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00"/>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5" name="Google Shape;4535;p100"/>
            <p:cNvGrpSpPr/>
            <p:nvPr/>
          </p:nvGrpSpPr>
          <p:grpSpPr>
            <a:xfrm>
              <a:off x="4271383" y="3065882"/>
              <a:ext cx="304556" cy="341663"/>
              <a:chOff x="4271383" y="3065882"/>
              <a:chExt cx="304556" cy="341663"/>
            </a:xfrm>
          </p:grpSpPr>
          <p:grpSp>
            <p:nvGrpSpPr>
              <p:cNvPr id="4536" name="Google Shape;4536;p100"/>
              <p:cNvGrpSpPr/>
              <p:nvPr/>
            </p:nvGrpSpPr>
            <p:grpSpPr>
              <a:xfrm>
                <a:off x="4293838" y="3078639"/>
                <a:ext cx="269353" cy="311973"/>
                <a:chOff x="4293838" y="3078639"/>
                <a:chExt cx="269353" cy="311973"/>
              </a:xfrm>
            </p:grpSpPr>
            <p:sp>
              <p:nvSpPr>
                <p:cNvPr id="4537" name="Google Shape;4537;p100"/>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00"/>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00"/>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00"/>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00"/>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00"/>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00"/>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00"/>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00"/>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00"/>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00"/>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00"/>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00"/>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100"/>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00"/>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00"/>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00"/>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4" name="Google Shape;4554;p100"/>
              <p:cNvGrpSpPr/>
              <p:nvPr/>
            </p:nvGrpSpPr>
            <p:grpSpPr>
              <a:xfrm>
                <a:off x="4538164" y="3342061"/>
                <a:ext cx="37776" cy="32380"/>
                <a:chOff x="4538164" y="3342061"/>
                <a:chExt cx="37776" cy="32380"/>
              </a:xfrm>
            </p:grpSpPr>
            <p:sp>
              <p:nvSpPr>
                <p:cNvPr id="4555" name="Google Shape;4555;p100"/>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00"/>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100"/>
              <p:cNvGrpSpPr/>
              <p:nvPr/>
            </p:nvGrpSpPr>
            <p:grpSpPr>
              <a:xfrm>
                <a:off x="4271383" y="3194742"/>
                <a:ext cx="37783" cy="32420"/>
                <a:chOff x="4271383" y="3194742"/>
                <a:chExt cx="37783" cy="32420"/>
              </a:xfrm>
            </p:grpSpPr>
            <p:sp>
              <p:nvSpPr>
                <p:cNvPr id="4558" name="Google Shape;4558;p100"/>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00"/>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100"/>
              <p:cNvGrpSpPr/>
              <p:nvPr/>
            </p:nvGrpSpPr>
            <p:grpSpPr>
              <a:xfrm>
                <a:off x="4284416" y="3084058"/>
                <a:ext cx="37783" cy="32357"/>
                <a:chOff x="4284416" y="3084058"/>
                <a:chExt cx="37783" cy="32357"/>
              </a:xfrm>
            </p:grpSpPr>
            <p:sp>
              <p:nvSpPr>
                <p:cNvPr id="4561" name="Google Shape;4561;p100"/>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00"/>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3" name="Google Shape;4563;p100"/>
              <p:cNvGrpSpPr/>
              <p:nvPr/>
            </p:nvGrpSpPr>
            <p:grpSpPr>
              <a:xfrm>
                <a:off x="4478697" y="3297561"/>
                <a:ext cx="37776" cy="32451"/>
                <a:chOff x="4478697" y="3297561"/>
                <a:chExt cx="37776" cy="32451"/>
              </a:xfrm>
            </p:grpSpPr>
            <p:sp>
              <p:nvSpPr>
                <p:cNvPr id="4564" name="Google Shape;4564;p100"/>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00"/>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100"/>
              <p:cNvGrpSpPr/>
              <p:nvPr/>
            </p:nvGrpSpPr>
            <p:grpSpPr>
              <a:xfrm>
                <a:off x="4411813" y="3331711"/>
                <a:ext cx="37776" cy="32451"/>
                <a:chOff x="4411813" y="3331711"/>
                <a:chExt cx="37776" cy="32451"/>
              </a:xfrm>
            </p:grpSpPr>
            <p:sp>
              <p:nvSpPr>
                <p:cNvPr id="4567" name="Google Shape;4567;p100"/>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00"/>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100"/>
              <p:cNvGrpSpPr/>
              <p:nvPr/>
            </p:nvGrpSpPr>
            <p:grpSpPr>
              <a:xfrm>
                <a:off x="4337984" y="3375188"/>
                <a:ext cx="37776" cy="32357"/>
                <a:chOff x="4337984" y="3375188"/>
                <a:chExt cx="37776" cy="32357"/>
              </a:xfrm>
            </p:grpSpPr>
            <p:sp>
              <p:nvSpPr>
                <p:cNvPr id="4570" name="Google Shape;4570;p100"/>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00"/>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2" name="Google Shape;4572;p100"/>
              <p:cNvGrpSpPr/>
              <p:nvPr/>
            </p:nvGrpSpPr>
            <p:grpSpPr>
              <a:xfrm>
                <a:off x="4494867" y="3090530"/>
                <a:ext cx="37878" cy="32451"/>
                <a:chOff x="4494867" y="3090530"/>
                <a:chExt cx="37878" cy="32451"/>
              </a:xfrm>
            </p:grpSpPr>
            <p:sp>
              <p:nvSpPr>
                <p:cNvPr id="4573" name="Google Shape;4573;p100"/>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00"/>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100"/>
              <p:cNvGrpSpPr/>
              <p:nvPr/>
            </p:nvGrpSpPr>
            <p:grpSpPr>
              <a:xfrm>
                <a:off x="4525124" y="3207774"/>
                <a:ext cx="37783" cy="32420"/>
                <a:chOff x="4525124" y="3207774"/>
                <a:chExt cx="37783" cy="32420"/>
              </a:xfrm>
            </p:grpSpPr>
            <p:sp>
              <p:nvSpPr>
                <p:cNvPr id="4576" name="Google Shape;4576;p100"/>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00"/>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100"/>
              <p:cNvGrpSpPr/>
              <p:nvPr/>
            </p:nvGrpSpPr>
            <p:grpSpPr>
              <a:xfrm>
                <a:off x="4440544" y="3176479"/>
                <a:ext cx="31499" cy="26898"/>
                <a:chOff x="4440544" y="3176479"/>
                <a:chExt cx="31499" cy="26898"/>
              </a:xfrm>
            </p:grpSpPr>
            <p:sp>
              <p:nvSpPr>
                <p:cNvPr id="4579" name="Google Shape;4579;p100"/>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00"/>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1" name="Google Shape;4581;p100"/>
              <p:cNvGrpSpPr/>
              <p:nvPr/>
            </p:nvGrpSpPr>
            <p:grpSpPr>
              <a:xfrm>
                <a:off x="4350545" y="3156400"/>
                <a:ext cx="31405" cy="27001"/>
                <a:chOff x="4350545" y="3156400"/>
                <a:chExt cx="31405" cy="27001"/>
              </a:xfrm>
            </p:grpSpPr>
            <p:sp>
              <p:nvSpPr>
                <p:cNvPr id="4582" name="Google Shape;4582;p100"/>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00"/>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4" name="Google Shape;4584;p100"/>
              <p:cNvGrpSpPr/>
              <p:nvPr/>
            </p:nvGrpSpPr>
            <p:grpSpPr>
              <a:xfrm>
                <a:off x="4376703" y="3255058"/>
                <a:ext cx="31405" cy="27001"/>
                <a:chOff x="4376703" y="3255058"/>
                <a:chExt cx="31405" cy="27001"/>
              </a:xfrm>
            </p:grpSpPr>
            <p:sp>
              <p:nvSpPr>
                <p:cNvPr id="4585" name="Google Shape;4585;p100"/>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100"/>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7" name="Google Shape;4587;p100"/>
              <p:cNvGrpSpPr/>
              <p:nvPr/>
            </p:nvGrpSpPr>
            <p:grpSpPr>
              <a:xfrm>
                <a:off x="4331322" y="3283656"/>
                <a:ext cx="31405" cy="26945"/>
                <a:chOff x="4331322" y="3283656"/>
                <a:chExt cx="31405" cy="26945"/>
              </a:xfrm>
            </p:grpSpPr>
            <p:sp>
              <p:nvSpPr>
                <p:cNvPr id="4588" name="Google Shape;4588;p100"/>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00"/>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0" name="Google Shape;4590;p100"/>
              <p:cNvGrpSpPr/>
              <p:nvPr/>
            </p:nvGrpSpPr>
            <p:grpSpPr>
              <a:xfrm>
                <a:off x="4380510" y="3065882"/>
                <a:ext cx="31405" cy="26938"/>
                <a:chOff x="4380510" y="3065882"/>
                <a:chExt cx="31405" cy="26938"/>
              </a:xfrm>
            </p:grpSpPr>
            <p:sp>
              <p:nvSpPr>
                <p:cNvPr id="4591" name="Google Shape;4591;p100"/>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00"/>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3" name="Google Shape;4593;p100"/>
            <p:cNvGrpSpPr/>
            <p:nvPr/>
          </p:nvGrpSpPr>
          <p:grpSpPr>
            <a:xfrm>
              <a:off x="4558998" y="3188237"/>
              <a:ext cx="1280131" cy="1052746"/>
              <a:chOff x="4558998" y="3188237"/>
              <a:chExt cx="1280131" cy="1052746"/>
            </a:xfrm>
          </p:grpSpPr>
          <p:sp>
            <p:nvSpPr>
              <p:cNvPr id="4594" name="Google Shape;4594;p100"/>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5" name="Google Shape;4595;p100"/>
              <p:cNvGrpSpPr/>
              <p:nvPr/>
            </p:nvGrpSpPr>
            <p:grpSpPr>
              <a:xfrm>
                <a:off x="4579164" y="3203653"/>
                <a:ext cx="1244833" cy="1020397"/>
                <a:chOff x="4579164" y="3203653"/>
                <a:chExt cx="1244833" cy="1020397"/>
              </a:xfrm>
            </p:grpSpPr>
            <p:sp>
              <p:nvSpPr>
                <p:cNvPr id="4596" name="Google Shape;4596;p100"/>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00"/>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8" name="Google Shape;4598;p100"/>
                <p:cNvGrpSpPr/>
                <p:nvPr/>
              </p:nvGrpSpPr>
              <p:grpSpPr>
                <a:xfrm>
                  <a:off x="4579164" y="3203653"/>
                  <a:ext cx="1244833" cy="1020397"/>
                  <a:chOff x="4579164" y="3203653"/>
                  <a:chExt cx="1244833" cy="1020397"/>
                </a:xfrm>
              </p:grpSpPr>
              <p:sp>
                <p:nvSpPr>
                  <p:cNvPr id="4599" name="Google Shape;4599;p100"/>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00"/>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1" name="Google Shape;4601;p100"/>
                  <p:cNvGrpSpPr/>
                  <p:nvPr/>
                </p:nvGrpSpPr>
                <p:grpSpPr>
                  <a:xfrm>
                    <a:off x="4579164" y="3203653"/>
                    <a:ext cx="1244833" cy="1020397"/>
                    <a:chOff x="4579164" y="3203653"/>
                    <a:chExt cx="1244833" cy="1020397"/>
                  </a:xfrm>
                </p:grpSpPr>
                <p:sp>
                  <p:nvSpPr>
                    <p:cNvPr id="4602" name="Google Shape;4602;p100"/>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00"/>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100"/>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00"/>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00"/>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00"/>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00"/>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00"/>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0" name="Google Shape;4610;p100"/>
                    <p:cNvGrpSpPr/>
                    <p:nvPr/>
                  </p:nvGrpSpPr>
                  <p:grpSpPr>
                    <a:xfrm>
                      <a:off x="4579164" y="3203653"/>
                      <a:ext cx="1244833" cy="1020397"/>
                      <a:chOff x="4579164" y="3203653"/>
                      <a:chExt cx="1244833" cy="1020397"/>
                    </a:xfrm>
                  </p:grpSpPr>
                  <p:sp>
                    <p:nvSpPr>
                      <p:cNvPr id="4611" name="Google Shape;4611;p100"/>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00"/>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100"/>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00"/>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00"/>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00"/>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00"/>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00"/>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100"/>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100"/>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00"/>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00"/>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00"/>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00"/>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5" name="Google Shape;4625;p100"/>
                      <p:cNvGrpSpPr/>
                      <p:nvPr/>
                    </p:nvGrpSpPr>
                    <p:grpSpPr>
                      <a:xfrm>
                        <a:off x="4579164" y="3203653"/>
                        <a:ext cx="1244833" cy="1020397"/>
                        <a:chOff x="4579164" y="3203653"/>
                        <a:chExt cx="1244833" cy="1020397"/>
                      </a:xfrm>
                    </p:grpSpPr>
                    <p:sp>
                      <p:nvSpPr>
                        <p:cNvPr id="4626" name="Google Shape;4626;p100"/>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00"/>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00"/>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00"/>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00"/>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00"/>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00"/>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00"/>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00"/>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00"/>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00"/>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100"/>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100"/>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00"/>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100"/>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00"/>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00"/>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100"/>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100"/>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00"/>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100"/>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100"/>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00"/>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100"/>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0" name="Google Shape;4650;p100"/>
                        <p:cNvGrpSpPr/>
                        <p:nvPr/>
                      </p:nvGrpSpPr>
                      <p:grpSpPr>
                        <a:xfrm>
                          <a:off x="4579164" y="3203653"/>
                          <a:ext cx="1244833" cy="1020397"/>
                          <a:chOff x="4579164" y="3203653"/>
                          <a:chExt cx="1244833" cy="1020397"/>
                        </a:xfrm>
                      </p:grpSpPr>
                      <p:sp>
                        <p:nvSpPr>
                          <p:cNvPr id="4651" name="Google Shape;4651;p100"/>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2" name="Google Shape;4652;p100"/>
                          <p:cNvGrpSpPr/>
                          <p:nvPr/>
                        </p:nvGrpSpPr>
                        <p:grpSpPr>
                          <a:xfrm>
                            <a:off x="4579164" y="3203653"/>
                            <a:ext cx="1244833" cy="1020397"/>
                            <a:chOff x="4579164" y="3203653"/>
                            <a:chExt cx="1244833" cy="1020397"/>
                          </a:xfrm>
                        </p:grpSpPr>
                        <p:sp>
                          <p:nvSpPr>
                            <p:cNvPr id="4653" name="Google Shape;4653;p100"/>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00"/>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100"/>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00"/>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00"/>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00"/>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00"/>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0" name="Google Shape;4660;p100"/>
                            <p:cNvGrpSpPr/>
                            <p:nvPr/>
                          </p:nvGrpSpPr>
                          <p:grpSpPr>
                            <a:xfrm>
                              <a:off x="4579164" y="3203653"/>
                              <a:ext cx="1244833" cy="1020397"/>
                              <a:chOff x="4579164" y="3203653"/>
                              <a:chExt cx="1244833" cy="1020397"/>
                            </a:xfrm>
                          </p:grpSpPr>
                          <p:sp>
                            <p:nvSpPr>
                              <p:cNvPr id="4661" name="Google Shape;4661;p100"/>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100"/>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00"/>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100"/>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100"/>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00"/>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100"/>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100"/>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00"/>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100"/>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100"/>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00"/>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00"/>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4" name="Google Shape;4674;p100"/>
                              <p:cNvGrpSpPr/>
                              <p:nvPr/>
                            </p:nvGrpSpPr>
                            <p:grpSpPr>
                              <a:xfrm>
                                <a:off x="4579164" y="3203653"/>
                                <a:ext cx="1244833" cy="1020397"/>
                                <a:chOff x="4579164" y="3203653"/>
                                <a:chExt cx="1244833" cy="1020397"/>
                              </a:xfrm>
                            </p:grpSpPr>
                            <p:sp>
                              <p:nvSpPr>
                                <p:cNvPr id="4675" name="Google Shape;4675;p100"/>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100"/>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100"/>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00"/>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100"/>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100"/>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00"/>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2" name="Google Shape;4682;p100"/>
                                <p:cNvGrpSpPr/>
                                <p:nvPr/>
                              </p:nvGrpSpPr>
                              <p:grpSpPr>
                                <a:xfrm>
                                  <a:off x="4579164" y="3203653"/>
                                  <a:ext cx="1244833" cy="1020397"/>
                                  <a:chOff x="4579164" y="3203653"/>
                                  <a:chExt cx="1244833" cy="1020397"/>
                                </a:xfrm>
                              </p:grpSpPr>
                              <p:sp>
                                <p:nvSpPr>
                                  <p:cNvPr id="4683" name="Google Shape;4683;p100"/>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00"/>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100"/>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100"/>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00"/>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8" name="Google Shape;4688;p100"/>
                                  <p:cNvGrpSpPr/>
                                  <p:nvPr/>
                                </p:nvGrpSpPr>
                                <p:grpSpPr>
                                  <a:xfrm>
                                    <a:off x="4579164" y="3203653"/>
                                    <a:ext cx="1244833" cy="1020397"/>
                                    <a:chOff x="4579164" y="3203653"/>
                                    <a:chExt cx="1244833" cy="1020397"/>
                                  </a:xfrm>
                                </p:grpSpPr>
                                <p:sp>
                                  <p:nvSpPr>
                                    <p:cNvPr id="4689" name="Google Shape;4689;p100"/>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00"/>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100"/>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100"/>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693" name="Google Shape;4693;p100"/>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100"/>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00"/>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96" name="Google Shape;4696;p100"/>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697" name="Google Shape;4697;p100"/>
              <p:cNvGrpSpPr/>
              <p:nvPr/>
            </p:nvGrpSpPr>
            <p:grpSpPr>
              <a:xfrm>
                <a:off x="4595437" y="3598775"/>
                <a:ext cx="37776" cy="32451"/>
                <a:chOff x="4595437" y="3598775"/>
                <a:chExt cx="37776" cy="32451"/>
              </a:xfrm>
            </p:grpSpPr>
            <p:sp>
              <p:nvSpPr>
                <p:cNvPr id="4698" name="Google Shape;4698;p100"/>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00"/>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100"/>
              <p:cNvGrpSpPr/>
              <p:nvPr/>
            </p:nvGrpSpPr>
            <p:grpSpPr>
              <a:xfrm>
                <a:off x="4641864" y="3524443"/>
                <a:ext cx="37776" cy="32380"/>
                <a:chOff x="4641864" y="3524443"/>
                <a:chExt cx="37776" cy="32380"/>
              </a:xfrm>
            </p:grpSpPr>
            <p:sp>
              <p:nvSpPr>
                <p:cNvPr id="4701" name="Google Shape;4701;p100"/>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00"/>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100"/>
              <p:cNvGrpSpPr/>
              <p:nvPr/>
            </p:nvGrpSpPr>
            <p:grpSpPr>
              <a:xfrm>
                <a:off x="4648431" y="3893901"/>
                <a:ext cx="37776" cy="32357"/>
                <a:chOff x="4648431" y="3893901"/>
                <a:chExt cx="37776" cy="32357"/>
              </a:xfrm>
            </p:grpSpPr>
            <p:sp>
              <p:nvSpPr>
                <p:cNvPr id="4704" name="Google Shape;4704;p100"/>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100"/>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100"/>
              <p:cNvGrpSpPr/>
              <p:nvPr/>
            </p:nvGrpSpPr>
            <p:grpSpPr>
              <a:xfrm>
                <a:off x="4567752" y="3722908"/>
                <a:ext cx="37870" cy="32380"/>
                <a:chOff x="4567752" y="3722908"/>
                <a:chExt cx="37870" cy="32380"/>
              </a:xfrm>
            </p:grpSpPr>
            <p:sp>
              <p:nvSpPr>
                <p:cNvPr id="4707" name="Google Shape;4707;p100"/>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00"/>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100"/>
              <p:cNvGrpSpPr/>
              <p:nvPr/>
            </p:nvGrpSpPr>
            <p:grpSpPr>
              <a:xfrm>
                <a:off x="4617506" y="3652052"/>
                <a:ext cx="37783" cy="32357"/>
                <a:chOff x="4617506" y="3652052"/>
                <a:chExt cx="37783" cy="32357"/>
              </a:xfrm>
            </p:grpSpPr>
            <p:sp>
              <p:nvSpPr>
                <p:cNvPr id="4710" name="Google Shape;4710;p100"/>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00"/>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100"/>
              <p:cNvGrpSpPr/>
              <p:nvPr/>
            </p:nvGrpSpPr>
            <p:grpSpPr>
              <a:xfrm>
                <a:off x="4739005" y="3554149"/>
                <a:ext cx="37870" cy="32357"/>
                <a:chOff x="4739005" y="3554149"/>
                <a:chExt cx="37870" cy="32357"/>
              </a:xfrm>
            </p:grpSpPr>
            <p:sp>
              <p:nvSpPr>
                <p:cNvPr id="4713" name="Google Shape;4713;p100"/>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00"/>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100"/>
              <p:cNvGrpSpPr/>
              <p:nvPr/>
            </p:nvGrpSpPr>
            <p:grpSpPr>
              <a:xfrm>
                <a:off x="4806557" y="3630258"/>
                <a:ext cx="37776" cy="32364"/>
                <a:chOff x="4806557" y="3630258"/>
                <a:chExt cx="37776" cy="32364"/>
              </a:xfrm>
            </p:grpSpPr>
            <p:sp>
              <p:nvSpPr>
                <p:cNvPr id="4716" name="Google Shape;4716;p100"/>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00"/>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100"/>
              <p:cNvGrpSpPr/>
              <p:nvPr/>
            </p:nvGrpSpPr>
            <p:grpSpPr>
              <a:xfrm>
                <a:off x="4737007" y="4004357"/>
                <a:ext cx="37870" cy="32357"/>
                <a:chOff x="4737007" y="4004357"/>
                <a:chExt cx="37870" cy="32357"/>
              </a:xfrm>
            </p:grpSpPr>
            <p:sp>
              <p:nvSpPr>
                <p:cNvPr id="4719" name="Google Shape;4719;p100"/>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00"/>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100"/>
              <p:cNvGrpSpPr/>
              <p:nvPr/>
            </p:nvGrpSpPr>
            <p:grpSpPr>
              <a:xfrm>
                <a:off x="4773634" y="4208627"/>
                <a:ext cx="37776" cy="32357"/>
                <a:chOff x="4773634" y="4208627"/>
                <a:chExt cx="37776" cy="32357"/>
              </a:xfrm>
            </p:grpSpPr>
            <p:sp>
              <p:nvSpPr>
                <p:cNvPr id="4722" name="Google Shape;4722;p100"/>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00"/>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4" name="Google Shape;4724;p100"/>
              <p:cNvGrpSpPr/>
              <p:nvPr/>
            </p:nvGrpSpPr>
            <p:grpSpPr>
              <a:xfrm>
                <a:off x="4888282" y="4074764"/>
                <a:ext cx="37776" cy="32451"/>
                <a:chOff x="4888282" y="4074764"/>
                <a:chExt cx="37776" cy="32451"/>
              </a:xfrm>
            </p:grpSpPr>
            <p:sp>
              <p:nvSpPr>
                <p:cNvPr id="4725" name="Google Shape;4725;p100"/>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00"/>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100"/>
              <p:cNvGrpSpPr/>
              <p:nvPr/>
            </p:nvGrpSpPr>
            <p:grpSpPr>
              <a:xfrm>
                <a:off x="4901315" y="3804271"/>
                <a:ext cx="37776" cy="32364"/>
                <a:chOff x="4901315" y="3804271"/>
                <a:chExt cx="37776" cy="32364"/>
              </a:xfrm>
            </p:grpSpPr>
            <p:sp>
              <p:nvSpPr>
                <p:cNvPr id="4728" name="Google Shape;4728;p100"/>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00"/>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100"/>
              <p:cNvGrpSpPr/>
              <p:nvPr/>
            </p:nvGrpSpPr>
            <p:grpSpPr>
              <a:xfrm>
                <a:off x="4866394" y="3715035"/>
                <a:ext cx="37846" cy="32357"/>
                <a:chOff x="4866394" y="3715035"/>
                <a:chExt cx="37846" cy="32357"/>
              </a:xfrm>
            </p:grpSpPr>
            <p:sp>
              <p:nvSpPr>
                <p:cNvPr id="4731" name="Google Shape;4731;p100"/>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00"/>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100"/>
              <p:cNvGrpSpPr/>
              <p:nvPr/>
            </p:nvGrpSpPr>
            <p:grpSpPr>
              <a:xfrm>
                <a:off x="4979233" y="3839798"/>
                <a:ext cx="37878" cy="32420"/>
                <a:chOff x="4979233" y="3839798"/>
                <a:chExt cx="37878" cy="32420"/>
              </a:xfrm>
            </p:grpSpPr>
            <p:sp>
              <p:nvSpPr>
                <p:cNvPr id="4734" name="Google Shape;4734;p100"/>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00"/>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100"/>
              <p:cNvGrpSpPr/>
              <p:nvPr/>
            </p:nvGrpSpPr>
            <p:grpSpPr>
              <a:xfrm>
                <a:off x="4790662" y="3679147"/>
                <a:ext cx="37783" cy="32380"/>
                <a:chOff x="4790662" y="3679147"/>
                <a:chExt cx="37783" cy="32380"/>
              </a:xfrm>
            </p:grpSpPr>
            <p:sp>
              <p:nvSpPr>
                <p:cNvPr id="4737" name="Google Shape;4737;p100"/>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00"/>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100"/>
              <p:cNvGrpSpPr/>
              <p:nvPr/>
            </p:nvGrpSpPr>
            <p:grpSpPr>
              <a:xfrm>
                <a:off x="4857263" y="3557861"/>
                <a:ext cx="37776" cy="32357"/>
                <a:chOff x="4857263" y="3557861"/>
                <a:chExt cx="37776" cy="32357"/>
              </a:xfrm>
            </p:grpSpPr>
            <p:sp>
              <p:nvSpPr>
                <p:cNvPr id="4740" name="Google Shape;4740;p100"/>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100"/>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100"/>
              <p:cNvGrpSpPr/>
              <p:nvPr/>
            </p:nvGrpSpPr>
            <p:grpSpPr>
              <a:xfrm>
                <a:off x="4883902" y="3648033"/>
                <a:ext cx="37783" cy="32380"/>
                <a:chOff x="4883902" y="3648033"/>
                <a:chExt cx="37783" cy="32380"/>
              </a:xfrm>
            </p:grpSpPr>
            <p:sp>
              <p:nvSpPr>
                <p:cNvPr id="4743" name="Google Shape;4743;p100"/>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00"/>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100"/>
              <p:cNvGrpSpPr/>
              <p:nvPr/>
            </p:nvGrpSpPr>
            <p:grpSpPr>
              <a:xfrm>
                <a:off x="4907780" y="3347220"/>
                <a:ext cx="37878" cy="32357"/>
                <a:chOff x="4907780" y="3347220"/>
                <a:chExt cx="37878" cy="32357"/>
              </a:xfrm>
            </p:grpSpPr>
            <p:sp>
              <p:nvSpPr>
                <p:cNvPr id="4746" name="Google Shape;4746;p100"/>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100"/>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100"/>
              <p:cNvGrpSpPr/>
              <p:nvPr/>
            </p:nvGrpSpPr>
            <p:grpSpPr>
              <a:xfrm>
                <a:off x="5065048" y="3738150"/>
                <a:ext cx="37783" cy="32364"/>
                <a:chOff x="5065048" y="3738150"/>
                <a:chExt cx="37783" cy="32364"/>
              </a:xfrm>
            </p:grpSpPr>
            <p:sp>
              <p:nvSpPr>
                <p:cNvPr id="4749" name="Google Shape;4749;p100"/>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100"/>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100"/>
              <p:cNvGrpSpPr/>
              <p:nvPr/>
            </p:nvGrpSpPr>
            <p:grpSpPr>
              <a:xfrm>
                <a:off x="5071616" y="3284615"/>
                <a:ext cx="37783" cy="32357"/>
                <a:chOff x="5071616" y="3284615"/>
                <a:chExt cx="37783" cy="32357"/>
              </a:xfrm>
            </p:grpSpPr>
            <p:sp>
              <p:nvSpPr>
                <p:cNvPr id="4752" name="Google Shape;4752;p100"/>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100"/>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100"/>
              <p:cNvGrpSpPr/>
              <p:nvPr/>
            </p:nvGrpSpPr>
            <p:grpSpPr>
              <a:xfrm>
                <a:off x="5389291" y="3759921"/>
                <a:ext cx="37783" cy="32380"/>
                <a:chOff x="5389291" y="3759921"/>
                <a:chExt cx="37783" cy="32380"/>
              </a:xfrm>
            </p:grpSpPr>
            <p:sp>
              <p:nvSpPr>
                <p:cNvPr id="4755" name="Google Shape;4755;p100"/>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100"/>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100"/>
              <p:cNvGrpSpPr/>
              <p:nvPr/>
            </p:nvGrpSpPr>
            <p:grpSpPr>
              <a:xfrm>
                <a:off x="5431534" y="3632932"/>
                <a:ext cx="37878" cy="32451"/>
                <a:chOff x="5431534" y="3632932"/>
                <a:chExt cx="37878" cy="32451"/>
              </a:xfrm>
            </p:grpSpPr>
            <p:sp>
              <p:nvSpPr>
                <p:cNvPr id="4758" name="Google Shape;4758;p100"/>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100"/>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0" name="Google Shape;4760;p100"/>
              <p:cNvGrpSpPr/>
              <p:nvPr/>
            </p:nvGrpSpPr>
            <p:grpSpPr>
              <a:xfrm>
                <a:off x="5540755" y="3544829"/>
                <a:ext cx="37783" cy="32357"/>
                <a:chOff x="5540755" y="3544829"/>
                <a:chExt cx="37783" cy="32357"/>
              </a:xfrm>
            </p:grpSpPr>
            <p:sp>
              <p:nvSpPr>
                <p:cNvPr id="4761" name="Google Shape;4761;p100"/>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100"/>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3" name="Google Shape;4763;p100"/>
              <p:cNvGrpSpPr/>
              <p:nvPr/>
            </p:nvGrpSpPr>
            <p:grpSpPr>
              <a:xfrm>
                <a:off x="5579293" y="3412107"/>
                <a:ext cx="37776" cy="32357"/>
                <a:chOff x="5579293" y="3412107"/>
                <a:chExt cx="37776" cy="32357"/>
              </a:xfrm>
            </p:grpSpPr>
            <p:sp>
              <p:nvSpPr>
                <p:cNvPr id="4764" name="Google Shape;4764;p100"/>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100"/>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100"/>
              <p:cNvGrpSpPr/>
              <p:nvPr/>
            </p:nvGrpSpPr>
            <p:grpSpPr>
              <a:xfrm>
                <a:off x="5801346" y="3284615"/>
                <a:ext cx="37783" cy="32357"/>
                <a:chOff x="5801346" y="3284615"/>
                <a:chExt cx="37783" cy="32357"/>
              </a:xfrm>
            </p:grpSpPr>
            <p:sp>
              <p:nvSpPr>
                <p:cNvPr id="4767" name="Google Shape;4767;p100"/>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100"/>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9" name="Google Shape;4769;p100"/>
              <p:cNvGrpSpPr/>
              <p:nvPr/>
            </p:nvGrpSpPr>
            <p:grpSpPr>
              <a:xfrm>
                <a:off x="5763578" y="3399067"/>
                <a:ext cx="37776" cy="32364"/>
                <a:chOff x="5763578" y="3399067"/>
                <a:chExt cx="37776" cy="32364"/>
              </a:xfrm>
            </p:grpSpPr>
            <p:sp>
              <p:nvSpPr>
                <p:cNvPr id="4770" name="Google Shape;4770;p100"/>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100"/>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100"/>
              <p:cNvGrpSpPr/>
              <p:nvPr/>
            </p:nvGrpSpPr>
            <p:grpSpPr>
              <a:xfrm>
                <a:off x="5395858" y="3230952"/>
                <a:ext cx="37776" cy="32364"/>
                <a:chOff x="5395858" y="3230952"/>
                <a:chExt cx="37776" cy="32364"/>
              </a:xfrm>
            </p:grpSpPr>
            <p:sp>
              <p:nvSpPr>
                <p:cNvPr id="4773" name="Google Shape;4773;p100"/>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100"/>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5" name="Google Shape;4775;p100"/>
              <p:cNvGrpSpPr/>
              <p:nvPr/>
            </p:nvGrpSpPr>
            <p:grpSpPr>
              <a:xfrm>
                <a:off x="5264088" y="3188237"/>
                <a:ext cx="37776" cy="32357"/>
                <a:chOff x="5264088" y="3188237"/>
                <a:chExt cx="37776" cy="32357"/>
              </a:xfrm>
            </p:grpSpPr>
            <p:sp>
              <p:nvSpPr>
                <p:cNvPr id="4776" name="Google Shape;4776;p100"/>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100"/>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8" name="Google Shape;4778;p100"/>
              <p:cNvGrpSpPr/>
              <p:nvPr/>
            </p:nvGrpSpPr>
            <p:grpSpPr>
              <a:xfrm>
                <a:off x="5585758" y="3237425"/>
                <a:ext cx="37878" cy="32357"/>
                <a:chOff x="5585758" y="3237425"/>
                <a:chExt cx="37878" cy="32357"/>
              </a:xfrm>
            </p:grpSpPr>
            <p:sp>
              <p:nvSpPr>
                <p:cNvPr id="4779" name="Google Shape;4779;p100"/>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100"/>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1" name="Google Shape;4781;p100"/>
              <p:cNvGrpSpPr/>
              <p:nvPr/>
            </p:nvGrpSpPr>
            <p:grpSpPr>
              <a:xfrm>
                <a:off x="4874196" y="3291088"/>
                <a:ext cx="37878" cy="32451"/>
                <a:chOff x="4874196" y="3291088"/>
                <a:chExt cx="37878" cy="32451"/>
              </a:xfrm>
            </p:grpSpPr>
            <p:sp>
              <p:nvSpPr>
                <p:cNvPr id="4782" name="Google Shape;4782;p100"/>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100"/>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100"/>
              <p:cNvGrpSpPr/>
              <p:nvPr/>
            </p:nvGrpSpPr>
            <p:grpSpPr>
              <a:xfrm>
                <a:off x="5197770" y="3785466"/>
                <a:ext cx="37783" cy="32427"/>
                <a:chOff x="5197770" y="3785466"/>
                <a:chExt cx="37783" cy="32427"/>
              </a:xfrm>
            </p:grpSpPr>
            <p:sp>
              <p:nvSpPr>
                <p:cNvPr id="4785" name="Google Shape;4785;p100"/>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100"/>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100"/>
              <p:cNvGrpSpPr/>
              <p:nvPr/>
            </p:nvGrpSpPr>
            <p:grpSpPr>
              <a:xfrm>
                <a:off x="5177699" y="3492117"/>
                <a:ext cx="37776" cy="32357"/>
                <a:chOff x="5177699" y="3492117"/>
                <a:chExt cx="37776" cy="32357"/>
              </a:xfrm>
            </p:grpSpPr>
            <p:sp>
              <p:nvSpPr>
                <p:cNvPr id="4788" name="Google Shape;4788;p100"/>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100"/>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100"/>
              <p:cNvGrpSpPr/>
              <p:nvPr/>
            </p:nvGrpSpPr>
            <p:grpSpPr>
              <a:xfrm>
                <a:off x="5349431" y="3622346"/>
                <a:ext cx="37870" cy="32380"/>
                <a:chOff x="5349431" y="3622346"/>
                <a:chExt cx="37870" cy="32380"/>
              </a:xfrm>
            </p:grpSpPr>
            <p:sp>
              <p:nvSpPr>
                <p:cNvPr id="4791" name="Google Shape;4791;p100"/>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100"/>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3" name="Google Shape;4793;p100"/>
              <p:cNvGrpSpPr/>
              <p:nvPr/>
            </p:nvGrpSpPr>
            <p:grpSpPr>
              <a:xfrm>
                <a:off x="5068855" y="3563980"/>
                <a:ext cx="53954" cy="46223"/>
                <a:chOff x="5068855" y="3563980"/>
                <a:chExt cx="53954" cy="46223"/>
              </a:xfrm>
            </p:grpSpPr>
            <p:sp>
              <p:nvSpPr>
                <p:cNvPr id="4794" name="Google Shape;4794;p100"/>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00"/>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6" name="Google Shape;4796;p100"/>
              <p:cNvGrpSpPr/>
              <p:nvPr/>
            </p:nvGrpSpPr>
            <p:grpSpPr>
              <a:xfrm>
                <a:off x="5037654" y="3392507"/>
                <a:ext cx="37870" cy="32451"/>
                <a:chOff x="5037654" y="3392507"/>
                <a:chExt cx="37870" cy="32451"/>
              </a:xfrm>
            </p:grpSpPr>
            <p:sp>
              <p:nvSpPr>
                <p:cNvPr id="4797" name="Google Shape;4797;p100"/>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00"/>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9" name="Google Shape;4799;p100"/>
              <p:cNvGrpSpPr/>
              <p:nvPr/>
            </p:nvGrpSpPr>
            <p:grpSpPr>
              <a:xfrm>
                <a:off x="5456560" y="3368629"/>
                <a:ext cx="37870" cy="32451"/>
                <a:chOff x="5456560" y="3368629"/>
                <a:chExt cx="37870" cy="32451"/>
              </a:xfrm>
            </p:grpSpPr>
            <p:sp>
              <p:nvSpPr>
                <p:cNvPr id="4800" name="Google Shape;4800;p100"/>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00"/>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100"/>
              <p:cNvGrpSpPr/>
              <p:nvPr/>
            </p:nvGrpSpPr>
            <p:grpSpPr>
              <a:xfrm>
                <a:off x="4755749" y="3501516"/>
                <a:ext cx="46246" cy="39608"/>
                <a:chOff x="4755749" y="3501516"/>
                <a:chExt cx="46246" cy="39608"/>
              </a:xfrm>
            </p:grpSpPr>
            <p:sp>
              <p:nvSpPr>
                <p:cNvPr id="4803" name="Google Shape;4803;p100"/>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00"/>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100"/>
              <p:cNvGrpSpPr/>
              <p:nvPr/>
            </p:nvGrpSpPr>
            <p:grpSpPr>
              <a:xfrm>
                <a:off x="4681346" y="3485582"/>
                <a:ext cx="37783" cy="32427"/>
                <a:chOff x="4681346" y="3485582"/>
                <a:chExt cx="37783" cy="32427"/>
              </a:xfrm>
            </p:grpSpPr>
            <p:sp>
              <p:nvSpPr>
                <p:cNvPr id="4806" name="Google Shape;4806;p100"/>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00"/>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100"/>
              <p:cNvGrpSpPr/>
              <p:nvPr/>
            </p:nvGrpSpPr>
            <p:grpSpPr>
              <a:xfrm>
                <a:off x="4767067" y="3291088"/>
                <a:ext cx="37878" cy="32451"/>
                <a:chOff x="4767067" y="3291088"/>
                <a:chExt cx="37878" cy="32451"/>
              </a:xfrm>
            </p:grpSpPr>
            <p:sp>
              <p:nvSpPr>
                <p:cNvPr id="4809" name="Google Shape;4809;p100"/>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00"/>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100"/>
              <p:cNvGrpSpPr/>
              <p:nvPr/>
            </p:nvGrpSpPr>
            <p:grpSpPr>
              <a:xfrm>
                <a:off x="4687819" y="3405539"/>
                <a:ext cx="37776" cy="32451"/>
                <a:chOff x="4687819" y="3405539"/>
                <a:chExt cx="37776" cy="32451"/>
              </a:xfrm>
            </p:grpSpPr>
            <p:sp>
              <p:nvSpPr>
                <p:cNvPr id="4812" name="Google Shape;4812;p100"/>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00"/>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100"/>
              <p:cNvGrpSpPr/>
              <p:nvPr/>
            </p:nvGrpSpPr>
            <p:grpSpPr>
              <a:xfrm>
                <a:off x="4923101" y="3444809"/>
                <a:ext cx="52813" cy="45318"/>
                <a:chOff x="4923101" y="3444809"/>
                <a:chExt cx="52813" cy="45318"/>
              </a:xfrm>
            </p:grpSpPr>
            <p:sp>
              <p:nvSpPr>
                <p:cNvPr id="4815" name="Google Shape;4815;p100"/>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00"/>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100"/>
              <p:cNvGrpSpPr/>
              <p:nvPr/>
            </p:nvGrpSpPr>
            <p:grpSpPr>
              <a:xfrm>
                <a:off x="4846040" y="3654750"/>
                <a:ext cx="31405" cy="26993"/>
                <a:chOff x="4846040" y="3654750"/>
                <a:chExt cx="31405" cy="26993"/>
              </a:xfrm>
            </p:grpSpPr>
            <p:sp>
              <p:nvSpPr>
                <p:cNvPr id="4818" name="Google Shape;4818;p100"/>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00"/>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100"/>
              <p:cNvGrpSpPr/>
              <p:nvPr/>
            </p:nvGrpSpPr>
            <p:grpSpPr>
              <a:xfrm>
                <a:off x="4925673" y="3691700"/>
                <a:ext cx="40253" cy="34472"/>
                <a:chOff x="4925673" y="3691700"/>
                <a:chExt cx="40253" cy="34472"/>
              </a:xfrm>
            </p:grpSpPr>
            <p:sp>
              <p:nvSpPr>
                <p:cNvPr id="4821" name="Google Shape;4821;p100"/>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00"/>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100"/>
              <p:cNvGrpSpPr/>
              <p:nvPr/>
            </p:nvGrpSpPr>
            <p:grpSpPr>
              <a:xfrm>
                <a:off x="4894653" y="3740848"/>
                <a:ext cx="31405" cy="26906"/>
                <a:chOff x="4894653" y="3740848"/>
                <a:chExt cx="31405" cy="26906"/>
              </a:xfrm>
            </p:grpSpPr>
            <p:sp>
              <p:nvSpPr>
                <p:cNvPr id="4824" name="Google Shape;4824;p100"/>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00"/>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100"/>
              <p:cNvGrpSpPr/>
              <p:nvPr/>
            </p:nvGrpSpPr>
            <p:grpSpPr>
              <a:xfrm>
                <a:off x="4962300" y="3696348"/>
                <a:ext cx="38255" cy="32773"/>
                <a:chOff x="4962300" y="3696348"/>
                <a:chExt cx="38255" cy="32773"/>
              </a:xfrm>
            </p:grpSpPr>
            <p:sp>
              <p:nvSpPr>
                <p:cNvPr id="4827" name="Google Shape;4827;p100"/>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00"/>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100"/>
              <p:cNvGrpSpPr/>
              <p:nvPr/>
            </p:nvGrpSpPr>
            <p:grpSpPr>
              <a:xfrm>
                <a:off x="4980185" y="3743349"/>
                <a:ext cx="31499" cy="26969"/>
                <a:chOff x="4980185" y="3743349"/>
                <a:chExt cx="31499" cy="26969"/>
              </a:xfrm>
            </p:grpSpPr>
            <p:sp>
              <p:nvSpPr>
                <p:cNvPr id="4830" name="Google Shape;4830;p100"/>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00"/>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100"/>
              <p:cNvGrpSpPr/>
              <p:nvPr/>
            </p:nvGrpSpPr>
            <p:grpSpPr>
              <a:xfrm>
                <a:off x="5013768" y="3734312"/>
                <a:ext cx="31499" cy="26969"/>
                <a:chOff x="5013768" y="3734312"/>
                <a:chExt cx="31499" cy="26969"/>
              </a:xfrm>
            </p:grpSpPr>
            <p:sp>
              <p:nvSpPr>
                <p:cNvPr id="4833" name="Google Shape;4833;p100"/>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00"/>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100"/>
              <p:cNvGrpSpPr/>
              <p:nvPr/>
            </p:nvGrpSpPr>
            <p:grpSpPr>
              <a:xfrm>
                <a:off x="5036703" y="3764545"/>
                <a:ext cx="31499" cy="26898"/>
                <a:chOff x="5036703" y="3764545"/>
                <a:chExt cx="31499" cy="26898"/>
              </a:xfrm>
            </p:grpSpPr>
            <p:sp>
              <p:nvSpPr>
                <p:cNvPr id="4836" name="Google Shape;4836;p100"/>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00"/>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100"/>
              <p:cNvGrpSpPr/>
              <p:nvPr/>
            </p:nvGrpSpPr>
            <p:grpSpPr>
              <a:xfrm>
                <a:off x="4953546" y="3768352"/>
                <a:ext cx="31405" cy="26898"/>
                <a:chOff x="4953546" y="3768352"/>
                <a:chExt cx="31405" cy="26898"/>
              </a:xfrm>
            </p:grpSpPr>
            <p:sp>
              <p:nvSpPr>
                <p:cNvPr id="4839" name="Google Shape;4839;p100"/>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00"/>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100"/>
              <p:cNvGrpSpPr/>
              <p:nvPr/>
            </p:nvGrpSpPr>
            <p:grpSpPr>
              <a:xfrm>
                <a:off x="4964770" y="3814016"/>
                <a:ext cx="31499" cy="26993"/>
                <a:chOff x="4964770" y="3814016"/>
                <a:chExt cx="31499" cy="26993"/>
              </a:xfrm>
            </p:grpSpPr>
            <p:sp>
              <p:nvSpPr>
                <p:cNvPr id="4842" name="Google Shape;4842;p100"/>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00"/>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100"/>
              <p:cNvGrpSpPr/>
              <p:nvPr/>
            </p:nvGrpSpPr>
            <p:grpSpPr>
              <a:xfrm>
                <a:off x="4923290" y="3800504"/>
                <a:ext cx="31468" cy="26898"/>
                <a:chOff x="4923290" y="3800504"/>
                <a:chExt cx="31468" cy="26898"/>
              </a:xfrm>
            </p:grpSpPr>
            <p:sp>
              <p:nvSpPr>
                <p:cNvPr id="4845" name="Google Shape;4845;p100"/>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00"/>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100"/>
              <p:cNvGrpSpPr/>
              <p:nvPr/>
            </p:nvGrpSpPr>
            <p:grpSpPr>
              <a:xfrm>
                <a:off x="5108534" y="3650943"/>
                <a:ext cx="31405" cy="26993"/>
                <a:chOff x="5108534" y="3650943"/>
                <a:chExt cx="31405" cy="26993"/>
              </a:xfrm>
            </p:grpSpPr>
            <p:sp>
              <p:nvSpPr>
                <p:cNvPr id="4848" name="Google Shape;4848;p100"/>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00"/>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100"/>
              <p:cNvGrpSpPr/>
              <p:nvPr/>
            </p:nvGrpSpPr>
            <p:grpSpPr>
              <a:xfrm>
                <a:off x="5119380" y="3760739"/>
                <a:ext cx="31499" cy="26993"/>
                <a:chOff x="5119380" y="3760739"/>
                <a:chExt cx="31499" cy="26993"/>
              </a:xfrm>
            </p:grpSpPr>
            <p:sp>
              <p:nvSpPr>
                <p:cNvPr id="4851" name="Google Shape;4851;p100"/>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00"/>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100"/>
              <p:cNvGrpSpPr/>
              <p:nvPr/>
            </p:nvGrpSpPr>
            <p:grpSpPr>
              <a:xfrm>
                <a:off x="5119380" y="3788235"/>
                <a:ext cx="31499" cy="26993"/>
                <a:chOff x="5119380" y="3788235"/>
                <a:chExt cx="31499" cy="26993"/>
              </a:xfrm>
            </p:grpSpPr>
            <p:sp>
              <p:nvSpPr>
                <p:cNvPr id="4854" name="Google Shape;4854;p100"/>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00"/>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6" name="Google Shape;4856;p100"/>
              <p:cNvGrpSpPr/>
              <p:nvPr/>
            </p:nvGrpSpPr>
            <p:grpSpPr>
              <a:xfrm>
                <a:off x="5158005" y="3875284"/>
                <a:ext cx="31405" cy="27001"/>
                <a:chOff x="5158005" y="3875284"/>
                <a:chExt cx="31405" cy="27001"/>
              </a:xfrm>
            </p:grpSpPr>
            <p:sp>
              <p:nvSpPr>
                <p:cNvPr id="4857" name="Google Shape;4857;p100"/>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00"/>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100"/>
              <p:cNvGrpSpPr/>
              <p:nvPr/>
            </p:nvGrpSpPr>
            <p:grpSpPr>
              <a:xfrm>
                <a:off x="5233163" y="3764545"/>
                <a:ext cx="31499" cy="26898"/>
                <a:chOff x="5233163" y="3764545"/>
                <a:chExt cx="31499" cy="26898"/>
              </a:xfrm>
            </p:grpSpPr>
            <p:sp>
              <p:nvSpPr>
                <p:cNvPr id="4860" name="Google Shape;4860;p100"/>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00"/>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100"/>
              <p:cNvGrpSpPr/>
              <p:nvPr/>
            </p:nvGrpSpPr>
            <p:grpSpPr>
              <a:xfrm>
                <a:off x="5276168" y="3805545"/>
                <a:ext cx="31499" cy="26906"/>
                <a:chOff x="5276168" y="3805545"/>
                <a:chExt cx="31499" cy="26906"/>
              </a:xfrm>
            </p:grpSpPr>
            <p:sp>
              <p:nvSpPr>
                <p:cNvPr id="4863" name="Google Shape;4863;p100"/>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00"/>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5" name="Google Shape;4865;p100"/>
              <p:cNvGrpSpPr/>
              <p:nvPr/>
            </p:nvGrpSpPr>
            <p:grpSpPr>
              <a:xfrm>
                <a:off x="5294053" y="3851933"/>
                <a:ext cx="31405" cy="26945"/>
                <a:chOff x="5294053" y="3851933"/>
                <a:chExt cx="31405" cy="26945"/>
              </a:xfrm>
            </p:grpSpPr>
            <p:sp>
              <p:nvSpPr>
                <p:cNvPr id="4866" name="Google Shape;4866;p100"/>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100"/>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8" name="Google Shape;4868;p100"/>
              <p:cNvGrpSpPr/>
              <p:nvPr/>
            </p:nvGrpSpPr>
            <p:grpSpPr>
              <a:xfrm>
                <a:off x="5341723" y="3851902"/>
                <a:ext cx="31405" cy="26977"/>
                <a:chOff x="5341723" y="3851902"/>
                <a:chExt cx="31405" cy="26977"/>
              </a:xfrm>
            </p:grpSpPr>
            <p:sp>
              <p:nvSpPr>
                <p:cNvPr id="4869" name="Google Shape;4869;p100"/>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100"/>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1" name="Google Shape;4871;p100"/>
              <p:cNvGrpSpPr/>
              <p:nvPr/>
            </p:nvGrpSpPr>
            <p:grpSpPr>
              <a:xfrm>
                <a:off x="5054871" y="3507855"/>
                <a:ext cx="31405" cy="26993"/>
                <a:chOff x="5054871" y="3507855"/>
                <a:chExt cx="31405" cy="26993"/>
              </a:xfrm>
            </p:grpSpPr>
            <p:sp>
              <p:nvSpPr>
                <p:cNvPr id="4872" name="Google Shape;4872;p100"/>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100"/>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100"/>
              <p:cNvGrpSpPr/>
              <p:nvPr/>
            </p:nvGrpSpPr>
            <p:grpSpPr>
              <a:xfrm>
                <a:off x="4876579" y="3675325"/>
                <a:ext cx="31405" cy="26969"/>
                <a:chOff x="4876579" y="3675325"/>
                <a:chExt cx="31405" cy="26969"/>
              </a:xfrm>
            </p:grpSpPr>
            <p:sp>
              <p:nvSpPr>
                <p:cNvPr id="4875" name="Google Shape;4875;p100"/>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100"/>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7" name="Google Shape;4877;p100"/>
              <p:cNvGrpSpPr/>
              <p:nvPr/>
            </p:nvGrpSpPr>
            <p:grpSpPr>
              <a:xfrm>
                <a:off x="4842233" y="3688333"/>
                <a:ext cx="31405" cy="26993"/>
                <a:chOff x="4842233" y="3688333"/>
                <a:chExt cx="31405" cy="26993"/>
              </a:xfrm>
            </p:grpSpPr>
            <p:sp>
              <p:nvSpPr>
                <p:cNvPr id="4878" name="Google Shape;4878;p100"/>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00"/>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0" name="Google Shape;4880;p100"/>
              <p:cNvGrpSpPr/>
              <p:nvPr/>
            </p:nvGrpSpPr>
            <p:grpSpPr>
              <a:xfrm>
                <a:off x="5187876" y="3608032"/>
                <a:ext cx="31405" cy="27001"/>
                <a:chOff x="5187876" y="3608032"/>
                <a:chExt cx="31405" cy="27001"/>
              </a:xfrm>
            </p:grpSpPr>
            <p:sp>
              <p:nvSpPr>
                <p:cNvPr id="4881" name="Google Shape;4881;p100"/>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00"/>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3" name="Google Shape;4883;p100"/>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00"/>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5" name="Google Shape;4885;p100"/>
              <p:cNvGrpSpPr/>
              <p:nvPr/>
            </p:nvGrpSpPr>
            <p:grpSpPr>
              <a:xfrm>
                <a:off x="5269224" y="3304167"/>
                <a:ext cx="40253" cy="34402"/>
                <a:chOff x="5269224" y="3304167"/>
                <a:chExt cx="40253" cy="34402"/>
              </a:xfrm>
            </p:grpSpPr>
            <p:sp>
              <p:nvSpPr>
                <p:cNvPr id="4886" name="Google Shape;4886;p100"/>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00"/>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8" name="Google Shape;4888;p100"/>
              <p:cNvGrpSpPr/>
              <p:nvPr/>
            </p:nvGrpSpPr>
            <p:grpSpPr>
              <a:xfrm>
                <a:off x="5327354" y="3476615"/>
                <a:ext cx="49864" cy="42723"/>
                <a:chOff x="5327354" y="3476615"/>
                <a:chExt cx="49864" cy="42723"/>
              </a:xfrm>
            </p:grpSpPr>
            <p:sp>
              <p:nvSpPr>
                <p:cNvPr id="4889" name="Google Shape;4889;p100"/>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00"/>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1" name="Google Shape;4891;p100"/>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100"/>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3" name="Google Shape;4893;p100"/>
              <p:cNvGrpSpPr/>
              <p:nvPr/>
            </p:nvGrpSpPr>
            <p:grpSpPr>
              <a:xfrm>
                <a:off x="5341723" y="3775957"/>
                <a:ext cx="31405" cy="26898"/>
                <a:chOff x="5341723" y="3775957"/>
                <a:chExt cx="31405" cy="26898"/>
              </a:xfrm>
            </p:grpSpPr>
            <p:sp>
              <p:nvSpPr>
                <p:cNvPr id="4894" name="Google Shape;4894;p100"/>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00"/>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6" name="Google Shape;4896;p100"/>
              <p:cNvGrpSpPr/>
              <p:nvPr/>
            </p:nvGrpSpPr>
            <p:grpSpPr>
              <a:xfrm>
                <a:off x="5439053" y="3699274"/>
                <a:ext cx="31405" cy="26898"/>
                <a:chOff x="5439053" y="3699274"/>
                <a:chExt cx="31405" cy="26898"/>
              </a:xfrm>
            </p:grpSpPr>
            <p:sp>
              <p:nvSpPr>
                <p:cNvPr id="4897" name="Google Shape;4897;p100"/>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00"/>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9" name="Google Shape;4899;p100"/>
              <p:cNvGrpSpPr/>
              <p:nvPr/>
            </p:nvGrpSpPr>
            <p:grpSpPr>
              <a:xfrm>
                <a:off x="5412414" y="3622307"/>
                <a:ext cx="31499" cy="26993"/>
                <a:chOff x="5412414" y="3622307"/>
                <a:chExt cx="31499" cy="26993"/>
              </a:xfrm>
            </p:grpSpPr>
            <p:sp>
              <p:nvSpPr>
                <p:cNvPr id="4900" name="Google Shape;4900;p100"/>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00"/>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2" name="Google Shape;4902;p100"/>
              <p:cNvGrpSpPr/>
              <p:nvPr/>
            </p:nvGrpSpPr>
            <p:grpSpPr>
              <a:xfrm>
                <a:off x="5476254" y="3473949"/>
                <a:ext cx="26835" cy="26930"/>
                <a:chOff x="5476254" y="3473949"/>
                <a:chExt cx="26835" cy="26930"/>
              </a:xfrm>
            </p:grpSpPr>
            <p:sp>
              <p:nvSpPr>
                <p:cNvPr id="4903" name="Google Shape;4903;p100"/>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00"/>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5" name="Google Shape;4905;p100"/>
              <p:cNvGrpSpPr/>
              <p:nvPr/>
            </p:nvGrpSpPr>
            <p:grpSpPr>
              <a:xfrm>
                <a:off x="5564547" y="3481594"/>
                <a:ext cx="31397" cy="26898"/>
                <a:chOff x="5564547" y="3481594"/>
                <a:chExt cx="31397" cy="26898"/>
              </a:xfrm>
            </p:grpSpPr>
            <p:sp>
              <p:nvSpPr>
                <p:cNvPr id="4906" name="Google Shape;4906;p100"/>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00"/>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8" name="Google Shape;4908;p100"/>
              <p:cNvGrpSpPr/>
              <p:nvPr/>
            </p:nvGrpSpPr>
            <p:grpSpPr>
              <a:xfrm>
                <a:off x="5534101" y="3470174"/>
                <a:ext cx="31397" cy="26906"/>
                <a:chOff x="5534101" y="3470174"/>
                <a:chExt cx="31397" cy="26906"/>
              </a:xfrm>
            </p:grpSpPr>
            <p:sp>
              <p:nvSpPr>
                <p:cNvPr id="4909" name="Google Shape;4909;p100"/>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100"/>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1" name="Google Shape;4911;p100"/>
              <p:cNvGrpSpPr/>
              <p:nvPr/>
            </p:nvGrpSpPr>
            <p:grpSpPr>
              <a:xfrm>
                <a:off x="5610879" y="3314486"/>
                <a:ext cx="31499" cy="26938"/>
                <a:chOff x="5610879" y="3314486"/>
                <a:chExt cx="31499" cy="26938"/>
              </a:xfrm>
            </p:grpSpPr>
            <p:sp>
              <p:nvSpPr>
                <p:cNvPr id="4912" name="Google Shape;4912;p100"/>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00"/>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4" name="Google Shape;4914;p100"/>
              <p:cNvGrpSpPr/>
              <p:nvPr/>
            </p:nvGrpSpPr>
            <p:grpSpPr>
              <a:xfrm>
                <a:off x="4834525" y="3501382"/>
                <a:ext cx="31499" cy="26898"/>
                <a:chOff x="4834525" y="3501382"/>
                <a:chExt cx="31499" cy="26898"/>
              </a:xfrm>
            </p:grpSpPr>
            <p:sp>
              <p:nvSpPr>
                <p:cNvPr id="4915" name="Google Shape;4915;p100"/>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100"/>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7" name="Google Shape;4917;p100"/>
              <p:cNvGrpSpPr/>
              <p:nvPr/>
            </p:nvGrpSpPr>
            <p:grpSpPr>
              <a:xfrm>
                <a:off x="4898460" y="3580158"/>
                <a:ext cx="31405" cy="26898"/>
                <a:chOff x="4898460" y="3580158"/>
                <a:chExt cx="31405" cy="26898"/>
              </a:xfrm>
            </p:grpSpPr>
            <p:sp>
              <p:nvSpPr>
                <p:cNvPr id="4918" name="Google Shape;4918;p100"/>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100"/>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0" name="Google Shape;4920;p100"/>
              <p:cNvGrpSpPr/>
              <p:nvPr/>
            </p:nvGrpSpPr>
            <p:grpSpPr>
              <a:xfrm>
                <a:off x="4882667" y="3608032"/>
                <a:ext cx="31499" cy="27001"/>
                <a:chOff x="4882667" y="3608032"/>
                <a:chExt cx="31499" cy="27001"/>
              </a:xfrm>
            </p:grpSpPr>
            <p:sp>
              <p:nvSpPr>
                <p:cNvPr id="4921" name="Google Shape;4921;p100"/>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100"/>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3" name="Google Shape;4923;p100"/>
              <p:cNvGrpSpPr/>
              <p:nvPr/>
            </p:nvGrpSpPr>
            <p:grpSpPr>
              <a:xfrm>
                <a:off x="4843373" y="3631407"/>
                <a:ext cx="16273" cy="16186"/>
                <a:chOff x="4843373" y="3631407"/>
                <a:chExt cx="16273" cy="16186"/>
              </a:xfrm>
            </p:grpSpPr>
            <p:sp>
              <p:nvSpPr>
                <p:cNvPr id="4924" name="Google Shape;4924;p100"/>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100"/>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6" name="Google Shape;4926;p100"/>
              <p:cNvGrpSpPr/>
              <p:nvPr/>
            </p:nvGrpSpPr>
            <p:grpSpPr>
              <a:xfrm>
                <a:off x="4727773" y="3591578"/>
                <a:ext cx="31499" cy="26898"/>
                <a:chOff x="4727773" y="3591578"/>
                <a:chExt cx="31499" cy="26898"/>
              </a:xfrm>
            </p:grpSpPr>
            <p:sp>
              <p:nvSpPr>
                <p:cNvPr id="4927" name="Google Shape;4927;p100"/>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100"/>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9" name="Google Shape;4929;p100"/>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00"/>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1" name="Google Shape;4931;p100"/>
              <p:cNvGrpSpPr/>
              <p:nvPr/>
            </p:nvGrpSpPr>
            <p:grpSpPr>
              <a:xfrm>
                <a:off x="4609421" y="3577398"/>
                <a:ext cx="31499" cy="27001"/>
                <a:chOff x="4609421" y="3577398"/>
                <a:chExt cx="31499" cy="27001"/>
              </a:xfrm>
            </p:grpSpPr>
            <p:sp>
              <p:nvSpPr>
                <p:cNvPr id="4932" name="Google Shape;4932;p100"/>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00"/>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100"/>
              <p:cNvGrpSpPr/>
              <p:nvPr/>
            </p:nvGrpSpPr>
            <p:grpSpPr>
              <a:xfrm>
                <a:off x="4649289" y="3577398"/>
                <a:ext cx="31499" cy="27001"/>
                <a:chOff x="4649289" y="3577398"/>
                <a:chExt cx="31499" cy="27001"/>
              </a:xfrm>
            </p:grpSpPr>
            <p:sp>
              <p:nvSpPr>
                <p:cNvPr id="4935" name="Google Shape;4935;p100"/>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00"/>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100"/>
              <p:cNvGrpSpPr/>
              <p:nvPr/>
            </p:nvGrpSpPr>
            <p:grpSpPr>
              <a:xfrm>
                <a:off x="4605614" y="3639523"/>
                <a:ext cx="31499" cy="26906"/>
                <a:chOff x="4605614" y="3639523"/>
                <a:chExt cx="31499" cy="26906"/>
              </a:xfrm>
            </p:grpSpPr>
            <p:sp>
              <p:nvSpPr>
                <p:cNvPr id="4938" name="Google Shape;4938;p100"/>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00"/>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0" name="Google Shape;4940;p100"/>
              <p:cNvGrpSpPr/>
              <p:nvPr/>
            </p:nvGrpSpPr>
            <p:grpSpPr>
              <a:xfrm>
                <a:off x="4785149" y="3618846"/>
                <a:ext cx="26930" cy="26843"/>
                <a:chOff x="4785149" y="3618846"/>
                <a:chExt cx="26930" cy="26843"/>
              </a:xfrm>
            </p:grpSpPr>
            <p:sp>
              <p:nvSpPr>
                <p:cNvPr id="4941" name="Google Shape;4941;p100"/>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00"/>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100"/>
              <p:cNvGrpSpPr/>
              <p:nvPr/>
            </p:nvGrpSpPr>
            <p:grpSpPr>
              <a:xfrm>
                <a:off x="4810167" y="3601567"/>
                <a:ext cx="31405" cy="26898"/>
                <a:chOff x="4810167" y="3601567"/>
                <a:chExt cx="31405" cy="26898"/>
              </a:xfrm>
            </p:grpSpPr>
            <p:sp>
              <p:nvSpPr>
                <p:cNvPr id="4944" name="Google Shape;4944;p100"/>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00"/>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100"/>
              <p:cNvGrpSpPr/>
              <p:nvPr/>
            </p:nvGrpSpPr>
            <p:grpSpPr>
              <a:xfrm>
                <a:off x="4831002" y="3373230"/>
                <a:ext cx="31405" cy="26898"/>
                <a:chOff x="4831002" y="3373230"/>
                <a:chExt cx="31405" cy="26898"/>
              </a:xfrm>
            </p:grpSpPr>
            <p:sp>
              <p:nvSpPr>
                <p:cNvPr id="4947" name="Google Shape;4947;p100"/>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00"/>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100"/>
              <p:cNvGrpSpPr/>
              <p:nvPr/>
            </p:nvGrpSpPr>
            <p:grpSpPr>
              <a:xfrm>
                <a:off x="4719311" y="3355054"/>
                <a:ext cx="31499" cy="27001"/>
                <a:chOff x="4719311" y="3355054"/>
                <a:chExt cx="31499" cy="27001"/>
              </a:xfrm>
            </p:grpSpPr>
            <p:sp>
              <p:nvSpPr>
                <p:cNvPr id="4950" name="Google Shape;4950;p100"/>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00"/>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100"/>
              <p:cNvGrpSpPr/>
              <p:nvPr/>
            </p:nvGrpSpPr>
            <p:grpSpPr>
              <a:xfrm>
                <a:off x="4798755" y="3450260"/>
                <a:ext cx="26930" cy="26930"/>
                <a:chOff x="4798755" y="3450260"/>
                <a:chExt cx="26930" cy="26930"/>
              </a:xfrm>
            </p:grpSpPr>
            <p:sp>
              <p:nvSpPr>
                <p:cNvPr id="4953" name="Google Shape;4953;p100"/>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00"/>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100"/>
              <p:cNvGrpSpPr/>
              <p:nvPr/>
            </p:nvGrpSpPr>
            <p:grpSpPr>
              <a:xfrm>
                <a:off x="4645576" y="3467555"/>
                <a:ext cx="31405" cy="26953"/>
                <a:chOff x="4645576" y="3467555"/>
                <a:chExt cx="31405" cy="26953"/>
              </a:xfrm>
            </p:grpSpPr>
            <p:sp>
              <p:nvSpPr>
                <p:cNvPr id="4956" name="Google Shape;4956;p100"/>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00"/>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100"/>
              <p:cNvGrpSpPr/>
              <p:nvPr/>
            </p:nvGrpSpPr>
            <p:grpSpPr>
              <a:xfrm>
                <a:off x="4687631" y="3583965"/>
                <a:ext cx="31499" cy="26898"/>
                <a:chOff x="4687631" y="3583965"/>
                <a:chExt cx="31499" cy="26898"/>
              </a:xfrm>
            </p:grpSpPr>
            <p:sp>
              <p:nvSpPr>
                <p:cNvPr id="4959" name="Google Shape;4959;p100"/>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100"/>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1" name="Google Shape;4961;p100"/>
              <p:cNvGrpSpPr/>
              <p:nvPr/>
            </p:nvGrpSpPr>
            <p:grpSpPr>
              <a:xfrm>
                <a:off x="4719311" y="3471314"/>
                <a:ext cx="31499" cy="27001"/>
                <a:chOff x="4719311" y="3471314"/>
                <a:chExt cx="31499" cy="27001"/>
              </a:xfrm>
            </p:grpSpPr>
            <p:sp>
              <p:nvSpPr>
                <p:cNvPr id="4962" name="Google Shape;4962;p100"/>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00"/>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100"/>
              <p:cNvGrpSpPr/>
              <p:nvPr/>
            </p:nvGrpSpPr>
            <p:grpSpPr>
              <a:xfrm>
                <a:off x="4719311" y="3434404"/>
                <a:ext cx="31499" cy="26898"/>
                <a:chOff x="4719311" y="3434404"/>
                <a:chExt cx="31499" cy="26898"/>
              </a:xfrm>
            </p:grpSpPr>
            <p:sp>
              <p:nvSpPr>
                <p:cNvPr id="4965" name="Google Shape;4965;p100"/>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100"/>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7" name="Google Shape;4967;p100"/>
              <p:cNvGrpSpPr/>
              <p:nvPr/>
            </p:nvGrpSpPr>
            <p:grpSpPr>
              <a:xfrm>
                <a:off x="4768876" y="3401772"/>
                <a:ext cx="31499" cy="26898"/>
                <a:chOff x="4768876" y="3401772"/>
                <a:chExt cx="31499" cy="26898"/>
              </a:xfrm>
            </p:grpSpPr>
            <p:sp>
              <p:nvSpPr>
                <p:cNvPr id="4968" name="Google Shape;4968;p100"/>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100"/>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0" name="Google Shape;4970;p100"/>
              <p:cNvGrpSpPr/>
              <p:nvPr/>
            </p:nvGrpSpPr>
            <p:grpSpPr>
              <a:xfrm>
                <a:off x="4762214" y="3471377"/>
                <a:ext cx="26938" cy="26938"/>
                <a:chOff x="4762214" y="3471377"/>
                <a:chExt cx="26938" cy="26938"/>
              </a:xfrm>
            </p:grpSpPr>
            <p:sp>
              <p:nvSpPr>
                <p:cNvPr id="4971" name="Google Shape;4971;p100"/>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100"/>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100"/>
              <p:cNvGrpSpPr/>
              <p:nvPr/>
            </p:nvGrpSpPr>
            <p:grpSpPr>
              <a:xfrm>
                <a:off x="4790473" y="3344782"/>
                <a:ext cx="31405" cy="26898"/>
                <a:chOff x="4790473" y="3344782"/>
                <a:chExt cx="31405" cy="26898"/>
              </a:xfrm>
            </p:grpSpPr>
            <p:sp>
              <p:nvSpPr>
                <p:cNvPr id="4974" name="Google Shape;4974;p100"/>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100"/>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6" name="Google Shape;4976;p100"/>
              <p:cNvGrpSpPr/>
              <p:nvPr/>
            </p:nvGrpSpPr>
            <p:grpSpPr>
              <a:xfrm>
                <a:off x="4823774" y="3950733"/>
                <a:ext cx="37398" cy="32034"/>
                <a:chOff x="4823774" y="3950733"/>
                <a:chExt cx="37398" cy="32034"/>
              </a:xfrm>
            </p:grpSpPr>
            <p:sp>
              <p:nvSpPr>
                <p:cNvPr id="4977" name="Google Shape;4977;p100"/>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100"/>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9" name="Google Shape;4979;p100"/>
              <p:cNvGrpSpPr/>
              <p:nvPr/>
            </p:nvGrpSpPr>
            <p:grpSpPr>
              <a:xfrm>
                <a:off x="4823396" y="4110566"/>
                <a:ext cx="31405" cy="26906"/>
                <a:chOff x="4823396" y="4110566"/>
                <a:chExt cx="31405" cy="26906"/>
              </a:xfrm>
            </p:grpSpPr>
            <p:sp>
              <p:nvSpPr>
                <p:cNvPr id="4980" name="Google Shape;4980;p100"/>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100"/>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2" name="Google Shape;4982;p100"/>
              <p:cNvGrpSpPr/>
              <p:nvPr/>
            </p:nvGrpSpPr>
            <p:grpSpPr>
              <a:xfrm>
                <a:off x="4838332" y="3821150"/>
                <a:ext cx="31499" cy="26898"/>
                <a:chOff x="4838332" y="3821150"/>
                <a:chExt cx="31499" cy="26898"/>
              </a:xfrm>
            </p:grpSpPr>
            <p:sp>
              <p:nvSpPr>
                <p:cNvPr id="4983" name="Google Shape;4983;p100"/>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100"/>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5" name="Google Shape;4985;p100"/>
              <p:cNvGrpSpPr/>
              <p:nvPr/>
            </p:nvGrpSpPr>
            <p:grpSpPr>
              <a:xfrm>
                <a:off x="4661275" y="3815007"/>
                <a:ext cx="36824" cy="31523"/>
                <a:chOff x="4661275" y="3815007"/>
                <a:chExt cx="36824" cy="31523"/>
              </a:xfrm>
            </p:grpSpPr>
            <p:sp>
              <p:nvSpPr>
                <p:cNvPr id="4986" name="Google Shape;4986;p100"/>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100"/>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8" name="Google Shape;4988;p100"/>
              <p:cNvGrpSpPr/>
              <p:nvPr/>
            </p:nvGrpSpPr>
            <p:grpSpPr>
              <a:xfrm>
                <a:off x="4558998" y="3851037"/>
                <a:ext cx="33591" cy="28699"/>
                <a:chOff x="4558998" y="3851037"/>
                <a:chExt cx="33591" cy="28699"/>
              </a:xfrm>
            </p:grpSpPr>
            <p:sp>
              <p:nvSpPr>
                <p:cNvPr id="4989" name="Google Shape;4989;p100"/>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100"/>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100"/>
              <p:cNvGrpSpPr/>
              <p:nvPr/>
            </p:nvGrpSpPr>
            <p:grpSpPr>
              <a:xfrm>
                <a:off x="4696762" y="3638587"/>
                <a:ext cx="33591" cy="28794"/>
                <a:chOff x="4696762" y="3638587"/>
                <a:chExt cx="33591" cy="28794"/>
              </a:xfrm>
            </p:grpSpPr>
            <p:sp>
              <p:nvSpPr>
                <p:cNvPr id="4992" name="Google Shape;4992;p100"/>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100"/>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100"/>
              <p:cNvGrpSpPr/>
              <p:nvPr/>
            </p:nvGrpSpPr>
            <p:grpSpPr>
              <a:xfrm>
                <a:off x="4929479" y="3939140"/>
                <a:ext cx="33497" cy="28692"/>
                <a:chOff x="4929479" y="3939140"/>
                <a:chExt cx="33497" cy="28692"/>
              </a:xfrm>
            </p:grpSpPr>
            <p:sp>
              <p:nvSpPr>
                <p:cNvPr id="4995" name="Google Shape;4995;p100"/>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100"/>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7" name="Google Shape;4997;p100"/>
              <p:cNvGrpSpPr/>
              <p:nvPr/>
            </p:nvGrpSpPr>
            <p:grpSpPr>
              <a:xfrm>
                <a:off x="4907119" y="3986039"/>
                <a:ext cx="33497" cy="28699"/>
                <a:chOff x="4907119" y="3986039"/>
                <a:chExt cx="33497" cy="28699"/>
              </a:xfrm>
            </p:grpSpPr>
            <p:sp>
              <p:nvSpPr>
                <p:cNvPr id="4998" name="Google Shape;4998;p100"/>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100"/>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0" name="Google Shape;5000;p100"/>
              <p:cNvGrpSpPr/>
              <p:nvPr/>
            </p:nvGrpSpPr>
            <p:grpSpPr>
              <a:xfrm>
                <a:off x="4911783" y="4048102"/>
                <a:ext cx="33591" cy="28762"/>
                <a:chOff x="4911783" y="4048102"/>
                <a:chExt cx="33591" cy="28762"/>
              </a:xfrm>
            </p:grpSpPr>
            <p:sp>
              <p:nvSpPr>
                <p:cNvPr id="5001" name="Google Shape;5001;p100"/>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100"/>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3" name="Google Shape;5003;p100"/>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100"/>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5" name="Google Shape;5005;p100"/>
              <p:cNvGrpSpPr/>
              <p:nvPr/>
            </p:nvGrpSpPr>
            <p:grpSpPr>
              <a:xfrm>
                <a:off x="4762623" y="3837847"/>
                <a:ext cx="42416" cy="36273"/>
                <a:chOff x="4762623" y="3837847"/>
                <a:chExt cx="42416" cy="36273"/>
              </a:xfrm>
            </p:grpSpPr>
            <p:sp>
              <p:nvSpPr>
                <p:cNvPr id="5006" name="Google Shape;5006;p100"/>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00"/>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100"/>
              <p:cNvGrpSpPr/>
              <p:nvPr/>
            </p:nvGrpSpPr>
            <p:grpSpPr>
              <a:xfrm>
                <a:off x="4746044" y="4104966"/>
                <a:ext cx="33497" cy="28699"/>
                <a:chOff x="4746044" y="4104966"/>
                <a:chExt cx="33497" cy="28699"/>
              </a:xfrm>
            </p:grpSpPr>
            <p:sp>
              <p:nvSpPr>
                <p:cNvPr id="5009" name="Google Shape;5009;p100"/>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00"/>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100"/>
              <p:cNvGrpSpPr/>
              <p:nvPr/>
            </p:nvGrpSpPr>
            <p:grpSpPr>
              <a:xfrm>
                <a:off x="4859646" y="4162554"/>
                <a:ext cx="33591" cy="28762"/>
                <a:chOff x="4859646" y="4162554"/>
                <a:chExt cx="33591" cy="28762"/>
              </a:xfrm>
            </p:grpSpPr>
            <p:sp>
              <p:nvSpPr>
                <p:cNvPr id="5012" name="Google Shape;5012;p100"/>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00"/>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4" name="Google Shape;5014;p100"/>
            <p:cNvGrpSpPr/>
            <p:nvPr/>
          </p:nvGrpSpPr>
          <p:grpSpPr>
            <a:xfrm>
              <a:off x="3597785" y="3274438"/>
              <a:ext cx="855610" cy="1122100"/>
              <a:chOff x="3597785" y="3274438"/>
              <a:chExt cx="855610" cy="1122100"/>
            </a:xfrm>
          </p:grpSpPr>
          <p:grpSp>
            <p:nvGrpSpPr>
              <p:cNvPr id="5015" name="Google Shape;5015;p100"/>
              <p:cNvGrpSpPr/>
              <p:nvPr/>
            </p:nvGrpSpPr>
            <p:grpSpPr>
              <a:xfrm>
                <a:off x="3617857" y="3284717"/>
                <a:ext cx="826785" cy="1099165"/>
                <a:chOff x="3617857" y="3284717"/>
                <a:chExt cx="826785" cy="1099165"/>
              </a:xfrm>
            </p:grpSpPr>
            <p:sp>
              <p:nvSpPr>
                <p:cNvPr id="5016" name="Google Shape;5016;p100"/>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100"/>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100"/>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100"/>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100"/>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100"/>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00"/>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100"/>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100"/>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100"/>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100"/>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100"/>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00"/>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100"/>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100"/>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00"/>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100"/>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100"/>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00"/>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100"/>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100"/>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00"/>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100"/>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100"/>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00"/>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100"/>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100"/>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00"/>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100"/>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100"/>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00"/>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100"/>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100"/>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00"/>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100"/>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100"/>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00"/>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100"/>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100"/>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00"/>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100"/>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100"/>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00"/>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100"/>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100"/>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00"/>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100"/>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100"/>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00"/>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100"/>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100"/>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100"/>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100"/>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100"/>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100"/>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100"/>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100"/>
              <p:cNvGrpSpPr/>
              <p:nvPr/>
            </p:nvGrpSpPr>
            <p:grpSpPr>
              <a:xfrm>
                <a:off x="4180904" y="4251758"/>
                <a:ext cx="37783" cy="32420"/>
                <a:chOff x="4180904" y="4251758"/>
                <a:chExt cx="37783" cy="32420"/>
              </a:xfrm>
            </p:grpSpPr>
            <p:sp>
              <p:nvSpPr>
                <p:cNvPr id="5073" name="Google Shape;5073;p100"/>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100"/>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100"/>
              <p:cNvGrpSpPr/>
              <p:nvPr/>
            </p:nvGrpSpPr>
            <p:grpSpPr>
              <a:xfrm>
                <a:off x="4201644" y="4081324"/>
                <a:ext cx="37783" cy="32364"/>
                <a:chOff x="4201644" y="4081324"/>
                <a:chExt cx="37783" cy="32364"/>
              </a:xfrm>
            </p:grpSpPr>
            <p:sp>
              <p:nvSpPr>
                <p:cNvPr id="5076" name="Google Shape;5076;p100"/>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100"/>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100"/>
              <p:cNvGrpSpPr/>
              <p:nvPr/>
            </p:nvGrpSpPr>
            <p:grpSpPr>
              <a:xfrm>
                <a:off x="4284416" y="3887428"/>
                <a:ext cx="37783" cy="32451"/>
                <a:chOff x="4284416" y="3887428"/>
                <a:chExt cx="37783" cy="32451"/>
              </a:xfrm>
            </p:grpSpPr>
            <p:sp>
              <p:nvSpPr>
                <p:cNvPr id="5079" name="Google Shape;5079;p100"/>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00"/>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1" name="Google Shape;5081;p100"/>
              <p:cNvGrpSpPr/>
              <p:nvPr/>
            </p:nvGrpSpPr>
            <p:grpSpPr>
              <a:xfrm>
                <a:off x="4223721" y="3860404"/>
                <a:ext cx="37870" cy="32364"/>
                <a:chOff x="4223721" y="3860404"/>
                <a:chExt cx="37870" cy="32364"/>
              </a:xfrm>
            </p:grpSpPr>
            <p:sp>
              <p:nvSpPr>
                <p:cNvPr id="5082" name="Google Shape;5082;p100"/>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100"/>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100"/>
              <p:cNvGrpSpPr/>
              <p:nvPr/>
            </p:nvGrpSpPr>
            <p:grpSpPr>
              <a:xfrm>
                <a:off x="4104889" y="3699242"/>
                <a:ext cx="37776" cy="32357"/>
                <a:chOff x="4104889" y="3699242"/>
                <a:chExt cx="37776" cy="32357"/>
              </a:xfrm>
            </p:grpSpPr>
            <p:sp>
              <p:nvSpPr>
                <p:cNvPr id="5085" name="Google Shape;5085;p100"/>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100"/>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7" name="Google Shape;5087;p100"/>
              <p:cNvGrpSpPr/>
              <p:nvPr/>
            </p:nvGrpSpPr>
            <p:grpSpPr>
              <a:xfrm>
                <a:off x="4143608" y="3475121"/>
                <a:ext cx="37878" cy="32420"/>
                <a:chOff x="4143608" y="3475121"/>
                <a:chExt cx="37878" cy="32420"/>
              </a:xfrm>
            </p:grpSpPr>
            <p:sp>
              <p:nvSpPr>
                <p:cNvPr id="5088" name="Google Shape;5088;p100"/>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00"/>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100"/>
              <p:cNvGrpSpPr/>
              <p:nvPr/>
            </p:nvGrpSpPr>
            <p:grpSpPr>
              <a:xfrm>
                <a:off x="4217248" y="3570893"/>
                <a:ext cx="37776" cy="32364"/>
                <a:chOff x="4217248" y="3570893"/>
                <a:chExt cx="37776" cy="32364"/>
              </a:xfrm>
            </p:grpSpPr>
            <p:sp>
              <p:nvSpPr>
                <p:cNvPr id="5091" name="Google Shape;5091;p100"/>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100"/>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100"/>
              <p:cNvGrpSpPr/>
              <p:nvPr/>
            </p:nvGrpSpPr>
            <p:grpSpPr>
              <a:xfrm>
                <a:off x="4255307" y="3431612"/>
                <a:ext cx="37776" cy="32451"/>
                <a:chOff x="4255307" y="3431612"/>
                <a:chExt cx="37776" cy="32451"/>
              </a:xfrm>
            </p:grpSpPr>
            <p:sp>
              <p:nvSpPr>
                <p:cNvPr id="5094" name="Google Shape;5094;p100"/>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100"/>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100"/>
              <p:cNvGrpSpPr/>
              <p:nvPr/>
            </p:nvGrpSpPr>
            <p:grpSpPr>
              <a:xfrm>
                <a:off x="3853052" y="3577398"/>
                <a:ext cx="37776" cy="32420"/>
                <a:chOff x="3853052" y="3577398"/>
                <a:chExt cx="37776" cy="32420"/>
              </a:xfrm>
            </p:grpSpPr>
            <p:sp>
              <p:nvSpPr>
                <p:cNvPr id="5097" name="Google Shape;5097;p100"/>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100"/>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100"/>
              <p:cNvGrpSpPr/>
              <p:nvPr/>
            </p:nvGrpSpPr>
            <p:grpSpPr>
              <a:xfrm>
                <a:off x="4039908" y="3412107"/>
                <a:ext cx="37776" cy="32357"/>
                <a:chOff x="4039908" y="3412107"/>
                <a:chExt cx="37776" cy="32357"/>
              </a:xfrm>
            </p:grpSpPr>
            <p:sp>
              <p:nvSpPr>
                <p:cNvPr id="5100" name="Google Shape;5100;p100"/>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00"/>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100"/>
              <p:cNvGrpSpPr/>
              <p:nvPr/>
            </p:nvGrpSpPr>
            <p:grpSpPr>
              <a:xfrm>
                <a:off x="4017360" y="3342061"/>
                <a:ext cx="37870" cy="32380"/>
                <a:chOff x="4017360" y="3342061"/>
                <a:chExt cx="37870" cy="32380"/>
              </a:xfrm>
            </p:grpSpPr>
            <p:sp>
              <p:nvSpPr>
                <p:cNvPr id="5103" name="Google Shape;5103;p100"/>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00"/>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5" name="Google Shape;5105;p100"/>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100"/>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7" name="Google Shape;5107;p100"/>
              <p:cNvGrpSpPr/>
              <p:nvPr/>
            </p:nvGrpSpPr>
            <p:grpSpPr>
              <a:xfrm>
                <a:off x="3750870" y="3418650"/>
                <a:ext cx="37776" cy="32380"/>
                <a:chOff x="3750870" y="3418650"/>
                <a:chExt cx="37776" cy="32380"/>
              </a:xfrm>
            </p:grpSpPr>
            <p:sp>
              <p:nvSpPr>
                <p:cNvPr id="5108" name="Google Shape;5108;p100"/>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100"/>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100"/>
              <p:cNvGrpSpPr/>
              <p:nvPr/>
            </p:nvGrpSpPr>
            <p:grpSpPr>
              <a:xfrm>
                <a:off x="3632509" y="3274438"/>
                <a:ext cx="37783" cy="32357"/>
                <a:chOff x="3632509" y="3274438"/>
                <a:chExt cx="37783" cy="32357"/>
              </a:xfrm>
            </p:grpSpPr>
            <p:sp>
              <p:nvSpPr>
                <p:cNvPr id="5111" name="Google Shape;5111;p100"/>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100"/>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3" name="Google Shape;5113;p100"/>
              <p:cNvGrpSpPr/>
              <p:nvPr/>
            </p:nvGrpSpPr>
            <p:grpSpPr>
              <a:xfrm>
                <a:off x="3906424" y="3297561"/>
                <a:ext cx="37776" cy="32451"/>
                <a:chOff x="3906424" y="3297561"/>
                <a:chExt cx="37776" cy="32451"/>
              </a:xfrm>
            </p:grpSpPr>
            <p:sp>
              <p:nvSpPr>
                <p:cNvPr id="5114" name="Google Shape;5114;p100"/>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00"/>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100"/>
              <p:cNvGrpSpPr/>
              <p:nvPr/>
            </p:nvGrpSpPr>
            <p:grpSpPr>
              <a:xfrm>
                <a:off x="3866084" y="3412107"/>
                <a:ext cx="37776" cy="32357"/>
                <a:chOff x="3866084" y="3412107"/>
                <a:chExt cx="37776" cy="32357"/>
              </a:xfrm>
            </p:grpSpPr>
            <p:sp>
              <p:nvSpPr>
                <p:cNvPr id="5117" name="Google Shape;5117;p100"/>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100"/>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100"/>
              <p:cNvGrpSpPr/>
              <p:nvPr/>
            </p:nvGrpSpPr>
            <p:grpSpPr>
              <a:xfrm>
                <a:off x="4023919" y="3766409"/>
                <a:ext cx="37783" cy="32357"/>
                <a:chOff x="4023919" y="3766409"/>
                <a:chExt cx="37783" cy="32357"/>
              </a:xfrm>
            </p:grpSpPr>
            <p:sp>
              <p:nvSpPr>
                <p:cNvPr id="5120" name="Google Shape;5120;p100"/>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100"/>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100"/>
              <p:cNvGrpSpPr/>
              <p:nvPr/>
            </p:nvGrpSpPr>
            <p:grpSpPr>
              <a:xfrm>
                <a:off x="3973882" y="3779449"/>
                <a:ext cx="37776" cy="32357"/>
                <a:chOff x="3973882" y="3779449"/>
                <a:chExt cx="37776" cy="32357"/>
              </a:xfrm>
            </p:grpSpPr>
            <p:sp>
              <p:nvSpPr>
                <p:cNvPr id="5123" name="Google Shape;5123;p100"/>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100"/>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100"/>
              <p:cNvGrpSpPr/>
              <p:nvPr/>
            </p:nvGrpSpPr>
            <p:grpSpPr>
              <a:xfrm>
                <a:off x="4073398" y="3838028"/>
                <a:ext cx="37776" cy="32380"/>
                <a:chOff x="4073398" y="3838028"/>
                <a:chExt cx="37776" cy="32380"/>
              </a:xfrm>
            </p:grpSpPr>
            <p:sp>
              <p:nvSpPr>
                <p:cNvPr id="5126" name="Google Shape;5126;p100"/>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00"/>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100"/>
              <p:cNvGrpSpPr/>
              <p:nvPr/>
            </p:nvGrpSpPr>
            <p:grpSpPr>
              <a:xfrm>
                <a:off x="4342672" y="4144496"/>
                <a:ext cx="37752" cy="32364"/>
                <a:chOff x="4342672" y="4144496"/>
                <a:chExt cx="37752" cy="32364"/>
              </a:xfrm>
            </p:grpSpPr>
            <p:sp>
              <p:nvSpPr>
                <p:cNvPr id="5129" name="Google Shape;5129;p100"/>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100"/>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100"/>
              <p:cNvGrpSpPr/>
              <p:nvPr/>
            </p:nvGrpSpPr>
            <p:grpSpPr>
              <a:xfrm>
                <a:off x="4406386" y="4056872"/>
                <a:ext cx="37783" cy="32364"/>
                <a:chOff x="4406386" y="4056872"/>
                <a:chExt cx="37783" cy="32364"/>
              </a:xfrm>
            </p:grpSpPr>
            <p:sp>
              <p:nvSpPr>
                <p:cNvPr id="5132" name="Google Shape;5132;p100"/>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100"/>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4" name="Google Shape;5134;p100"/>
              <p:cNvGrpSpPr/>
              <p:nvPr/>
            </p:nvGrpSpPr>
            <p:grpSpPr>
              <a:xfrm>
                <a:off x="4284416" y="4245254"/>
                <a:ext cx="37783" cy="32357"/>
                <a:chOff x="4284416" y="4245254"/>
                <a:chExt cx="37783" cy="32357"/>
              </a:xfrm>
            </p:grpSpPr>
            <p:sp>
              <p:nvSpPr>
                <p:cNvPr id="5135" name="Google Shape;5135;p100"/>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100"/>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7" name="Google Shape;5137;p100"/>
              <p:cNvGrpSpPr/>
              <p:nvPr/>
            </p:nvGrpSpPr>
            <p:grpSpPr>
              <a:xfrm>
                <a:off x="4219057" y="4331258"/>
                <a:ext cx="37776" cy="32364"/>
                <a:chOff x="4219057" y="4331258"/>
                <a:chExt cx="37776" cy="32364"/>
              </a:xfrm>
            </p:grpSpPr>
            <p:sp>
              <p:nvSpPr>
                <p:cNvPr id="5138" name="Google Shape;5138;p100"/>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100"/>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0" name="Google Shape;5140;p100"/>
              <p:cNvGrpSpPr/>
              <p:nvPr/>
            </p:nvGrpSpPr>
            <p:grpSpPr>
              <a:xfrm>
                <a:off x="4204122" y="4141688"/>
                <a:ext cx="33497" cy="28699"/>
                <a:chOff x="4204122" y="4141688"/>
                <a:chExt cx="33497" cy="28699"/>
              </a:xfrm>
            </p:grpSpPr>
            <p:sp>
              <p:nvSpPr>
                <p:cNvPr id="5141" name="Google Shape;5141;p100"/>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100"/>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3" name="Google Shape;5143;p100"/>
              <p:cNvGrpSpPr/>
              <p:nvPr/>
            </p:nvGrpSpPr>
            <p:grpSpPr>
              <a:xfrm>
                <a:off x="4301546" y="4003869"/>
                <a:ext cx="38916" cy="33324"/>
                <a:chOff x="4301546" y="4003869"/>
                <a:chExt cx="38916" cy="33324"/>
              </a:xfrm>
            </p:grpSpPr>
            <p:sp>
              <p:nvSpPr>
                <p:cNvPr id="5144" name="Google Shape;5144;p100"/>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100"/>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6" name="Google Shape;5146;p100"/>
              <p:cNvGrpSpPr/>
              <p:nvPr/>
            </p:nvGrpSpPr>
            <p:grpSpPr>
              <a:xfrm>
                <a:off x="4210681" y="3924669"/>
                <a:ext cx="36549" cy="31366"/>
                <a:chOff x="4210681" y="3924669"/>
                <a:chExt cx="36549" cy="31366"/>
              </a:xfrm>
            </p:grpSpPr>
            <p:sp>
              <p:nvSpPr>
                <p:cNvPr id="5147" name="Google Shape;5147;p100"/>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100"/>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100"/>
              <p:cNvGrpSpPr/>
              <p:nvPr/>
            </p:nvGrpSpPr>
            <p:grpSpPr>
              <a:xfrm>
                <a:off x="3987771" y="3628874"/>
                <a:ext cx="31499" cy="26993"/>
                <a:chOff x="3987771" y="3628874"/>
                <a:chExt cx="31499" cy="26993"/>
              </a:xfrm>
            </p:grpSpPr>
            <p:sp>
              <p:nvSpPr>
                <p:cNvPr id="5150" name="Google Shape;5150;p100"/>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100"/>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100"/>
              <p:cNvGrpSpPr/>
              <p:nvPr/>
            </p:nvGrpSpPr>
            <p:grpSpPr>
              <a:xfrm>
                <a:off x="4087382" y="3775674"/>
                <a:ext cx="31405" cy="26898"/>
                <a:chOff x="4087382" y="3775674"/>
                <a:chExt cx="31405" cy="26898"/>
              </a:xfrm>
            </p:grpSpPr>
            <p:sp>
              <p:nvSpPr>
                <p:cNvPr id="5153" name="Google Shape;5153;p100"/>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00"/>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100"/>
              <p:cNvGrpSpPr/>
              <p:nvPr/>
            </p:nvGrpSpPr>
            <p:grpSpPr>
              <a:xfrm>
                <a:off x="4118873" y="3856637"/>
                <a:ext cx="31405" cy="26906"/>
                <a:chOff x="4118873" y="3856637"/>
                <a:chExt cx="31405" cy="26906"/>
              </a:xfrm>
            </p:grpSpPr>
            <p:sp>
              <p:nvSpPr>
                <p:cNvPr id="5156" name="Google Shape;5156;p100"/>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00"/>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100"/>
              <p:cNvGrpSpPr/>
              <p:nvPr/>
            </p:nvGrpSpPr>
            <p:grpSpPr>
              <a:xfrm>
                <a:off x="4168541" y="3639523"/>
                <a:ext cx="31499" cy="26906"/>
                <a:chOff x="4168541" y="3639523"/>
                <a:chExt cx="31499" cy="26906"/>
              </a:xfrm>
            </p:grpSpPr>
            <p:sp>
              <p:nvSpPr>
                <p:cNvPr id="5159" name="Google Shape;5159;p100"/>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100"/>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1" name="Google Shape;5161;p100"/>
              <p:cNvGrpSpPr/>
              <p:nvPr/>
            </p:nvGrpSpPr>
            <p:grpSpPr>
              <a:xfrm>
                <a:off x="3965789" y="3393545"/>
                <a:ext cx="31405" cy="26945"/>
                <a:chOff x="3965789" y="3393545"/>
                <a:chExt cx="31405" cy="26945"/>
              </a:xfrm>
            </p:grpSpPr>
            <p:sp>
              <p:nvSpPr>
                <p:cNvPr id="5162" name="Google Shape;5162;p100"/>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100"/>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100"/>
              <p:cNvGrpSpPr/>
              <p:nvPr/>
            </p:nvGrpSpPr>
            <p:grpSpPr>
              <a:xfrm>
                <a:off x="3925166" y="3491008"/>
                <a:ext cx="31405" cy="27001"/>
                <a:chOff x="3925166" y="3491008"/>
                <a:chExt cx="31405" cy="27001"/>
              </a:xfrm>
            </p:grpSpPr>
            <p:sp>
              <p:nvSpPr>
                <p:cNvPr id="5165" name="Google Shape;5165;p100"/>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100"/>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100"/>
              <p:cNvGrpSpPr/>
              <p:nvPr/>
            </p:nvGrpSpPr>
            <p:grpSpPr>
              <a:xfrm>
                <a:off x="3682845" y="3340976"/>
                <a:ext cx="31397" cy="26898"/>
                <a:chOff x="3682845" y="3340976"/>
                <a:chExt cx="31397" cy="26898"/>
              </a:xfrm>
            </p:grpSpPr>
            <p:sp>
              <p:nvSpPr>
                <p:cNvPr id="5168" name="Google Shape;5168;p100"/>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100"/>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100"/>
              <p:cNvGrpSpPr/>
              <p:nvPr/>
            </p:nvGrpSpPr>
            <p:grpSpPr>
              <a:xfrm>
                <a:off x="3795393" y="3353725"/>
                <a:ext cx="31499" cy="26993"/>
                <a:chOff x="3795393" y="3353725"/>
                <a:chExt cx="31499" cy="26993"/>
              </a:xfrm>
            </p:grpSpPr>
            <p:sp>
              <p:nvSpPr>
                <p:cNvPr id="5171" name="Google Shape;5171;p100"/>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00"/>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3" name="Google Shape;5173;p100"/>
              <p:cNvGrpSpPr/>
              <p:nvPr/>
            </p:nvGrpSpPr>
            <p:grpSpPr>
              <a:xfrm>
                <a:off x="4176909" y="4363221"/>
                <a:ext cx="38924" cy="33316"/>
                <a:chOff x="4176909" y="4363221"/>
                <a:chExt cx="38924" cy="33316"/>
              </a:xfrm>
            </p:grpSpPr>
            <p:sp>
              <p:nvSpPr>
                <p:cNvPr id="5174" name="Google Shape;5174;p100"/>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100"/>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100"/>
              <p:cNvGrpSpPr/>
              <p:nvPr/>
            </p:nvGrpSpPr>
            <p:grpSpPr>
              <a:xfrm>
                <a:off x="4226191" y="4007660"/>
                <a:ext cx="33560" cy="28770"/>
                <a:chOff x="4226191" y="4007660"/>
                <a:chExt cx="33560" cy="28770"/>
              </a:xfrm>
            </p:grpSpPr>
            <p:sp>
              <p:nvSpPr>
                <p:cNvPr id="5177" name="Google Shape;5177;p100"/>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00"/>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100"/>
              <p:cNvGrpSpPr/>
              <p:nvPr/>
            </p:nvGrpSpPr>
            <p:grpSpPr>
              <a:xfrm>
                <a:off x="3597785" y="3377045"/>
                <a:ext cx="33591" cy="28699"/>
                <a:chOff x="3597785" y="3377045"/>
                <a:chExt cx="33591" cy="28699"/>
              </a:xfrm>
            </p:grpSpPr>
            <p:sp>
              <p:nvSpPr>
                <p:cNvPr id="5180" name="Google Shape;5180;p100"/>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00"/>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100"/>
              <p:cNvGrpSpPr/>
              <p:nvPr/>
            </p:nvGrpSpPr>
            <p:grpSpPr>
              <a:xfrm>
                <a:off x="3887870" y="3669796"/>
                <a:ext cx="33591" cy="28692"/>
                <a:chOff x="3887870" y="3669796"/>
                <a:chExt cx="33591" cy="28692"/>
              </a:xfrm>
            </p:grpSpPr>
            <p:sp>
              <p:nvSpPr>
                <p:cNvPr id="5183" name="Google Shape;5183;p100"/>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00"/>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100"/>
              <p:cNvGrpSpPr/>
              <p:nvPr/>
            </p:nvGrpSpPr>
            <p:grpSpPr>
              <a:xfrm>
                <a:off x="3818320" y="3481625"/>
                <a:ext cx="33497" cy="28770"/>
                <a:chOff x="3818320" y="3481625"/>
                <a:chExt cx="33497" cy="28770"/>
              </a:xfrm>
            </p:grpSpPr>
            <p:sp>
              <p:nvSpPr>
                <p:cNvPr id="5186" name="Google Shape;5186;p100"/>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100"/>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100"/>
              <p:cNvGrpSpPr/>
              <p:nvPr/>
            </p:nvGrpSpPr>
            <p:grpSpPr>
              <a:xfrm>
                <a:off x="4278139" y="4120948"/>
                <a:ext cx="37492" cy="32129"/>
                <a:chOff x="4278139" y="4120948"/>
                <a:chExt cx="37492" cy="32129"/>
              </a:xfrm>
            </p:grpSpPr>
            <p:sp>
              <p:nvSpPr>
                <p:cNvPr id="5189" name="Google Shape;5189;p100"/>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00"/>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100"/>
              <p:cNvGrpSpPr/>
              <p:nvPr/>
            </p:nvGrpSpPr>
            <p:grpSpPr>
              <a:xfrm>
                <a:off x="4419898" y="3977388"/>
                <a:ext cx="33497" cy="28692"/>
                <a:chOff x="4419898" y="3977388"/>
                <a:chExt cx="33497" cy="28692"/>
              </a:xfrm>
            </p:grpSpPr>
            <p:sp>
              <p:nvSpPr>
                <p:cNvPr id="5192" name="Google Shape;5192;p100"/>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100"/>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100"/>
              <p:cNvGrpSpPr/>
              <p:nvPr/>
            </p:nvGrpSpPr>
            <p:grpSpPr>
              <a:xfrm>
                <a:off x="4158930" y="4034684"/>
                <a:ext cx="33497" cy="28762"/>
                <a:chOff x="4158930" y="4034684"/>
                <a:chExt cx="33497" cy="28762"/>
              </a:xfrm>
            </p:grpSpPr>
            <p:sp>
              <p:nvSpPr>
                <p:cNvPr id="5195" name="Google Shape;5195;p100"/>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100"/>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7" name="Google Shape;5197;p100"/>
              <p:cNvGrpSpPr/>
              <p:nvPr/>
            </p:nvGrpSpPr>
            <p:grpSpPr>
              <a:xfrm>
                <a:off x="4134949" y="3957049"/>
                <a:ext cx="33497" cy="28770"/>
                <a:chOff x="4134949" y="3957049"/>
                <a:chExt cx="33497" cy="28770"/>
              </a:xfrm>
            </p:grpSpPr>
            <p:sp>
              <p:nvSpPr>
                <p:cNvPr id="5198" name="Google Shape;5198;p100"/>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100"/>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0" name="Google Shape;5200;p100"/>
              <p:cNvGrpSpPr/>
              <p:nvPr/>
            </p:nvGrpSpPr>
            <p:grpSpPr>
              <a:xfrm>
                <a:off x="4193653" y="4184403"/>
                <a:ext cx="43580" cy="37264"/>
                <a:chOff x="4193653" y="4184403"/>
                <a:chExt cx="43580" cy="37264"/>
              </a:xfrm>
            </p:grpSpPr>
            <p:sp>
              <p:nvSpPr>
                <p:cNvPr id="5201" name="Google Shape;5201;p100"/>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00"/>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100"/>
              <p:cNvGrpSpPr/>
              <p:nvPr/>
            </p:nvGrpSpPr>
            <p:grpSpPr>
              <a:xfrm>
                <a:off x="4343600" y="3943844"/>
                <a:ext cx="43580" cy="37312"/>
                <a:chOff x="4343600" y="3943844"/>
                <a:chExt cx="43580" cy="37312"/>
              </a:xfrm>
            </p:grpSpPr>
            <p:sp>
              <p:nvSpPr>
                <p:cNvPr id="5204" name="Google Shape;5204;p100"/>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00"/>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6" name="Google Shape;5206;p100"/>
              <p:cNvGrpSpPr/>
              <p:nvPr/>
            </p:nvGrpSpPr>
            <p:grpSpPr>
              <a:xfrm>
                <a:off x="4172339" y="3381693"/>
                <a:ext cx="31499" cy="27001"/>
                <a:chOff x="4172339" y="3381693"/>
                <a:chExt cx="31499" cy="27001"/>
              </a:xfrm>
            </p:grpSpPr>
            <p:sp>
              <p:nvSpPr>
                <p:cNvPr id="5207" name="Google Shape;5207;p100"/>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00"/>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2" name="Shape 5212"/>
        <p:cNvGrpSpPr/>
        <p:nvPr/>
      </p:nvGrpSpPr>
      <p:grpSpPr>
        <a:xfrm>
          <a:off x="0" y="0"/>
          <a:ext cx="0" cy="0"/>
          <a:chOff x="0" y="0"/>
          <a:chExt cx="0" cy="0"/>
        </a:xfrm>
      </p:grpSpPr>
      <p:grpSp>
        <p:nvGrpSpPr>
          <p:cNvPr id="5213" name="Google Shape;5213;p101"/>
          <p:cNvGrpSpPr/>
          <p:nvPr/>
        </p:nvGrpSpPr>
        <p:grpSpPr>
          <a:xfrm>
            <a:off x="729274" y="1175734"/>
            <a:ext cx="2507799" cy="206239"/>
            <a:chOff x="106648" y="895722"/>
            <a:chExt cx="4481413" cy="374300"/>
          </a:xfrm>
        </p:grpSpPr>
        <p:grpSp>
          <p:nvGrpSpPr>
            <p:cNvPr id="5214" name="Google Shape;5214;p101"/>
            <p:cNvGrpSpPr/>
            <p:nvPr/>
          </p:nvGrpSpPr>
          <p:grpSpPr>
            <a:xfrm>
              <a:off x="2233276" y="895722"/>
              <a:ext cx="1082667" cy="223591"/>
              <a:chOff x="4808316" y="2800065"/>
              <a:chExt cx="1999386" cy="412910"/>
            </a:xfrm>
          </p:grpSpPr>
          <p:sp>
            <p:nvSpPr>
              <p:cNvPr id="5215" name="Google Shape;5215;p101"/>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6" name="Google Shape;5216;p101"/>
              <p:cNvGrpSpPr/>
              <p:nvPr/>
            </p:nvGrpSpPr>
            <p:grpSpPr>
              <a:xfrm>
                <a:off x="4808316" y="2800065"/>
                <a:ext cx="92400" cy="411825"/>
                <a:chOff x="845575" y="2563700"/>
                <a:chExt cx="92400" cy="411825"/>
              </a:xfrm>
            </p:grpSpPr>
            <p:cxnSp>
              <p:nvCxnSpPr>
                <p:cNvPr id="5217" name="Google Shape;5217;p10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218" name="Google Shape;5218;p10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19" name="Google Shape;5219;p101"/>
            <p:cNvGrpSpPr/>
            <p:nvPr/>
          </p:nvGrpSpPr>
          <p:grpSpPr>
            <a:xfrm>
              <a:off x="106648" y="895722"/>
              <a:ext cx="1088401" cy="223591"/>
              <a:chOff x="881025" y="2800065"/>
              <a:chExt cx="2009975" cy="412910"/>
            </a:xfrm>
          </p:grpSpPr>
          <p:sp>
            <p:nvSpPr>
              <p:cNvPr id="5220" name="Google Shape;5220;p101"/>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1" name="Google Shape;5221;p101"/>
              <p:cNvGrpSpPr/>
              <p:nvPr/>
            </p:nvGrpSpPr>
            <p:grpSpPr>
              <a:xfrm>
                <a:off x="881025" y="2800065"/>
                <a:ext cx="92400" cy="411825"/>
                <a:chOff x="845575" y="2563700"/>
                <a:chExt cx="92400" cy="411825"/>
              </a:xfrm>
            </p:grpSpPr>
            <p:cxnSp>
              <p:nvCxnSpPr>
                <p:cNvPr id="5222" name="Google Shape;5222;p10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223" name="Google Shape;5223;p10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4" name="Google Shape;5224;p101"/>
            <p:cNvGrpSpPr/>
            <p:nvPr/>
          </p:nvGrpSpPr>
          <p:grpSpPr>
            <a:xfrm>
              <a:off x="1172346" y="1047018"/>
              <a:ext cx="1083151" cy="223003"/>
              <a:chOff x="2849073" y="3079467"/>
              <a:chExt cx="2000279" cy="411825"/>
            </a:xfrm>
          </p:grpSpPr>
          <p:sp>
            <p:nvSpPr>
              <p:cNvPr id="5225" name="Google Shape;5225;p101"/>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6" name="Google Shape;5226;p101"/>
              <p:cNvGrpSpPr/>
              <p:nvPr/>
            </p:nvGrpSpPr>
            <p:grpSpPr>
              <a:xfrm rot="10800000">
                <a:off x="2849073" y="3079467"/>
                <a:ext cx="92400" cy="411825"/>
                <a:chOff x="2070100" y="2563700"/>
                <a:chExt cx="92400" cy="411825"/>
              </a:xfrm>
            </p:grpSpPr>
            <p:cxnSp>
              <p:nvCxnSpPr>
                <p:cNvPr id="5227" name="Google Shape;5227;p10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228" name="Google Shape;5228;p10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9" name="Google Shape;5229;p101"/>
            <p:cNvGrpSpPr/>
            <p:nvPr/>
          </p:nvGrpSpPr>
          <p:grpSpPr>
            <a:xfrm>
              <a:off x="3290132" y="1047018"/>
              <a:ext cx="1297929" cy="223003"/>
              <a:chOff x="6760035" y="3079467"/>
              <a:chExt cx="2396914" cy="411825"/>
            </a:xfrm>
          </p:grpSpPr>
          <p:sp>
            <p:nvSpPr>
              <p:cNvPr id="5230" name="Google Shape;5230;p101"/>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1" name="Google Shape;5231;p101"/>
              <p:cNvGrpSpPr/>
              <p:nvPr/>
            </p:nvGrpSpPr>
            <p:grpSpPr>
              <a:xfrm rot="10800000">
                <a:off x="6760035" y="3079467"/>
                <a:ext cx="92400" cy="411825"/>
                <a:chOff x="2070100" y="2563700"/>
                <a:chExt cx="92400" cy="411825"/>
              </a:xfrm>
            </p:grpSpPr>
            <p:cxnSp>
              <p:nvCxnSpPr>
                <p:cNvPr id="5232" name="Google Shape;5232;p10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233" name="Google Shape;5233;p10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34" name="Google Shape;5234;p101"/>
          <p:cNvGrpSpPr/>
          <p:nvPr/>
        </p:nvGrpSpPr>
        <p:grpSpPr>
          <a:xfrm>
            <a:off x="2147036" y="3575105"/>
            <a:ext cx="1086701" cy="799429"/>
            <a:chOff x="2183288" y="3555572"/>
            <a:chExt cx="1136241" cy="835873"/>
          </a:xfrm>
        </p:grpSpPr>
        <p:sp>
          <p:nvSpPr>
            <p:cNvPr id="5235" name="Google Shape;5235;p101"/>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6" name="Google Shape;5236;p101"/>
            <p:cNvGrpSpPr/>
            <p:nvPr/>
          </p:nvGrpSpPr>
          <p:grpSpPr>
            <a:xfrm>
              <a:off x="2205895" y="3637269"/>
              <a:ext cx="1089848" cy="724993"/>
              <a:chOff x="2205895" y="3637269"/>
              <a:chExt cx="1089848" cy="724993"/>
            </a:xfrm>
          </p:grpSpPr>
          <p:sp>
            <p:nvSpPr>
              <p:cNvPr id="5237" name="Google Shape;5237;p101"/>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101"/>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101"/>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01"/>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01"/>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101"/>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3" name="Google Shape;5243;p101"/>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4" name="Google Shape;5244;p101"/>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245" name="Google Shape;5245;p101"/>
            <p:cNvGrpSpPr/>
            <p:nvPr/>
          </p:nvGrpSpPr>
          <p:grpSpPr>
            <a:xfrm>
              <a:off x="3173850" y="3779426"/>
              <a:ext cx="145679" cy="70048"/>
              <a:chOff x="3173850" y="3779426"/>
              <a:chExt cx="145679" cy="70048"/>
            </a:xfrm>
          </p:grpSpPr>
          <p:cxnSp>
            <p:nvCxnSpPr>
              <p:cNvPr id="5246" name="Google Shape;5246;p101"/>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247" name="Google Shape;5247;p101"/>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101"/>
            <p:cNvGrpSpPr/>
            <p:nvPr/>
          </p:nvGrpSpPr>
          <p:grpSpPr>
            <a:xfrm>
              <a:off x="2183288" y="4139483"/>
              <a:ext cx="145133" cy="70048"/>
              <a:chOff x="2183288" y="4139483"/>
              <a:chExt cx="145133" cy="70048"/>
            </a:xfrm>
          </p:grpSpPr>
          <p:cxnSp>
            <p:nvCxnSpPr>
              <p:cNvPr id="5249" name="Google Shape;5249;p101"/>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250" name="Google Shape;5250;p101"/>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1" name="Google Shape;5251;p101"/>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2" name="Google Shape;5252;p101"/>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253" name="Google Shape;5253;p101"/>
            <p:cNvGrpSpPr/>
            <p:nvPr/>
          </p:nvGrpSpPr>
          <p:grpSpPr>
            <a:xfrm>
              <a:off x="2943836" y="4268886"/>
              <a:ext cx="60717" cy="122559"/>
              <a:chOff x="2943836" y="4268886"/>
              <a:chExt cx="60717" cy="122559"/>
            </a:xfrm>
          </p:grpSpPr>
          <p:sp>
            <p:nvSpPr>
              <p:cNvPr id="5254" name="Google Shape;5254;p101"/>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5" name="Google Shape;5255;p101"/>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256" name="Google Shape;5256;p101"/>
          <p:cNvGrpSpPr/>
          <p:nvPr/>
        </p:nvGrpSpPr>
        <p:grpSpPr>
          <a:xfrm>
            <a:off x="3409981" y="1496104"/>
            <a:ext cx="1675870" cy="758251"/>
            <a:chOff x="3530532" y="1496185"/>
            <a:chExt cx="1562000" cy="706730"/>
          </a:xfrm>
        </p:grpSpPr>
        <p:cxnSp>
          <p:nvCxnSpPr>
            <p:cNvPr id="5257" name="Google Shape;5257;p101"/>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258" name="Google Shape;5258;p101"/>
            <p:cNvGrpSpPr/>
            <p:nvPr/>
          </p:nvGrpSpPr>
          <p:grpSpPr>
            <a:xfrm>
              <a:off x="3530532" y="1496185"/>
              <a:ext cx="323430" cy="463587"/>
              <a:chOff x="3530532" y="1496185"/>
              <a:chExt cx="323430" cy="463587"/>
            </a:xfrm>
          </p:grpSpPr>
          <p:grpSp>
            <p:nvGrpSpPr>
              <p:cNvPr id="5259" name="Google Shape;5259;p101"/>
              <p:cNvGrpSpPr/>
              <p:nvPr/>
            </p:nvGrpSpPr>
            <p:grpSpPr>
              <a:xfrm>
                <a:off x="3567462" y="1496185"/>
                <a:ext cx="286500" cy="361376"/>
                <a:chOff x="3567462" y="1496185"/>
                <a:chExt cx="286500" cy="361376"/>
              </a:xfrm>
            </p:grpSpPr>
            <p:cxnSp>
              <p:nvCxnSpPr>
                <p:cNvPr id="5260" name="Google Shape;5260;p101"/>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261" name="Google Shape;5261;p101"/>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2" name="Google Shape;5262;p101"/>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101"/>
            <p:cNvGrpSpPr/>
            <p:nvPr/>
          </p:nvGrpSpPr>
          <p:grpSpPr>
            <a:xfrm>
              <a:off x="3891569" y="1779209"/>
              <a:ext cx="323945" cy="423706"/>
              <a:chOff x="3891569" y="1779209"/>
              <a:chExt cx="323945" cy="423706"/>
            </a:xfrm>
          </p:grpSpPr>
          <p:grpSp>
            <p:nvGrpSpPr>
              <p:cNvPr id="5264" name="Google Shape;5264;p101"/>
              <p:cNvGrpSpPr/>
              <p:nvPr/>
            </p:nvGrpSpPr>
            <p:grpSpPr>
              <a:xfrm>
                <a:off x="3929014" y="1881638"/>
                <a:ext cx="286500" cy="321278"/>
                <a:chOff x="3929014" y="1881638"/>
                <a:chExt cx="286500" cy="321278"/>
              </a:xfrm>
            </p:grpSpPr>
            <p:cxnSp>
              <p:nvCxnSpPr>
                <p:cNvPr id="5265" name="Google Shape;5265;p101"/>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266" name="Google Shape;5266;p101"/>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7" name="Google Shape;5267;p101"/>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101"/>
            <p:cNvGrpSpPr/>
            <p:nvPr/>
          </p:nvGrpSpPr>
          <p:grpSpPr>
            <a:xfrm>
              <a:off x="4252606" y="1496185"/>
              <a:ext cx="324721" cy="463587"/>
              <a:chOff x="4252606" y="1496185"/>
              <a:chExt cx="324721" cy="463587"/>
            </a:xfrm>
          </p:grpSpPr>
          <p:grpSp>
            <p:nvGrpSpPr>
              <p:cNvPr id="5269" name="Google Shape;5269;p101"/>
              <p:cNvGrpSpPr/>
              <p:nvPr/>
            </p:nvGrpSpPr>
            <p:grpSpPr>
              <a:xfrm>
                <a:off x="4290828" y="1496185"/>
                <a:ext cx="286500" cy="361376"/>
                <a:chOff x="4290828" y="1496185"/>
                <a:chExt cx="286500" cy="361376"/>
              </a:xfrm>
            </p:grpSpPr>
            <p:cxnSp>
              <p:nvCxnSpPr>
                <p:cNvPr id="5270" name="Google Shape;5270;p101"/>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271" name="Google Shape;5271;p101"/>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2" name="Google Shape;5272;p101"/>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3" name="Google Shape;5273;p101"/>
            <p:cNvGrpSpPr/>
            <p:nvPr/>
          </p:nvGrpSpPr>
          <p:grpSpPr>
            <a:xfrm>
              <a:off x="4613643" y="1763716"/>
              <a:ext cx="325308" cy="439200"/>
              <a:chOff x="4613643" y="1763716"/>
              <a:chExt cx="325308" cy="439200"/>
            </a:xfrm>
          </p:grpSpPr>
          <p:grpSp>
            <p:nvGrpSpPr>
              <p:cNvPr id="5274" name="Google Shape;5274;p101"/>
              <p:cNvGrpSpPr/>
              <p:nvPr/>
            </p:nvGrpSpPr>
            <p:grpSpPr>
              <a:xfrm>
                <a:off x="4652451" y="1879538"/>
                <a:ext cx="286500" cy="323378"/>
                <a:chOff x="4652451" y="1879538"/>
                <a:chExt cx="286500" cy="323378"/>
              </a:xfrm>
            </p:grpSpPr>
            <p:cxnSp>
              <p:nvCxnSpPr>
                <p:cNvPr id="5275" name="Google Shape;5275;p101"/>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276" name="Google Shape;5276;p101"/>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7" name="Google Shape;5277;p101"/>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8" name="Google Shape;5278;p101"/>
          <p:cNvGrpSpPr/>
          <p:nvPr/>
        </p:nvGrpSpPr>
        <p:grpSpPr>
          <a:xfrm>
            <a:off x="3421841" y="2349730"/>
            <a:ext cx="1652173" cy="391517"/>
            <a:chOff x="3512551" y="2358270"/>
            <a:chExt cx="1597383" cy="378533"/>
          </a:xfrm>
        </p:grpSpPr>
        <p:cxnSp>
          <p:nvCxnSpPr>
            <p:cNvPr id="5279" name="Google Shape;5279;p101"/>
            <p:cNvCxnSpPr>
              <a:stCxn id="5280" idx="6"/>
              <a:endCxn id="528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282" name="Google Shape;5282;p101"/>
            <p:cNvGrpSpPr/>
            <p:nvPr/>
          </p:nvGrpSpPr>
          <p:grpSpPr>
            <a:xfrm>
              <a:off x="3512551" y="2358270"/>
              <a:ext cx="225647" cy="307714"/>
              <a:chOff x="2182679" y="2004714"/>
              <a:chExt cx="792300" cy="1080458"/>
            </a:xfrm>
          </p:grpSpPr>
          <p:cxnSp>
            <p:nvCxnSpPr>
              <p:cNvPr id="5283" name="Google Shape;5283;p101"/>
              <p:cNvCxnSpPr>
                <a:stCxn id="528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280" name="Google Shape;5280;p101"/>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101"/>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5" name="Google Shape;5285;p101"/>
            <p:cNvGrpSpPr/>
            <p:nvPr/>
          </p:nvGrpSpPr>
          <p:grpSpPr>
            <a:xfrm>
              <a:off x="3969644" y="2440153"/>
              <a:ext cx="225853" cy="296651"/>
              <a:chOff x="3775710" y="1729289"/>
              <a:chExt cx="136500" cy="179289"/>
            </a:xfrm>
          </p:grpSpPr>
          <p:cxnSp>
            <p:nvCxnSpPr>
              <p:cNvPr id="5286" name="Google Shape;5286;p101"/>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287" name="Google Shape;5287;p101"/>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01"/>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101"/>
            <p:cNvGrpSpPr/>
            <p:nvPr/>
          </p:nvGrpSpPr>
          <p:grpSpPr>
            <a:xfrm>
              <a:off x="4427051" y="2358270"/>
              <a:ext cx="225647" cy="307714"/>
              <a:chOff x="5393704" y="2004714"/>
              <a:chExt cx="792300" cy="1080458"/>
            </a:xfrm>
          </p:grpSpPr>
          <p:cxnSp>
            <p:nvCxnSpPr>
              <p:cNvPr id="5290" name="Google Shape;5290;p101"/>
              <p:cNvCxnSpPr>
                <a:stCxn id="529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292" name="Google Shape;5292;p101"/>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101"/>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101"/>
            <p:cNvGrpSpPr/>
            <p:nvPr/>
          </p:nvGrpSpPr>
          <p:grpSpPr>
            <a:xfrm>
              <a:off x="4884287" y="2440252"/>
              <a:ext cx="225647" cy="296532"/>
              <a:chOff x="6999166" y="2292572"/>
              <a:chExt cx="792300" cy="1041192"/>
            </a:xfrm>
          </p:grpSpPr>
          <p:cxnSp>
            <p:nvCxnSpPr>
              <p:cNvPr id="5294" name="Google Shape;5294;p101"/>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281" name="Google Shape;5281;p101"/>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01"/>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6" name="Google Shape;5296;p101"/>
          <p:cNvGrpSpPr/>
          <p:nvPr/>
        </p:nvGrpSpPr>
        <p:grpSpPr>
          <a:xfrm>
            <a:off x="6842649" y="1185930"/>
            <a:ext cx="1581844" cy="732818"/>
            <a:chOff x="634175" y="2986275"/>
            <a:chExt cx="3147949" cy="1458344"/>
          </a:xfrm>
        </p:grpSpPr>
        <p:cxnSp>
          <p:nvCxnSpPr>
            <p:cNvPr id="5297" name="Google Shape;5297;p101"/>
            <p:cNvCxnSpPr>
              <a:stCxn id="5298" idx="4"/>
              <a:endCxn id="529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300" name="Google Shape;5300;p101"/>
            <p:cNvCxnSpPr>
              <a:stCxn id="5299" idx="0"/>
              <a:endCxn id="530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302" name="Google Shape;5302;p101"/>
            <p:cNvCxnSpPr>
              <a:stCxn id="5301" idx="4"/>
              <a:endCxn id="530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304" name="Google Shape;5304;p101"/>
            <p:cNvCxnSpPr>
              <a:stCxn id="5303" idx="0"/>
              <a:endCxn id="530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305" name="Google Shape;5305;p101"/>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301" name="Google Shape;5301;p101"/>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298" name="Google Shape;5298;p101"/>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303" name="Google Shape;5303;p101"/>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299" name="Google Shape;5299;p101"/>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306" name="Google Shape;5306;p101"/>
          <p:cNvGrpSpPr/>
          <p:nvPr/>
        </p:nvGrpSpPr>
        <p:grpSpPr>
          <a:xfrm>
            <a:off x="3410364" y="2880240"/>
            <a:ext cx="1675128" cy="313674"/>
            <a:chOff x="998425" y="1182125"/>
            <a:chExt cx="1065400" cy="199500"/>
          </a:xfrm>
        </p:grpSpPr>
        <p:sp>
          <p:nvSpPr>
            <p:cNvPr id="5307" name="Google Shape;5307;p101"/>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101"/>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101"/>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101"/>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101"/>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2" name="Google Shape;5312;p101"/>
          <p:cNvGrpSpPr/>
          <p:nvPr/>
        </p:nvGrpSpPr>
        <p:grpSpPr>
          <a:xfrm>
            <a:off x="3410363" y="3836206"/>
            <a:ext cx="1675129" cy="525345"/>
            <a:chOff x="5194708" y="3484366"/>
            <a:chExt cx="3148148" cy="987304"/>
          </a:xfrm>
        </p:grpSpPr>
        <p:grpSp>
          <p:nvGrpSpPr>
            <p:cNvPr id="5313" name="Google Shape;5313;p101"/>
            <p:cNvGrpSpPr/>
            <p:nvPr/>
          </p:nvGrpSpPr>
          <p:grpSpPr>
            <a:xfrm>
              <a:off x="7531521" y="3484366"/>
              <a:ext cx="811335" cy="987304"/>
              <a:chOff x="3379425" y="1617275"/>
              <a:chExt cx="1090650" cy="1327200"/>
            </a:xfrm>
          </p:grpSpPr>
          <p:sp>
            <p:nvSpPr>
              <p:cNvPr id="5314" name="Google Shape;5314;p101"/>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101"/>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101"/>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101"/>
            <p:cNvGrpSpPr/>
            <p:nvPr/>
          </p:nvGrpSpPr>
          <p:grpSpPr>
            <a:xfrm>
              <a:off x="6752546" y="3484366"/>
              <a:ext cx="811428" cy="987304"/>
              <a:chOff x="2332275" y="1617275"/>
              <a:chExt cx="1090775" cy="1327200"/>
            </a:xfrm>
          </p:grpSpPr>
          <p:sp>
            <p:nvSpPr>
              <p:cNvPr id="5318" name="Google Shape;5318;p101"/>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101"/>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101"/>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1" name="Google Shape;5321;p101"/>
            <p:cNvGrpSpPr/>
            <p:nvPr/>
          </p:nvGrpSpPr>
          <p:grpSpPr>
            <a:xfrm>
              <a:off x="5973664" y="3484366"/>
              <a:ext cx="811335" cy="987304"/>
              <a:chOff x="1285250" y="1617275"/>
              <a:chExt cx="1090650" cy="1327200"/>
            </a:xfrm>
          </p:grpSpPr>
          <p:sp>
            <p:nvSpPr>
              <p:cNvPr id="5322" name="Google Shape;5322;p101"/>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101"/>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101"/>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101"/>
            <p:cNvGrpSpPr/>
            <p:nvPr/>
          </p:nvGrpSpPr>
          <p:grpSpPr>
            <a:xfrm>
              <a:off x="5194708" y="3484366"/>
              <a:ext cx="811409" cy="987304"/>
              <a:chOff x="238125" y="1617275"/>
              <a:chExt cx="1090750" cy="1327200"/>
            </a:xfrm>
          </p:grpSpPr>
          <p:sp>
            <p:nvSpPr>
              <p:cNvPr id="5326" name="Google Shape;5326;p101"/>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101"/>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101"/>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9" name="Google Shape;5329;p101"/>
          <p:cNvGrpSpPr/>
          <p:nvPr/>
        </p:nvGrpSpPr>
        <p:grpSpPr>
          <a:xfrm>
            <a:off x="6844048" y="2482095"/>
            <a:ext cx="1579046" cy="522230"/>
            <a:chOff x="6853641" y="2534077"/>
            <a:chExt cx="1515545" cy="501229"/>
          </a:xfrm>
        </p:grpSpPr>
        <p:grpSp>
          <p:nvGrpSpPr>
            <p:cNvPr id="5330" name="Google Shape;5330;p101"/>
            <p:cNvGrpSpPr/>
            <p:nvPr/>
          </p:nvGrpSpPr>
          <p:grpSpPr>
            <a:xfrm>
              <a:off x="6853641" y="2618923"/>
              <a:ext cx="1515545" cy="324556"/>
              <a:chOff x="6853641" y="2618923"/>
              <a:chExt cx="1515545" cy="324556"/>
            </a:xfrm>
          </p:grpSpPr>
          <p:sp>
            <p:nvSpPr>
              <p:cNvPr id="5331" name="Google Shape;5331;p101"/>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01"/>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101"/>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101"/>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101"/>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6" name="Google Shape;5336;p101"/>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101"/>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01"/>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01"/>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01"/>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1" name="Google Shape;5341;p101"/>
          <p:cNvGrpSpPr/>
          <p:nvPr/>
        </p:nvGrpSpPr>
        <p:grpSpPr>
          <a:xfrm>
            <a:off x="3438940" y="3357136"/>
            <a:ext cx="1617976" cy="346616"/>
            <a:chOff x="1808063" y="4294338"/>
            <a:chExt cx="3370782" cy="721817"/>
          </a:xfrm>
        </p:grpSpPr>
        <p:sp>
          <p:nvSpPr>
            <p:cNvPr id="5342" name="Google Shape;5342;p101"/>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101"/>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01"/>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01"/>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101"/>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01"/>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01"/>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101"/>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101"/>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101"/>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2" name="Google Shape;5352;p101"/>
          <p:cNvGrpSpPr/>
          <p:nvPr/>
        </p:nvGrpSpPr>
        <p:grpSpPr>
          <a:xfrm>
            <a:off x="5264936" y="4023886"/>
            <a:ext cx="1417067" cy="350605"/>
            <a:chOff x="4234950" y="2101012"/>
            <a:chExt cx="4219974" cy="1044090"/>
          </a:xfrm>
        </p:grpSpPr>
        <p:sp>
          <p:nvSpPr>
            <p:cNvPr id="5353" name="Google Shape;5353;p101"/>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101"/>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01"/>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101"/>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101"/>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101"/>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101"/>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01"/>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01"/>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01"/>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01"/>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01"/>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01"/>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01"/>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101"/>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01"/>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101"/>
          <p:cNvGrpSpPr/>
          <p:nvPr/>
        </p:nvGrpSpPr>
        <p:grpSpPr>
          <a:xfrm>
            <a:off x="6840408" y="2014643"/>
            <a:ext cx="1586327" cy="371557"/>
            <a:chOff x="1247650" y="2075423"/>
            <a:chExt cx="6648477" cy="1557238"/>
          </a:xfrm>
        </p:grpSpPr>
        <p:sp>
          <p:nvSpPr>
            <p:cNvPr id="5370" name="Google Shape;5370;p10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10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0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10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0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0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6" name="Google Shape;5376;p101"/>
          <p:cNvGrpSpPr/>
          <p:nvPr/>
        </p:nvGrpSpPr>
        <p:grpSpPr>
          <a:xfrm>
            <a:off x="5271678" y="1167833"/>
            <a:ext cx="1415601" cy="1648533"/>
            <a:chOff x="1839112" y="2209163"/>
            <a:chExt cx="1918159" cy="2233784"/>
          </a:xfrm>
        </p:grpSpPr>
        <p:sp>
          <p:nvSpPr>
            <p:cNvPr id="5377" name="Google Shape;5377;p101"/>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01"/>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101"/>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0" name="Google Shape;5380;p101"/>
            <p:cNvCxnSpPr>
              <a:stCxn id="5377" idx="6"/>
              <a:endCxn id="5378"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381" name="Google Shape;5381;p101"/>
            <p:cNvCxnSpPr>
              <a:stCxn id="5378" idx="4"/>
              <a:endCxn id="538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383" name="Google Shape;5383;p101"/>
            <p:cNvCxnSpPr>
              <a:stCxn id="5382" idx="6"/>
              <a:endCxn id="5379"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384" name="Google Shape;5384;p101"/>
            <p:cNvCxnSpPr>
              <a:stCxn id="5379" idx="4"/>
              <a:endCxn id="538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382" name="Google Shape;5382;p101"/>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01"/>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01"/>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7" name="Google Shape;5387;p101"/>
            <p:cNvCxnSpPr>
              <a:endCxn id="538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388" name="Google Shape;5388;p101"/>
          <p:cNvGrpSpPr/>
          <p:nvPr/>
        </p:nvGrpSpPr>
        <p:grpSpPr>
          <a:xfrm>
            <a:off x="3428944" y="1185917"/>
            <a:ext cx="1637968" cy="154942"/>
            <a:chOff x="238125" y="2506075"/>
            <a:chExt cx="7115411" cy="673075"/>
          </a:xfrm>
        </p:grpSpPr>
        <p:sp>
          <p:nvSpPr>
            <p:cNvPr id="5389" name="Google Shape;5389;p10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01"/>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101"/>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01"/>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01"/>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101"/>
          <p:cNvGrpSpPr/>
          <p:nvPr/>
        </p:nvGrpSpPr>
        <p:grpSpPr>
          <a:xfrm>
            <a:off x="1969680" y="1500635"/>
            <a:ext cx="1262932" cy="785408"/>
            <a:chOff x="548861" y="389676"/>
            <a:chExt cx="3843371" cy="2390163"/>
          </a:xfrm>
        </p:grpSpPr>
        <p:cxnSp>
          <p:nvCxnSpPr>
            <p:cNvPr id="5395" name="Google Shape;5395;p101"/>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396" name="Google Shape;5396;p101"/>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397" name="Google Shape;5397;p101"/>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398" name="Google Shape;5398;p101"/>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399" name="Google Shape;5399;p101"/>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400" name="Google Shape;5400;p101"/>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1" name="Google Shape;5401;p101"/>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402" name="Google Shape;5402;p101"/>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101"/>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01"/>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101"/>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101"/>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01"/>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8" name="Google Shape;5408;p101"/>
          <p:cNvGrpSpPr/>
          <p:nvPr/>
        </p:nvGrpSpPr>
        <p:grpSpPr>
          <a:xfrm>
            <a:off x="757812" y="2607512"/>
            <a:ext cx="1412054" cy="633562"/>
            <a:chOff x="1187400" y="2529299"/>
            <a:chExt cx="6769193" cy="2241903"/>
          </a:xfrm>
        </p:grpSpPr>
        <p:sp>
          <p:nvSpPr>
            <p:cNvPr id="5409" name="Google Shape;5409;p101"/>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410" name="Google Shape;5410;p101"/>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11" name="Google Shape;5411;p101"/>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12" name="Google Shape;5412;p101"/>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13" name="Google Shape;5413;p101"/>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14" name="Google Shape;5414;p101"/>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15" name="Google Shape;5415;p101"/>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416" name="Google Shape;5416;p101"/>
            <p:cNvCxnSpPr>
              <a:stCxn id="5409" idx="2"/>
              <a:endCxn id="5410"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17" name="Google Shape;5417;p101"/>
            <p:cNvCxnSpPr>
              <a:stCxn id="5411" idx="0"/>
              <a:endCxn id="5409"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18" name="Google Shape;5418;p101"/>
            <p:cNvCxnSpPr>
              <a:stCxn id="5411" idx="2"/>
              <a:endCxn id="5413"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19" name="Google Shape;5419;p101"/>
            <p:cNvCxnSpPr>
              <a:stCxn id="5412" idx="0"/>
              <a:endCxn id="5411"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20" name="Google Shape;5420;p101"/>
            <p:cNvCxnSpPr>
              <a:stCxn id="5410" idx="2"/>
              <a:endCxn id="5415"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21" name="Google Shape;5421;p101"/>
            <p:cNvCxnSpPr>
              <a:stCxn id="5414" idx="0"/>
              <a:endCxn id="5410"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422" name="Google Shape;5422;p101"/>
          <p:cNvGrpSpPr/>
          <p:nvPr/>
        </p:nvGrpSpPr>
        <p:grpSpPr>
          <a:xfrm>
            <a:off x="6844058" y="3100221"/>
            <a:ext cx="1579035" cy="540873"/>
            <a:chOff x="6895650" y="3126697"/>
            <a:chExt cx="1436662" cy="492105"/>
          </a:xfrm>
        </p:grpSpPr>
        <p:sp>
          <p:nvSpPr>
            <p:cNvPr id="5423" name="Google Shape;5423;p101"/>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01"/>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01"/>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01"/>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01"/>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8" name="Google Shape;5428;p101"/>
            <p:cNvGrpSpPr/>
            <p:nvPr/>
          </p:nvGrpSpPr>
          <p:grpSpPr>
            <a:xfrm>
              <a:off x="6995957" y="3335810"/>
              <a:ext cx="1230393" cy="71754"/>
              <a:chOff x="6995957" y="3287964"/>
              <a:chExt cx="1230393" cy="71754"/>
            </a:xfrm>
          </p:grpSpPr>
          <p:sp>
            <p:nvSpPr>
              <p:cNvPr id="5429" name="Google Shape;5429;p101"/>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01"/>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01"/>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01"/>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01"/>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4" name="Google Shape;5434;p101"/>
          <p:cNvGrpSpPr/>
          <p:nvPr/>
        </p:nvGrpSpPr>
        <p:grpSpPr>
          <a:xfrm>
            <a:off x="6842640" y="3736984"/>
            <a:ext cx="1581862" cy="650625"/>
            <a:chOff x="6777990" y="3710194"/>
            <a:chExt cx="1646915" cy="677382"/>
          </a:xfrm>
        </p:grpSpPr>
        <p:grpSp>
          <p:nvGrpSpPr>
            <p:cNvPr id="5435" name="Google Shape;5435;p101"/>
            <p:cNvGrpSpPr/>
            <p:nvPr/>
          </p:nvGrpSpPr>
          <p:grpSpPr>
            <a:xfrm>
              <a:off x="6777990" y="3874492"/>
              <a:ext cx="411129" cy="513083"/>
              <a:chOff x="6777990" y="3874492"/>
              <a:chExt cx="411129" cy="513083"/>
            </a:xfrm>
          </p:grpSpPr>
          <p:cxnSp>
            <p:nvCxnSpPr>
              <p:cNvPr id="5436" name="Google Shape;5436;p101"/>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437" name="Google Shape;5437;p101"/>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8" name="Google Shape;5438;p101"/>
            <p:cNvGrpSpPr/>
            <p:nvPr/>
          </p:nvGrpSpPr>
          <p:grpSpPr>
            <a:xfrm>
              <a:off x="7188425" y="3710194"/>
              <a:ext cx="411123" cy="520535"/>
              <a:chOff x="7188425" y="3710194"/>
              <a:chExt cx="411123" cy="520535"/>
            </a:xfrm>
          </p:grpSpPr>
          <p:cxnSp>
            <p:nvCxnSpPr>
              <p:cNvPr id="5439" name="Google Shape;5439;p101"/>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440" name="Google Shape;5440;p101"/>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1" name="Google Shape;5441;p101"/>
            <p:cNvGrpSpPr/>
            <p:nvPr/>
          </p:nvGrpSpPr>
          <p:grpSpPr>
            <a:xfrm>
              <a:off x="7603341" y="3874492"/>
              <a:ext cx="411474" cy="513083"/>
              <a:chOff x="7603341" y="3874492"/>
              <a:chExt cx="411474" cy="513083"/>
            </a:xfrm>
          </p:grpSpPr>
          <p:cxnSp>
            <p:nvCxnSpPr>
              <p:cNvPr id="5442" name="Google Shape;5442;p101"/>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443" name="Google Shape;5443;p101"/>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4" name="Google Shape;5444;p101"/>
            <p:cNvGrpSpPr/>
            <p:nvPr/>
          </p:nvGrpSpPr>
          <p:grpSpPr>
            <a:xfrm>
              <a:off x="8013776" y="3722847"/>
              <a:ext cx="411129" cy="507881"/>
              <a:chOff x="8013776" y="3722847"/>
              <a:chExt cx="411129" cy="507881"/>
            </a:xfrm>
          </p:grpSpPr>
          <p:cxnSp>
            <p:nvCxnSpPr>
              <p:cNvPr id="5445" name="Google Shape;5445;p101"/>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446" name="Google Shape;5446;p101"/>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47" name="Google Shape;5447;p101"/>
          <p:cNvGrpSpPr/>
          <p:nvPr/>
        </p:nvGrpSpPr>
        <p:grpSpPr>
          <a:xfrm>
            <a:off x="5262155" y="2909824"/>
            <a:ext cx="1421889" cy="1020603"/>
            <a:chOff x="5190863" y="2824811"/>
            <a:chExt cx="1544860" cy="1108869"/>
          </a:xfrm>
        </p:grpSpPr>
        <p:grpSp>
          <p:nvGrpSpPr>
            <p:cNvPr id="5448" name="Google Shape;5448;p101"/>
            <p:cNvGrpSpPr/>
            <p:nvPr/>
          </p:nvGrpSpPr>
          <p:grpSpPr>
            <a:xfrm>
              <a:off x="5938695" y="3176919"/>
              <a:ext cx="685761" cy="404739"/>
              <a:chOff x="5938695" y="3176919"/>
              <a:chExt cx="685761" cy="404739"/>
            </a:xfrm>
          </p:grpSpPr>
          <p:grpSp>
            <p:nvGrpSpPr>
              <p:cNvPr id="5449" name="Google Shape;5449;p101"/>
              <p:cNvGrpSpPr/>
              <p:nvPr/>
            </p:nvGrpSpPr>
            <p:grpSpPr>
              <a:xfrm>
                <a:off x="5938695" y="3176919"/>
                <a:ext cx="685761" cy="404739"/>
                <a:chOff x="5938695" y="3176919"/>
                <a:chExt cx="685761" cy="404739"/>
              </a:xfrm>
            </p:grpSpPr>
            <p:sp>
              <p:nvSpPr>
                <p:cNvPr id="5450" name="Google Shape;5450;p101"/>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101"/>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2" name="Google Shape;5452;p101"/>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101"/>
            <p:cNvGrpSpPr/>
            <p:nvPr/>
          </p:nvGrpSpPr>
          <p:grpSpPr>
            <a:xfrm>
              <a:off x="5305233" y="3176835"/>
              <a:ext cx="685971" cy="404655"/>
              <a:chOff x="5305233" y="3176835"/>
              <a:chExt cx="685971" cy="404655"/>
            </a:xfrm>
          </p:grpSpPr>
          <p:grpSp>
            <p:nvGrpSpPr>
              <p:cNvPr id="5454" name="Google Shape;5454;p101"/>
              <p:cNvGrpSpPr/>
              <p:nvPr/>
            </p:nvGrpSpPr>
            <p:grpSpPr>
              <a:xfrm>
                <a:off x="5305233" y="3176835"/>
                <a:ext cx="685971" cy="404655"/>
                <a:chOff x="5305233" y="3176835"/>
                <a:chExt cx="685971" cy="404655"/>
              </a:xfrm>
            </p:grpSpPr>
            <p:sp>
              <p:nvSpPr>
                <p:cNvPr id="5455" name="Google Shape;5455;p101"/>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101"/>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7" name="Google Shape;5457;p101"/>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8" name="Google Shape;5458;p101"/>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9" name="Google Shape;5459;p101"/>
            <p:cNvGrpSpPr/>
            <p:nvPr/>
          </p:nvGrpSpPr>
          <p:grpSpPr>
            <a:xfrm>
              <a:off x="5657361" y="2824811"/>
              <a:ext cx="1078361" cy="404655"/>
              <a:chOff x="5657361" y="2824811"/>
              <a:chExt cx="1078361" cy="404655"/>
            </a:xfrm>
          </p:grpSpPr>
          <p:grpSp>
            <p:nvGrpSpPr>
              <p:cNvPr id="5460" name="Google Shape;5460;p101"/>
              <p:cNvGrpSpPr/>
              <p:nvPr/>
            </p:nvGrpSpPr>
            <p:grpSpPr>
              <a:xfrm>
                <a:off x="5657361" y="2824811"/>
                <a:ext cx="1078361" cy="404655"/>
                <a:chOff x="5657361" y="2824811"/>
                <a:chExt cx="1078361" cy="404655"/>
              </a:xfrm>
            </p:grpSpPr>
            <p:grpSp>
              <p:nvGrpSpPr>
                <p:cNvPr id="5461" name="Google Shape;5461;p101"/>
                <p:cNvGrpSpPr/>
                <p:nvPr/>
              </p:nvGrpSpPr>
              <p:grpSpPr>
                <a:xfrm>
                  <a:off x="5938485" y="2824811"/>
                  <a:ext cx="797237" cy="404655"/>
                  <a:chOff x="5938485" y="2824811"/>
                  <a:chExt cx="797237" cy="404655"/>
                </a:xfrm>
              </p:grpSpPr>
              <p:sp>
                <p:nvSpPr>
                  <p:cNvPr id="5462" name="Google Shape;5462;p101"/>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01"/>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4" name="Google Shape;5464;p101"/>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5" name="Google Shape;5465;p101"/>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6" name="Google Shape;5466;p101"/>
            <p:cNvGrpSpPr/>
            <p:nvPr/>
          </p:nvGrpSpPr>
          <p:grpSpPr>
            <a:xfrm>
              <a:off x="5190863" y="3528942"/>
              <a:ext cx="1078026" cy="404739"/>
              <a:chOff x="5190863" y="3528942"/>
              <a:chExt cx="1078026" cy="404739"/>
            </a:xfrm>
          </p:grpSpPr>
          <p:sp>
            <p:nvSpPr>
              <p:cNvPr id="5467" name="Google Shape;5467;p101"/>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8" name="Google Shape;5468;p101"/>
              <p:cNvGrpSpPr/>
              <p:nvPr/>
            </p:nvGrpSpPr>
            <p:grpSpPr>
              <a:xfrm>
                <a:off x="5190863" y="3528942"/>
                <a:ext cx="1078026" cy="404739"/>
                <a:chOff x="5190863" y="3528942"/>
                <a:chExt cx="1078026" cy="404739"/>
              </a:xfrm>
            </p:grpSpPr>
            <p:sp>
              <p:nvSpPr>
                <p:cNvPr id="5469" name="Google Shape;5469;p101"/>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01"/>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71" name="Google Shape;5471;p101"/>
          <p:cNvGrpSpPr/>
          <p:nvPr/>
        </p:nvGrpSpPr>
        <p:grpSpPr>
          <a:xfrm>
            <a:off x="728162" y="1474292"/>
            <a:ext cx="1086719" cy="879487"/>
            <a:chOff x="803162" y="1474292"/>
            <a:chExt cx="1086719" cy="879487"/>
          </a:xfrm>
        </p:grpSpPr>
        <p:grpSp>
          <p:nvGrpSpPr>
            <p:cNvPr id="5472" name="Google Shape;5472;p101"/>
            <p:cNvGrpSpPr/>
            <p:nvPr/>
          </p:nvGrpSpPr>
          <p:grpSpPr>
            <a:xfrm>
              <a:off x="803162" y="1625948"/>
              <a:ext cx="445856" cy="576579"/>
              <a:chOff x="803162" y="1625948"/>
              <a:chExt cx="445856" cy="576579"/>
            </a:xfrm>
          </p:grpSpPr>
          <p:sp>
            <p:nvSpPr>
              <p:cNvPr id="5473" name="Google Shape;5473;p101"/>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4" name="Google Shape;5474;p101"/>
              <p:cNvGrpSpPr/>
              <p:nvPr/>
            </p:nvGrpSpPr>
            <p:grpSpPr>
              <a:xfrm>
                <a:off x="1056023" y="1625948"/>
                <a:ext cx="192995" cy="576579"/>
                <a:chOff x="1056023" y="1625948"/>
                <a:chExt cx="192995" cy="576579"/>
              </a:xfrm>
            </p:grpSpPr>
            <p:sp>
              <p:nvSpPr>
                <p:cNvPr id="5475" name="Google Shape;5475;p101"/>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01"/>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101"/>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101"/>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01"/>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80" name="Google Shape;5480;p101"/>
            <p:cNvGrpSpPr/>
            <p:nvPr/>
          </p:nvGrpSpPr>
          <p:grpSpPr>
            <a:xfrm>
              <a:off x="1371406" y="1474292"/>
              <a:ext cx="518475" cy="879487"/>
              <a:chOff x="1398231" y="1474292"/>
              <a:chExt cx="518475" cy="879487"/>
            </a:xfrm>
          </p:grpSpPr>
          <p:grpSp>
            <p:nvGrpSpPr>
              <p:cNvPr id="5481" name="Google Shape;5481;p101"/>
              <p:cNvGrpSpPr/>
              <p:nvPr/>
            </p:nvGrpSpPr>
            <p:grpSpPr>
              <a:xfrm>
                <a:off x="1398231" y="1474292"/>
                <a:ext cx="518475" cy="341643"/>
                <a:chOff x="1398231" y="1474292"/>
                <a:chExt cx="518475" cy="341643"/>
              </a:xfrm>
            </p:grpSpPr>
            <p:sp>
              <p:nvSpPr>
                <p:cNvPr id="5482" name="Google Shape;5482;p101"/>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3" name="Google Shape;5483;p101"/>
                <p:cNvGrpSpPr/>
                <p:nvPr/>
              </p:nvGrpSpPr>
              <p:grpSpPr>
                <a:xfrm>
                  <a:off x="1616453" y="1474292"/>
                  <a:ext cx="300253" cy="341643"/>
                  <a:chOff x="1616453" y="1475379"/>
                  <a:chExt cx="300253" cy="341643"/>
                </a:xfrm>
              </p:grpSpPr>
              <p:sp>
                <p:nvSpPr>
                  <p:cNvPr id="5484" name="Google Shape;5484;p101"/>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01"/>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101"/>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01"/>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01"/>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101"/>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101"/>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1" name="Google Shape;5491;p101"/>
                  <p:cNvGrpSpPr/>
                  <p:nvPr/>
                </p:nvGrpSpPr>
                <p:grpSpPr>
                  <a:xfrm>
                    <a:off x="1839639" y="1475379"/>
                    <a:ext cx="77067" cy="341643"/>
                    <a:chOff x="1839639" y="1475379"/>
                    <a:chExt cx="77067" cy="341643"/>
                  </a:xfrm>
                </p:grpSpPr>
                <p:sp>
                  <p:nvSpPr>
                    <p:cNvPr id="5492" name="Google Shape;5492;p101"/>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101"/>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94" name="Google Shape;5494;p101"/>
              <p:cNvGrpSpPr/>
              <p:nvPr/>
            </p:nvGrpSpPr>
            <p:grpSpPr>
              <a:xfrm>
                <a:off x="1398451" y="2012951"/>
                <a:ext cx="518255" cy="340828"/>
                <a:chOff x="1398451" y="2012951"/>
                <a:chExt cx="518255" cy="340828"/>
              </a:xfrm>
            </p:grpSpPr>
            <p:sp>
              <p:nvSpPr>
                <p:cNvPr id="5495" name="Google Shape;5495;p101"/>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6" name="Google Shape;5496;p101"/>
                <p:cNvGrpSpPr/>
                <p:nvPr/>
              </p:nvGrpSpPr>
              <p:grpSpPr>
                <a:xfrm>
                  <a:off x="1616453" y="2012951"/>
                  <a:ext cx="300253" cy="340828"/>
                  <a:chOff x="1616453" y="2013538"/>
                  <a:chExt cx="300253" cy="340828"/>
                </a:xfrm>
              </p:grpSpPr>
              <p:sp>
                <p:nvSpPr>
                  <p:cNvPr id="5497" name="Google Shape;5497;p101"/>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101"/>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101"/>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101"/>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101"/>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101"/>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101"/>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4" name="Google Shape;5504;p101"/>
                  <p:cNvGrpSpPr/>
                  <p:nvPr/>
                </p:nvGrpSpPr>
                <p:grpSpPr>
                  <a:xfrm>
                    <a:off x="1839639" y="2013538"/>
                    <a:ext cx="77067" cy="340828"/>
                    <a:chOff x="1839639" y="2013538"/>
                    <a:chExt cx="77067" cy="340828"/>
                  </a:xfrm>
                </p:grpSpPr>
                <p:sp>
                  <p:nvSpPr>
                    <p:cNvPr id="5505" name="Google Shape;5505;p101"/>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101"/>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507" name="Google Shape;5507;p101"/>
          <p:cNvGrpSpPr/>
          <p:nvPr/>
        </p:nvGrpSpPr>
        <p:grpSpPr>
          <a:xfrm>
            <a:off x="724986" y="3605478"/>
            <a:ext cx="1368681" cy="682918"/>
            <a:chOff x="724986" y="3605478"/>
            <a:chExt cx="1368681" cy="682918"/>
          </a:xfrm>
        </p:grpSpPr>
        <p:grpSp>
          <p:nvGrpSpPr>
            <p:cNvPr id="5508" name="Google Shape;5508;p101"/>
            <p:cNvGrpSpPr/>
            <p:nvPr/>
          </p:nvGrpSpPr>
          <p:grpSpPr>
            <a:xfrm>
              <a:off x="1289102" y="3823629"/>
              <a:ext cx="240442" cy="250435"/>
              <a:chOff x="-165066" y="3843615"/>
              <a:chExt cx="221259" cy="230455"/>
            </a:xfrm>
          </p:grpSpPr>
          <p:sp>
            <p:nvSpPr>
              <p:cNvPr id="5509" name="Google Shape;5509;p101"/>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101"/>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101"/>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101"/>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101"/>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101"/>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101"/>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101"/>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101"/>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101"/>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101"/>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101"/>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101"/>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101"/>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101"/>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101"/>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101"/>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101"/>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101"/>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101"/>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101"/>
            <p:cNvGrpSpPr/>
            <p:nvPr/>
          </p:nvGrpSpPr>
          <p:grpSpPr>
            <a:xfrm>
              <a:off x="724986" y="3605478"/>
              <a:ext cx="1368681" cy="682918"/>
              <a:chOff x="724986" y="3605478"/>
              <a:chExt cx="1368681" cy="682918"/>
            </a:xfrm>
          </p:grpSpPr>
          <p:grpSp>
            <p:nvGrpSpPr>
              <p:cNvPr id="5530" name="Google Shape;5530;p101"/>
              <p:cNvGrpSpPr/>
              <p:nvPr/>
            </p:nvGrpSpPr>
            <p:grpSpPr>
              <a:xfrm>
                <a:off x="1498221" y="4047614"/>
                <a:ext cx="529172" cy="240783"/>
                <a:chOff x="1498221" y="4047614"/>
                <a:chExt cx="529172" cy="240783"/>
              </a:xfrm>
            </p:grpSpPr>
            <p:grpSp>
              <p:nvGrpSpPr>
                <p:cNvPr id="5531" name="Google Shape;5531;p101"/>
                <p:cNvGrpSpPr/>
                <p:nvPr/>
              </p:nvGrpSpPr>
              <p:grpSpPr>
                <a:xfrm>
                  <a:off x="1826655" y="4224370"/>
                  <a:ext cx="200738" cy="25631"/>
                  <a:chOff x="1826655" y="4224370"/>
                  <a:chExt cx="200738" cy="25631"/>
                </a:xfrm>
              </p:grpSpPr>
              <p:sp>
                <p:nvSpPr>
                  <p:cNvPr id="5532" name="Google Shape;5532;p101"/>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01"/>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4" name="Google Shape;5534;p101"/>
                <p:cNvGrpSpPr/>
                <p:nvPr/>
              </p:nvGrpSpPr>
              <p:grpSpPr>
                <a:xfrm>
                  <a:off x="1498221" y="4047614"/>
                  <a:ext cx="328444" cy="240783"/>
                  <a:chOff x="1498221" y="4047614"/>
                  <a:chExt cx="328444" cy="240783"/>
                </a:xfrm>
              </p:grpSpPr>
              <p:sp>
                <p:nvSpPr>
                  <p:cNvPr id="5535" name="Google Shape;5535;p101"/>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6" name="Google Shape;5536;p101"/>
                  <p:cNvGrpSpPr/>
                  <p:nvPr/>
                </p:nvGrpSpPr>
                <p:grpSpPr>
                  <a:xfrm>
                    <a:off x="1498221" y="4047614"/>
                    <a:ext cx="150566" cy="190416"/>
                    <a:chOff x="1498221" y="4047614"/>
                    <a:chExt cx="150566" cy="190416"/>
                  </a:xfrm>
                </p:grpSpPr>
                <p:sp>
                  <p:nvSpPr>
                    <p:cNvPr id="5537" name="Google Shape;5537;p101"/>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101"/>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39" name="Google Shape;5539;p101"/>
              <p:cNvGrpSpPr/>
              <p:nvPr/>
            </p:nvGrpSpPr>
            <p:grpSpPr>
              <a:xfrm>
                <a:off x="1560718" y="3800594"/>
                <a:ext cx="532948" cy="302090"/>
                <a:chOff x="1560718" y="3800594"/>
                <a:chExt cx="532948" cy="302090"/>
              </a:xfrm>
            </p:grpSpPr>
            <p:grpSp>
              <p:nvGrpSpPr>
                <p:cNvPr id="5540" name="Google Shape;5540;p101"/>
                <p:cNvGrpSpPr/>
                <p:nvPr/>
              </p:nvGrpSpPr>
              <p:grpSpPr>
                <a:xfrm>
                  <a:off x="1912179" y="3827344"/>
                  <a:ext cx="181487" cy="25631"/>
                  <a:chOff x="1912179" y="3827344"/>
                  <a:chExt cx="181487" cy="25631"/>
                </a:xfrm>
              </p:grpSpPr>
              <p:sp>
                <p:nvSpPr>
                  <p:cNvPr id="5541" name="Google Shape;5541;p101"/>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101"/>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3" name="Google Shape;5543;p101"/>
                <p:cNvGrpSpPr/>
                <p:nvPr/>
              </p:nvGrpSpPr>
              <p:grpSpPr>
                <a:xfrm>
                  <a:off x="1912179" y="4044505"/>
                  <a:ext cx="181487" cy="25622"/>
                  <a:chOff x="1912179" y="4044506"/>
                  <a:chExt cx="181487" cy="25622"/>
                </a:xfrm>
              </p:grpSpPr>
              <p:sp>
                <p:nvSpPr>
                  <p:cNvPr id="5544" name="Google Shape;5544;p101"/>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01"/>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101"/>
                <p:cNvGrpSpPr/>
                <p:nvPr/>
              </p:nvGrpSpPr>
              <p:grpSpPr>
                <a:xfrm>
                  <a:off x="1560718" y="3800594"/>
                  <a:ext cx="351472" cy="302090"/>
                  <a:chOff x="1560718" y="3800594"/>
                  <a:chExt cx="351472" cy="302090"/>
                </a:xfrm>
              </p:grpSpPr>
              <p:grpSp>
                <p:nvGrpSpPr>
                  <p:cNvPr id="5547" name="Google Shape;5547;p101"/>
                  <p:cNvGrpSpPr/>
                  <p:nvPr/>
                </p:nvGrpSpPr>
                <p:grpSpPr>
                  <a:xfrm>
                    <a:off x="1560718" y="3842857"/>
                    <a:ext cx="173586" cy="217131"/>
                    <a:chOff x="1560718" y="3842857"/>
                    <a:chExt cx="173586" cy="217131"/>
                  </a:xfrm>
                </p:grpSpPr>
                <p:sp>
                  <p:nvSpPr>
                    <p:cNvPr id="5548" name="Google Shape;5548;p101"/>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01"/>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01"/>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1" name="Google Shape;5551;p101"/>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101"/>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53" name="Google Shape;5553;p101"/>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4" name="Google Shape;5554;p101"/>
              <p:cNvGrpSpPr/>
              <p:nvPr/>
            </p:nvGrpSpPr>
            <p:grpSpPr>
              <a:xfrm>
                <a:off x="785350" y="3605478"/>
                <a:ext cx="535311" cy="249245"/>
                <a:chOff x="785350" y="3605478"/>
                <a:chExt cx="535311" cy="249245"/>
              </a:xfrm>
            </p:grpSpPr>
            <p:grpSp>
              <p:nvGrpSpPr>
                <p:cNvPr id="5555" name="Google Shape;5555;p101"/>
                <p:cNvGrpSpPr/>
                <p:nvPr/>
              </p:nvGrpSpPr>
              <p:grpSpPr>
                <a:xfrm>
                  <a:off x="785350" y="3605478"/>
                  <a:ext cx="376191" cy="102736"/>
                  <a:chOff x="785350" y="3605478"/>
                  <a:chExt cx="376191" cy="102736"/>
                </a:xfrm>
              </p:grpSpPr>
              <p:sp>
                <p:nvSpPr>
                  <p:cNvPr id="5556" name="Google Shape;5556;p101"/>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101"/>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101"/>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9" name="Google Shape;5559;p101"/>
                <p:cNvGrpSpPr/>
                <p:nvPr/>
              </p:nvGrpSpPr>
              <p:grpSpPr>
                <a:xfrm>
                  <a:off x="1161530" y="3655851"/>
                  <a:ext cx="159131" cy="198872"/>
                  <a:chOff x="1161530" y="3655851"/>
                  <a:chExt cx="159131" cy="198872"/>
                </a:xfrm>
              </p:grpSpPr>
              <p:sp>
                <p:nvSpPr>
                  <p:cNvPr id="5560" name="Google Shape;5560;p101"/>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101"/>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2" name="Google Shape;5562;p101"/>
              <p:cNvGrpSpPr/>
              <p:nvPr/>
            </p:nvGrpSpPr>
            <p:grpSpPr>
              <a:xfrm>
                <a:off x="785350" y="4047614"/>
                <a:ext cx="535311" cy="240783"/>
                <a:chOff x="785350" y="4047614"/>
                <a:chExt cx="535311" cy="240783"/>
              </a:xfrm>
            </p:grpSpPr>
            <p:grpSp>
              <p:nvGrpSpPr>
                <p:cNvPr id="5563" name="Google Shape;5563;p101"/>
                <p:cNvGrpSpPr/>
                <p:nvPr/>
              </p:nvGrpSpPr>
              <p:grpSpPr>
                <a:xfrm>
                  <a:off x="1161636" y="4047614"/>
                  <a:ext cx="159025" cy="190415"/>
                  <a:chOff x="1161636" y="4047614"/>
                  <a:chExt cx="159025" cy="190415"/>
                </a:xfrm>
              </p:grpSpPr>
              <p:sp>
                <p:nvSpPr>
                  <p:cNvPr id="5564" name="Google Shape;5564;p101"/>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101"/>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6" name="Google Shape;5566;p101"/>
                <p:cNvGrpSpPr/>
                <p:nvPr/>
              </p:nvGrpSpPr>
              <p:grpSpPr>
                <a:xfrm>
                  <a:off x="785350" y="4185661"/>
                  <a:ext cx="376191" cy="102736"/>
                  <a:chOff x="785350" y="4185661"/>
                  <a:chExt cx="376191" cy="102736"/>
                </a:xfrm>
              </p:grpSpPr>
              <p:sp>
                <p:nvSpPr>
                  <p:cNvPr id="5567" name="Google Shape;5567;p101"/>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01"/>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01"/>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0" name="Google Shape;5570;p101"/>
              <p:cNvGrpSpPr/>
              <p:nvPr/>
            </p:nvGrpSpPr>
            <p:grpSpPr>
              <a:xfrm>
                <a:off x="1501054" y="3605478"/>
                <a:ext cx="526340" cy="249240"/>
                <a:chOff x="1501054" y="3605478"/>
                <a:chExt cx="526340" cy="249240"/>
              </a:xfrm>
            </p:grpSpPr>
            <p:grpSp>
              <p:nvGrpSpPr>
                <p:cNvPr id="5571" name="Google Shape;5571;p101"/>
                <p:cNvGrpSpPr/>
                <p:nvPr/>
              </p:nvGrpSpPr>
              <p:grpSpPr>
                <a:xfrm>
                  <a:off x="1834208" y="3643867"/>
                  <a:ext cx="193185" cy="25622"/>
                  <a:chOff x="1834208" y="3643867"/>
                  <a:chExt cx="193185" cy="25622"/>
                </a:xfrm>
              </p:grpSpPr>
              <p:sp>
                <p:nvSpPr>
                  <p:cNvPr id="5572" name="Google Shape;5572;p101"/>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101"/>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4" name="Google Shape;5574;p101"/>
                <p:cNvGrpSpPr/>
                <p:nvPr/>
              </p:nvGrpSpPr>
              <p:grpSpPr>
                <a:xfrm>
                  <a:off x="1501054" y="3605478"/>
                  <a:ext cx="333165" cy="249240"/>
                  <a:chOff x="1501054" y="3605478"/>
                  <a:chExt cx="333165" cy="249240"/>
                </a:xfrm>
              </p:grpSpPr>
              <p:sp>
                <p:nvSpPr>
                  <p:cNvPr id="5575" name="Google Shape;5575;p101"/>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6" name="Google Shape;5576;p101"/>
                  <p:cNvGrpSpPr/>
                  <p:nvPr/>
                </p:nvGrpSpPr>
                <p:grpSpPr>
                  <a:xfrm>
                    <a:off x="1501054" y="3655851"/>
                    <a:ext cx="155286" cy="198867"/>
                    <a:chOff x="1501054" y="3655851"/>
                    <a:chExt cx="155286" cy="198867"/>
                  </a:xfrm>
                </p:grpSpPr>
                <p:sp>
                  <p:nvSpPr>
                    <p:cNvPr id="5577" name="Google Shape;5577;p101"/>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01"/>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79" name="Google Shape;5579;p101"/>
              <p:cNvGrpSpPr/>
              <p:nvPr/>
            </p:nvGrpSpPr>
            <p:grpSpPr>
              <a:xfrm>
                <a:off x="724986" y="3800594"/>
                <a:ext cx="532950" cy="302090"/>
                <a:chOff x="724986" y="3800594"/>
                <a:chExt cx="532950" cy="302090"/>
              </a:xfrm>
            </p:grpSpPr>
            <p:grpSp>
              <p:nvGrpSpPr>
                <p:cNvPr id="5580" name="Google Shape;5580;p101"/>
                <p:cNvGrpSpPr/>
                <p:nvPr/>
              </p:nvGrpSpPr>
              <p:grpSpPr>
                <a:xfrm>
                  <a:off x="724986" y="4044367"/>
                  <a:ext cx="181314" cy="25626"/>
                  <a:chOff x="724986" y="4044367"/>
                  <a:chExt cx="181314" cy="25626"/>
                </a:xfrm>
              </p:grpSpPr>
              <p:sp>
                <p:nvSpPr>
                  <p:cNvPr id="5581" name="Google Shape;5581;p101"/>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101"/>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3" name="Google Shape;5583;p101"/>
                <p:cNvGrpSpPr/>
                <p:nvPr/>
              </p:nvGrpSpPr>
              <p:grpSpPr>
                <a:xfrm>
                  <a:off x="906290" y="3800594"/>
                  <a:ext cx="351646" cy="302090"/>
                  <a:chOff x="906290" y="3800594"/>
                  <a:chExt cx="351646" cy="302090"/>
                </a:xfrm>
              </p:grpSpPr>
              <p:grpSp>
                <p:nvGrpSpPr>
                  <p:cNvPr id="5584" name="Google Shape;5584;p101"/>
                  <p:cNvGrpSpPr/>
                  <p:nvPr/>
                </p:nvGrpSpPr>
                <p:grpSpPr>
                  <a:xfrm>
                    <a:off x="1084172" y="3842857"/>
                    <a:ext cx="173764" cy="217131"/>
                    <a:chOff x="1084172" y="3842857"/>
                    <a:chExt cx="173764" cy="217131"/>
                  </a:xfrm>
                </p:grpSpPr>
                <p:grpSp>
                  <p:nvGrpSpPr>
                    <p:cNvPr id="5585" name="Google Shape;5585;p101"/>
                    <p:cNvGrpSpPr/>
                    <p:nvPr/>
                  </p:nvGrpSpPr>
                  <p:grpSpPr>
                    <a:xfrm>
                      <a:off x="1156862" y="3936509"/>
                      <a:ext cx="101073" cy="25622"/>
                      <a:chOff x="1156862" y="3936509"/>
                      <a:chExt cx="101073" cy="25622"/>
                    </a:xfrm>
                  </p:grpSpPr>
                  <p:sp>
                    <p:nvSpPr>
                      <p:cNvPr id="5586" name="Google Shape;5586;p101"/>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101"/>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8" name="Google Shape;5588;p101"/>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9" name="Google Shape;5589;p101"/>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101"/>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1" name="Google Shape;5591;p101"/>
                <p:cNvGrpSpPr/>
                <p:nvPr/>
              </p:nvGrpSpPr>
              <p:grpSpPr>
                <a:xfrm>
                  <a:off x="724986" y="3830189"/>
                  <a:ext cx="189533" cy="25626"/>
                  <a:chOff x="724986" y="3830189"/>
                  <a:chExt cx="189533" cy="25626"/>
                </a:xfrm>
              </p:grpSpPr>
              <p:sp>
                <p:nvSpPr>
                  <p:cNvPr id="5592" name="Google Shape;5592;p101"/>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01"/>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594" name="Google Shape;5594;p101"/>
          <p:cNvGrpSpPr/>
          <p:nvPr/>
        </p:nvGrpSpPr>
        <p:grpSpPr>
          <a:xfrm>
            <a:off x="2253298" y="2455640"/>
            <a:ext cx="948701" cy="935378"/>
            <a:chOff x="2253298" y="2428317"/>
            <a:chExt cx="948701" cy="935378"/>
          </a:xfrm>
        </p:grpSpPr>
        <p:sp>
          <p:nvSpPr>
            <p:cNvPr id="5595" name="Google Shape;5595;p101"/>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01"/>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101"/>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101"/>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01"/>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101"/>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01"/>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01"/>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101"/>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101"/>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101"/>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101"/>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01"/>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01"/>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101"/>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101"/>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101"/>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101"/>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01"/>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01"/>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01"/>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01"/>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101"/>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101"/>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101"/>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101"/>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101"/>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101"/>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101"/>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101"/>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101"/>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101"/>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101"/>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1" name="Shape 5631"/>
        <p:cNvGrpSpPr/>
        <p:nvPr/>
      </p:nvGrpSpPr>
      <p:grpSpPr>
        <a:xfrm>
          <a:off x="0" y="0"/>
          <a:ext cx="0" cy="0"/>
          <a:chOff x="0" y="0"/>
          <a:chExt cx="0" cy="0"/>
        </a:xfrm>
      </p:grpSpPr>
      <p:grpSp>
        <p:nvGrpSpPr>
          <p:cNvPr id="5632" name="Google Shape;5632;p102"/>
          <p:cNvGrpSpPr/>
          <p:nvPr/>
        </p:nvGrpSpPr>
        <p:grpSpPr>
          <a:xfrm>
            <a:off x="3353582" y="1145627"/>
            <a:ext cx="2363393" cy="1017867"/>
            <a:chOff x="3292400" y="1219146"/>
            <a:chExt cx="2615240" cy="1110239"/>
          </a:xfrm>
        </p:grpSpPr>
        <p:sp>
          <p:nvSpPr>
            <p:cNvPr id="5633" name="Google Shape;5633;p102"/>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634" name="Google Shape;5634;p102"/>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35" name="Google Shape;5635;p102"/>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636" name="Google Shape;5636;p102"/>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637" name="Google Shape;5637;p102"/>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638" name="Google Shape;5638;p102"/>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639" name="Google Shape;5639;p102"/>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640" name="Google Shape;5640;p102"/>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641" name="Google Shape;5641;p102"/>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642" name="Google Shape;5642;p102"/>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643" name="Google Shape;5643;p102"/>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644" name="Google Shape;5644;p102"/>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645" name="Google Shape;5645;p102"/>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646" name="Google Shape;5646;p102"/>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647" name="Google Shape;5647;p102"/>
            <p:cNvGrpSpPr/>
            <p:nvPr/>
          </p:nvGrpSpPr>
          <p:grpSpPr>
            <a:xfrm>
              <a:off x="3748438" y="1378608"/>
              <a:ext cx="2159202" cy="903971"/>
              <a:chOff x="1683525" y="2179850"/>
              <a:chExt cx="4519050" cy="2134525"/>
            </a:xfrm>
          </p:grpSpPr>
          <p:sp>
            <p:nvSpPr>
              <p:cNvPr id="5648" name="Google Shape;5648;p102"/>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49" name="Google Shape;5649;p102"/>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50" name="Google Shape;5650;p102"/>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51" name="Google Shape;5651;p102"/>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52" name="Google Shape;5652;p102"/>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53" name="Google Shape;5653;p102"/>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54" name="Google Shape;5654;p102"/>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55" name="Google Shape;5655;p102"/>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56" name="Google Shape;5656;p102"/>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57" name="Google Shape;5657;p102"/>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58" name="Google Shape;5658;p102"/>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59" name="Google Shape;5659;p102"/>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660" name="Google Shape;5660;p102"/>
          <p:cNvGraphicFramePr/>
          <p:nvPr/>
        </p:nvGraphicFramePr>
        <p:xfrm>
          <a:off x="5949675" y="2323100"/>
          <a:ext cx="3000000" cy="3000000"/>
        </p:xfrm>
        <a:graphic>
          <a:graphicData uri="http://schemas.openxmlformats.org/drawingml/2006/table">
            <a:tbl>
              <a:tblPr>
                <a:noFill/>
                <a:tableStyleId>{71CBAB99-4659-4C43-80D5-345B5722AEE8}</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661" name="Google Shape;5661;p102"/>
          <p:cNvGrpSpPr/>
          <p:nvPr/>
        </p:nvGrpSpPr>
        <p:grpSpPr>
          <a:xfrm>
            <a:off x="5926924" y="3381697"/>
            <a:ext cx="2519825" cy="1001454"/>
            <a:chOff x="1906114" y="789980"/>
            <a:chExt cx="1487676" cy="606868"/>
          </a:xfrm>
        </p:grpSpPr>
        <p:cxnSp>
          <p:nvCxnSpPr>
            <p:cNvPr id="5662" name="Google Shape;5662;p102"/>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663" name="Google Shape;5663;p102"/>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664" name="Google Shape;5664;p102"/>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665" name="Google Shape;5665;p102"/>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666" name="Google Shape;5666;p102"/>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667" name="Google Shape;5667;p102"/>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668" name="Google Shape;5668;p102"/>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669" name="Google Shape;5669;p102"/>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102"/>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102"/>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102"/>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102"/>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102"/>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102"/>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676" name="Google Shape;5676;p102"/>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677" name="Google Shape;5677;p102"/>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678" name="Google Shape;5678;p102"/>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102"/>
          <p:cNvGrpSpPr/>
          <p:nvPr/>
        </p:nvGrpSpPr>
        <p:grpSpPr>
          <a:xfrm>
            <a:off x="726399" y="1190655"/>
            <a:ext cx="2394370" cy="976502"/>
            <a:chOff x="749309" y="1112739"/>
            <a:chExt cx="2371603" cy="976502"/>
          </a:xfrm>
        </p:grpSpPr>
        <p:sp>
          <p:nvSpPr>
            <p:cNvPr id="5680" name="Google Shape;5680;p102"/>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02"/>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02"/>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102"/>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102"/>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102"/>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102"/>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02"/>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02"/>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102"/>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02"/>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02"/>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102"/>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102"/>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102"/>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102"/>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02"/>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02"/>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102"/>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02"/>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02"/>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102"/>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102"/>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102"/>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102"/>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02"/>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102"/>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02"/>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02"/>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102"/>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02"/>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102"/>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712" name="Google Shape;5712;p102"/>
          <p:cNvGraphicFramePr/>
          <p:nvPr/>
        </p:nvGraphicFramePr>
        <p:xfrm>
          <a:off x="5949700" y="1188950"/>
          <a:ext cx="3000000" cy="3000000"/>
        </p:xfrm>
        <a:graphic>
          <a:graphicData uri="http://schemas.openxmlformats.org/drawingml/2006/table">
            <a:tbl>
              <a:tblPr>
                <a:noFill/>
                <a:tableStyleId>{71CBAB99-4659-4C43-80D5-345B5722AEE8}</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713" name="Google Shape;5713;p102"/>
          <p:cNvGraphicFramePr/>
          <p:nvPr/>
        </p:nvGraphicFramePr>
        <p:xfrm>
          <a:off x="3356413" y="2323100"/>
          <a:ext cx="3000000" cy="3000000"/>
        </p:xfrm>
        <a:graphic>
          <a:graphicData uri="http://schemas.openxmlformats.org/drawingml/2006/table">
            <a:tbl>
              <a:tblPr>
                <a:noFill/>
                <a:tableStyleId>{71CBAB99-4659-4C43-80D5-345B5722AEE8}</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714" name="Google Shape;5714;p102"/>
          <p:cNvGrpSpPr/>
          <p:nvPr/>
        </p:nvGrpSpPr>
        <p:grpSpPr>
          <a:xfrm>
            <a:off x="4100342" y="2709743"/>
            <a:ext cx="1517436" cy="74460"/>
            <a:chOff x="3980086" y="2804397"/>
            <a:chExt cx="1227600" cy="66900"/>
          </a:xfrm>
        </p:grpSpPr>
        <p:sp>
          <p:nvSpPr>
            <p:cNvPr id="5715" name="Google Shape;5715;p10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10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102"/>
          <p:cNvGrpSpPr/>
          <p:nvPr/>
        </p:nvGrpSpPr>
        <p:grpSpPr>
          <a:xfrm>
            <a:off x="4725406" y="3002330"/>
            <a:ext cx="892956" cy="74460"/>
            <a:chOff x="3980086" y="2804397"/>
            <a:chExt cx="1227600" cy="66900"/>
          </a:xfrm>
        </p:grpSpPr>
        <p:sp>
          <p:nvSpPr>
            <p:cNvPr id="5718" name="Google Shape;5718;p10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10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102"/>
          <p:cNvGrpSpPr/>
          <p:nvPr/>
        </p:nvGrpSpPr>
        <p:grpSpPr>
          <a:xfrm>
            <a:off x="3358498" y="3361213"/>
            <a:ext cx="2363244" cy="1005943"/>
            <a:chOff x="3358415" y="3361302"/>
            <a:chExt cx="2363244" cy="1024695"/>
          </a:xfrm>
        </p:grpSpPr>
        <p:grpSp>
          <p:nvGrpSpPr>
            <p:cNvPr id="5721" name="Google Shape;5721;p102"/>
            <p:cNvGrpSpPr/>
            <p:nvPr/>
          </p:nvGrpSpPr>
          <p:grpSpPr>
            <a:xfrm>
              <a:off x="3358415" y="3361302"/>
              <a:ext cx="441300" cy="1024695"/>
              <a:chOff x="3358415" y="3361302"/>
              <a:chExt cx="441300" cy="1024695"/>
            </a:xfrm>
          </p:grpSpPr>
          <p:sp>
            <p:nvSpPr>
              <p:cNvPr id="5722" name="Google Shape;5722;p102"/>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102"/>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102"/>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102"/>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102"/>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102"/>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8" name="Google Shape;5728;p102"/>
            <p:cNvGrpSpPr/>
            <p:nvPr/>
          </p:nvGrpSpPr>
          <p:grpSpPr>
            <a:xfrm>
              <a:off x="3838901" y="3361302"/>
              <a:ext cx="441300" cy="1024695"/>
              <a:chOff x="3838901" y="3361302"/>
              <a:chExt cx="441300" cy="1024695"/>
            </a:xfrm>
          </p:grpSpPr>
          <p:sp>
            <p:nvSpPr>
              <p:cNvPr id="5729" name="Google Shape;5729;p102"/>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102"/>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02"/>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102"/>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102"/>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02"/>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102"/>
            <p:cNvGrpSpPr/>
            <p:nvPr/>
          </p:nvGrpSpPr>
          <p:grpSpPr>
            <a:xfrm>
              <a:off x="4319387" y="3361302"/>
              <a:ext cx="441300" cy="1024695"/>
              <a:chOff x="4319387" y="3361302"/>
              <a:chExt cx="441300" cy="1024695"/>
            </a:xfrm>
          </p:grpSpPr>
          <p:sp>
            <p:nvSpPr>
              <p:cNvPr id="5736" name="Google Shape;5736;p102"/>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02"/>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102"/>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102"/>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02"/>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102"/>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102"/>
            <p:cNvGrpSpPr/>
            <p:nvPr/>
          </p:nvGrpSpPr>
          <p:grpSpPr>
            <a:xfrm>
              <a:off x="4799873" y="3361302"/>
              <a:ext cx="441300" cy="1024695"/>
              <a:chOff x="4799873" y="3361302"/>
              <a:chExt cx="441300" cy="1024695"/>
            </a:xfrm>
          </p:grpSpPr>
          <p:sp>
            <p:nvSpPr>
              <p:cNvPr id="5743" name="Google Shape;5743;p102"/>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102"/>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102"/>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102"/>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102"/>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102"/>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102"/>
            <p:cNvGrpSpPr/>
            <p:nvPr/>
          </p:nvGrpSpPr>
          <p:grpSpPr>
            <a:xfrm>
              <a:off x="5280360" y="3361302"/>
              <a:ext cx="441300" cy="1024695"/>
              <a:chOff x="5280360" y="3361302"/>
              <a:chExt cx="441300" cy="1024695"/>
            </a:xfrm>
          </p:grpSpPr>
          <p:sp>
            <p:nvSpPr>
              <p:cNvPr id="5750" name="Google Shape;5750;p102"/>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02"/>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102"/>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102"/>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102"/>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102"/>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756" name="Google Shape;5756;p102"/>
          <p:cNvGraphicFramePr/>
          <p:nvPr/>
        </p:nvGraphicFramePr>
        <p:xfrm>
          <a:off x="724925" y="2323100"/>
          <a:ext cx="3000000" cy="3000000"/>
        </p:xfrm>
        <a:graphic>
          <a:graphicData uri="http://schemas.openxmlformats.org/drawingml/2006/table">
            <a:tbl>
              <a:tblPr>
                <a:noFill/>
                <a:tableStyleId>{71CBAB99-4659-4C43-80D5-345B5722AEE8}</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757" name="Google Shape;5757;p102"/>
          <p:cNvGrpSpPr/>
          <p:nvPr/>
        </p:nvGrpSpPr>
        <p:grpSpPr>
          <a:xfrm>
            <a:off x="726450" y="3372825"/>
            <a:ext cx="2403614" cy="1005900"/>
            <a:chOff x="726450" y="3372825"/>
            <a:chExt cx="2403614" cy="1005900"/>
          </a:xfrm>
        </p:grpSpPr>
        <p:grpSp>
          <p:nvGrpSpPr>
            <p:cNvPr id="5758" name="Google Shape;5758;p102"/>
            <p:cNvGrpSpPr/>
            <p:nvPr/>
          </p:nvGrpSpPr>
          <p:grpSpPr>
            <a:xfrm>
              <a:off x="726450" y="3696000"/>
              <a:ext cx="2403614" cy="500898"/>
              <a:chOff x="726450" y="3696000"/>
              <a:chExt cx="2403614" cy="500898"/>
            </a:xfrm>
          </p:grpSpPr>
          <p:sp>
            <p:nvSpPr>
              <p:cNvPr id="5759" name="Google Shape;5759;p102"/>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60" name="Google Shape;5760;p102"/>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761" name="Google Shape;5761;p102"/>
            <p:cNvGrpSpPr/>
            <p:nvPr/>
          </p:nvGrpSpPr>
          <p:grpSpPr>
            <a:xfrm>
              <a:off x="1348050" y="3372825"/>
              <a:ext cx="1720425" cy="1005900"/>
              <a:chOff x="1348050" y="3372825"/>
              <a:chExt cx="1720425" cy="1005900"/>
            </a:xfrm>
          </p:grpSpPr>
          <p:sp>
            <p:nvSpPr>
              <p:cNvPr id="5762" name="Google Shape;5762;p102"/>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63" name="Google Shape;5763;p102"/>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64" name="Google Shape;5764;p102"/>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65" name="Google Shape;5765;p102"/>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66" name="Google Shape;5766;p102"/>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767" name="Google Shape;5767;p102"/>
            <p:cNvGrpSpPr/>
            <p:nvPr/>
          </p:nvGrpSpPr>
          <p:grpSpPr>
            <a:xfrm>
              <a:off x="1455707" y="3731058"/>
              <a:ext cx="1491150" cy="417657"/>
              <a:chOff x="1455707" y="3731058"/>
              <a:chExt cx="1491150" cy="417657"/>
            </a:xfrm>
          </p:grpSpPr>
          <p:grpSp>
            <p:nvGrpSpPr>
              <p:cNvPr id="5768" name="Google Shape;5768;p102"/>
              <p:cNvGrpSpPr/>
              <p:nvPr/>
            </p:nvGrpSpPr>
            <p:grpSpPr>
              <a:xfrm>
                <a:off x="1472938" y="3745828"/>
                <a:ext cx="72126" cy="53788"/>
                <a:chOff x="1472938" y="3745828"/>
                <a:chExt cx="72126" cy="53788"/>
              </a:xfrm>
            </p:grpSpPr>
            <p:sp>
              <p:nvSpPr>
                <p:cNvPr id="5769" name="Google Shape;5769;p102"/>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102"/>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102"/>
              <p:cNvGrpSpPr/>
              <p:nvPr/>
            </p:nvGrpSpPr>
            <p:grpSpPr>
              <a:xfrm>
                <a:off x="1819181" y="4089633"/>
                <a:ext cx="72126" cy="53788"/>
                <a:chOff x="1819181" y="4089633"/>
                <a:chExt cx="72126" cy="53788"/>
              </a:xfrm>
            </p:grpSpPr>
            <p:sp>
              <p:nvSpPr>
                <p:cNvPr id="5772" name="Google Shape;5772;p102"/>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102"/>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102"/>
              <p:cNvGrpSpPr/>
              <p:nvPr/>
            </p:nvGrpSpPr>
            <p:grpSpPr>
              <a:xfrm>
                <a:off x="1455707" y="4084171"/>
                <a:ext cx="64321" cy="64544"/>
                <a:chOff x="1455707" y="4084171"/>
                <a:chExt cx="64321" cy="64544"/>
              </a:xfrm>
            </p:grpSpPr>
            <p:sp>
              <p:nvSpPr>
                <p:cNvPr id="5775" name="Google Shape;5775;p102"/>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102"/>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102"/>
              <p:cNvGrpSpPr/>
              <p:nvPr/>
            </p:nvGrpSpPr>
            <p:grpSpPr>
              <a:xfrm>
                <a:off x="1818610" y="3731058"/>
                <a:ext cx="64321" cy="64544"/>
                <a:chOff x="1818610" y="3731058"/>
                <a:chExt cx="64321" cy="64544"/>
              </a:xfrm>
            </p:grpSpPr>
            <p:sp>
              <p:nvSpPr>
                <p:cNvPr id="5778" name="Google Shape;5778;p102"/>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102"/>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102"/>
              <p:cNvGrpSpPr/>
              <p:nvPr/>
            </p:nvGrpSpPr>
            <p:grpSpPr>
              <a:xfrm>
                <a:off x="2172491" y="4089633"/>
                <a:ext cx="72126" cy="53788"/>
                <a:chOff x="2172491" y="4089633"/>
                <a:chExt cx="72126" cy="53788"/>
              </a:xfrm>
            </p:grpSpPr>
            <p:sp>
              <p:nvSpPr>
                <p:cNvPr id="5781" name="Google Shape;5781;p102"/>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102"/>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3" name="Google Shape;5783;p102"/>
              <p:cNvGrpSpPr/>
              <p:nvPr/>
            </p:nvGrpSpPr>
            <p:grpSpPr>
              <a:xfrm>
                <a:off x="2171920" y="3731058"/>
                <a:ext cx="64321" cy="64544"/>
                <a:chOff x="2171920" y="3731058"/>
                <a:chExt cx="64321" cy="64544"/>
              </a:xfrm>
            </p:grpSpPr>
            <p:sp>
              <p:nvSpPr>
                <p:cNvPr id="5784" name="Google Shape;5784;p102"/>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102"/>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102"/>
              <p:cNvGrpSpPr/>
              <p:nvPr/>
            </p:nvGrpSpPr>
            <p:grpSpPr>
              <a:xfrm>
                <a:off x="2874730" y="3745828"/>
                <a:ext cx="72126" cy="53788"/>
                <a:chOff x="2874730" y="3745828"/>
                <a:chExt cx="72126" cy="53788"/>
              </a:xfrm>
            </p:grpSpPr>
            <p:sp>
              <p:nvSpPr>
                <p:cNvPr id="5787" name="Google Shape;5787;p102"/>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102"/>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9" name="Google Shape;5789;p102"/>
              <p:cNvGrpSpPr/>
              <p:nvPr/>
            </p:nvGrpSpPr>
            <p:grpSpPr>
              <a:xfrm>
                <a:off x="2878589" y="4081481"/>
                <a:ext cx="64321" cy="64544"/>
                <a:chOff x="2878589" y="4081481"/>
                <a:chExt cx="64321" cy="64544"/>
              </a:xfrm>
            </p:grpSpPr>
            <p:sp>
              <p:nvSpPr>
                <p:cNvPr id="5790" name="Google Shape;5790;p102"/>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102"/>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2" name="Google Shape;5792;p102"/>
              <p:cNvGrpSpPr/>
              <p:nvPr/>
            </p:nvGrpSpPr>
            <p:grpSpPr>
              <a:xfrm>
                <a:off x="2525796" y="4089633"/>
                <a:ext cx="72126" cy="53788"/>
                <a:chOff x="2525796" y="4089633"/>
                <a:chExt cx="72126" cy="53788"/>
              </a:xfrm>
            </p:grpSpPr>
            <p:sp>
              <p:nvSpPr>
                <p:cNvPr id="5793" name="Google Shape;5793;p102"/>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102"/>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102"/>
              <p:cNvGrpSpPr/>
              <p:nvPr/>
            </p:nvGrpSpPr>
            <p:grpSpPr>
              <a:xfrm>
                <a:off x="2525225" y="3731058"/>
                <a:ext cx="64321" cy="64544"/>
                <a:chOff x="2525225" y="3731058"/>
                <a:chExt cx="64321" cy="64544"/>
              </a:xfrm>
            </p:grpSpPr>
            <p:sp>
              <p:nvSpPr>
                <p:cNvPr id="5796" name="Google Shape;5796;p102"/>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102"/>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9"/>
          <p:cNvSpPr txBox="1"/>
          <p:nvPr/>
        </p:nvSpPr>
        <p:spPr>
          <a:xfrm>
            <a:off x="698225" y="993825"/>
            <a:ext cx="7532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3000">
                <a:latin typeface="Lato"/>
                <a:ea typeface="Lato"/>
                <a:cs typeface="Lato"/>
                <a:sym typeface="Lato"/>
              </a:rPr>
              <a:t>Achievements and Plan</a:t>
            </a:r>
            <a:endParaRPr i="1" sz="3000">
              <a:latin typeface="Lato"/>
              <a:ea typeface="Lato"/>
              <a:cs typeface="Lato"/>
              <a:sym typeface="Lato"/>
            </a:endParaRPr>
          </a:p>
        </p:txBody>
      </p:sp>
      <p:grpSp>
        <p:nvGrpSpPr>
          <p:cNvPr id="426" name="Google Shape;426;p49"/>
          <p:cNvGrpSpPr/>
          <p:nvPr/>
        </p:nvGrpSpPr>
        <p:grpSpPr>
          <a:xfrm>
            <a:off x="296825" y="1970724"/>
            <a:ext cx="4004425" cy="1830701"/>
            <a:chOff x="296825" y="1970724"/>
            <a:chExt cx="4004425" cy="1830701"/>
          </a:xfrm>
        </p:grpSpPr>
        <p:sp>
          <p:nvSpPr>
            <p:cNvPr id="427" name="Google Shape;427;p49"/>
            <p:cNvSpPr txBox="1"/>
            <p:nvPr/>
          </p:nvSpPr>
          <p:spPr>
            <a:xfrm>
              <a:off x="296825" y="2075300"/>
              <a:ext cx="3663300" cy="16932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a:latin typeface="Lato"/>
                  <a:ea typeface="Lato"/>
                  <a:cs typeface="Lato"/>
                  <a:sym typeface="Lato"/>
                </a:rPr>
                <a:t>Question Formulation</a:t>
              </a:r>
              <a:endParaRPr>
                <a:latin typeface="Lato"/>
                <a:ea typeface="Lato"/>
                <a:cs typeface="Lato"/>
                <a:sym typeface="Lato"/>
              </a:endParaRPr>
            </a:p>
            <a:p>
              <a:pPr indent="0" lvl="0" marL="0" rtl="0" algn="r">
                <a:lnSpc>
                  <a:spcPct val="150000"/>
                </a:lnSpc>
                <a:spcBef>
                  <a:spcPts val="0"/>
                </a:spcBef>
                <a:spcAft>
                  <a:spcPts val="0"/>
                </a:spcAft>
                <a:buNone/>
              </a:pPr>
              <a:r>
                <a:rPr lang="en">
                  <a:latin typeface="Lato"/>
                  <a:ea typeface="Lato"/>
                  <a:cs typeface="Lato"/>
                  <a:sym typeface="Lato"/>
                </a:rPr>
                <a:t>D</a:t>
              </a:r>
              <a:r>
                <a:rPr lang="en">
                  <a:latin typeface="Lato"/>
                  <a:ea typeface="Lato"/>
                  <a:cs typeface="Lato"/>
                  <a:sym typeface="Lato"/>
                </a:rPr>
                <a:t>efinition of key </a:t>
              </a:r>
              <a:r>
                <a:rPr lang="en">
                  <a:latin typeface="Lato"/>
                  <a:ea typeface="Lato"/>
                  <a:cs typeface="Lato"/>
                  <a:sym typeface="Lato"/>
                </a:rPr>
                <a:t>metrics</a:t>
              </a:r>
              <a:endParaRPr>
                <a:latin typeface="Lato"/>
                <a:ea typeface="Lato"/>
                <a:cs typeface="Lato"/>
                <a:sym typeface="Lato"/>
              </a:endParaRPr>
            </a:p>
            <a:p>
              <a:pPr indent="0" lvl="0" marL="0" rtl="0" algn="r">
                <a:lnSpc>
                  <a:spcPct val="150000"/>
                </a:lnSpc>
                <a:spcBef>
                  <a:spcPts val="0"/>
                </a:spcBef>
                <a:spcAft>
                  <a:spcPts val="0"/>
                </a:spcAft>
                <a:buNone/>
              </a:pPr>
              <a:r>
                <a:rPr lang="en">
                  <a:latin typeface="Lato"/>
                  <a:ea typeface="Lato"/>
                  <a:cs typeface="Lato"/>
                  <a:sym typeface="Lato"/>
                </a:rPr>
                <a:t>Exploratory Data Analysis</a:t>
              </a:r>
              <a:endParaRPr sz="2400">
                <a:latin typeface="Lato"/>
                <a:ea typeface="Lato"/>
                <a:cs typeface="Lato"/>
                <a:sym typeface="Lato"/>
              </a:endParaRPr>
            </a:p>
            <a:p>
              <a:pPr indent="0" lvl="0" marL="0" rtl="0" algn="r">
                <a:lnSpc>
                  <a:spcPct val="150000"/>
                </a:lnSpc>
                <a:spcBef>
                  <a:spcPts val="0"/>
                </a:spcBef>
                <a:spcAft>
                  <a:spcPts val="0"/>
                </a:spcAft>
                <a:buNone/>
              </a:pPr>
              <a:r>
                <a:rPr lang="en">
                  <a:latin typeface="Lato"/>
                  <a:ea typeface="Lato"/>
                  <a:cs typeface="Lato"/>
                  <a:sym typeface="Lato"/>
                </a:rPr>
                <a:t>Dataset join strategy</a:t>
              </a:r>
              <a:endParaRPr>
                <a:latin typeface="Lato"/>
                <a:ea typeface="Lato"/>
                <a:cs typeface="Lato"/>
                <a:sym typeface="Lato"/>
              </a:endParaRPr>
            </a:p>
            <a:p>
              <a:pPr indent="0" lvl="0" marL="0" rtl="0" algn="r">
                <a:lnSpc>
                  <a:spcPct val="150000"/>
                </a:lnSpc>
                <a:spcBef>
                  <a:spcPts val="0"/>
                </a:spcBef>
                <a:spcAft>
                  <a:spcPts val="0"/>
                </a:spcAft>
                <a:buNone/>
              </a:pPr>
              <a:r>
                <a:rPr lang="en">
                  <a:latin typeface="Lato"/>
                  <a:ea typeface="Lato"/>
                  <a:cs typeface="Lato"/>
                  <a:sym typeface="Lato"/>
                </a:rPr>
                <a:t>Initial implementation of data pipeline</a:t>
              </a:r>
              <a:endParaRPr>
                <a:latin typeface="Lato"/>
                <a:ea typeface="Lato"/>
                <a:cs typeface="Lato"/>
                <a:sym typeface="Lato"/>
              </a:endParaRPr>
            </a:p>
          </p:txBody>
        </p:sp>
        <p:grpSp>
          <p:nvGrpSpPr>
            <p:cNvPr id="428" name="Google Shape;428;p49"/>
            <p:cNvGrpSpPr/>
            <p:nvPr/>
          </p:nvGrpSpPr>
          <p:grpSpPr>
            <a:xfrm>
              <a:off x="3883650" y="1970724"/>
              <a:ext cx="417600" cy="1830701"/>
              <a:chOff x="3883650" y="1970724"/>
              <a:chExt cx="417600" cy="1830701"/>
            </a:xfrm>
          </p:grpSpPr>
          <p:sp>
            <p:nvSpPr>
              <p:cNvPr id="429" name="Google Shape;429;p49"/>
              <p:cNvSpPr txBox="1"/>
              <p:nvPr/>
            </p:nvSpPr>
            <p:spPr>
              <a:xfrm>
                <a:off x="3883650" y="1970724"/>
                <a:ext cx="417600" cy="5541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2400">
                    <a:latin typeface="Lato"/>
                    <a:ea typeface="Lato"/>
                    <a:cs typeface="Lato"/>
                    <a:sym typeface="Lato"/>
                  </a:rPr>
                  <a:t>☑</a:t>
                </a:r>
                <a:endParaRPr/>
              </a:p>
            </p:txBody>
          </p:sp>
          <p:sp>
            <p:nvSpPr>
              <p:cNvPr id="430" name="Google Shape;430;p49"/>
              <p:cNvSpPr txBox="1"/>
              <p:nvPr/>
            </p:nvSpPr>
            <p:spPr>
              <a:xfrm>
                <a:off x="3883650" y="2289874"/>
                <a:ext cx="417600" cy="5541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2400">
                    <a:latin typeface="Lato"/>
                    <a:ea typeface="Lato"/>
                    <a:cs typeface="Lato"/>
                    <a:sym typeface="Lato"/>
                  </a:rPr>
                  <a:t>☑</a:t>
                </a:r>
                <a:endParaRPr/>
              </a:p>
            </p:txBody>
          </p:sp>
          <p:sp>
            <p:nvSpPr>
              <p:cNvPr id="431" name="Google Shape;431;p49"/>
              <p:cNvSpPr txBox="1"/>
              <p:nvPr/>
            </p:nvSpPr>
            <p:spPr>
              <a:xfrm>
                <a:off x="3883650" y="2609025"/>
                <a:ext cx="417600" cy="5541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2400">
                    <a:latin typeface="Lato"/>
                    <a:ea typeface="Lato"/>
                    <a:cs typeface="Lato"/>
                    <a:sym typeface="Lato"/>
                  </a:rPr>
                  <a:t>☑</a:t>
                </a:r>
                <a:endParaRPr/>
              </a:p>
            </p:txBody>
          </p:sp>
          <p:sp>
            <p:nvSpPr>
              <p:cNvPr id="432" name="Google Shape;432;p49"/>
              <p:cNvSpPr txBox="1"/>
              <p:nvPr/>
            </p:nvSpPr>
            <p:spPr>
              <a:xfrm>
                <a:off x="3883650" y="2928175"/>
                <a:ext cx="417600" cy="5541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2400">
                    <a:latin typeface="Lato"/>
                    <a:ea typeface="Lato"/>
                    <a:cs typeface="Lato"/>
                    <a:sym typeface="Lato"/>
                  </a:rPr>
                  <a:t>☑</a:t>
                </a:r>
                <a:endParaRPr/>
              </a:p>
            </p:txBody>
          </p:sp>
          <p:sp>
            <p:nvSpPr>
              <p:cNvPr id="433" name="Google Shape;433;p49"/>
              <p:cNvSpPr txBox="1"/>
              <p:nvPr/>
            </p:nvSpPr>
            <p:spPr>
              <a:xfrm>
                <a:off x="3883650" y="3247325"/>
                <a:ext cx="417600" cy="5541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2400">
                    <a:latin typeface="Lato"/>
                    <a:ea typeface="Lato"/>
                    <a:cs typeface="Lato"/>
                    <a:sym typeface="Lato"/>
                  </a:rPr>
                  <a:t>☑</a:t>
                </a:r>
                <a:endParaRPr/>
              </a:p>
            </p:txBody>
          </p:sp>
        </p:grpSp>
      </p:grpSp>
      <p:grpSp>
        <p:nvGrpSpPr>
          <p:cNvPr id="434" name="Google Shape;434;p49"/>
          <p:cNvGrpSpPr/>
          <p:nvPr/>
        </p:nvGrpSpPr>
        <p:grpSpPr>
          <a:xfrm>
            <a:off x="4550675" y="2065735"/>
            <a:ext cx="3794875" cy="1693200"/>
            <a:chOff x="4398275" y="2065735"/>
            <a:chExt cx="3794875" cy="1693200"/>
          </a:xfrm>
        </p:grpSpPr>
        <p:sp>
          <p:nvSpPr>
            <p:cNvPr id="435" name="Google Shape;435;p49"/>
            <p:cNvSpPr txBox="1"/>
            <p:nvPr/>
          </p:nvSpPr>
          <p:spPr>
            <a:xfrm>
              <a:off x="4529850" y="2065735"/>
              <a:ext cx="3663300" cy="169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Lato"/>
                  <a:ea typeface="Lato"/>
                  <a:cs typeface="Lato"/>
                  <a:sym typeface="Lato"/>
                </a:rPr>
                <a:t>Dataset full join &amp; deeper EDA</a:t>
              </a:r>
              <a:endParaRPr>
                <a:latin typeface="Lato"/>
                <a:ea typeface="Lato"/>
                <a:cs typeface="Lato"/>
                <a:sym typeface="Lato"/>
              </a:endParaRPr>
            </a:p>
            <a:p>
              <a:pPr indent="0" lvl="0" marL="0" rtl="0" algn="l">
                <a:lnSpc>
                  <a:spcPct val="150000"/>
                </a:lnSpc>
                <a:spcBef>
                  <a:spcPts val="0"/>
                </a:spcBef>
                <a:spcAft>
                  <a:spcPts val="0"/>
                </a:spcAft>
                <a:buNone/>
              </a:pPr>
              <a:r>
                <a:rPr lang="en">
                  <a:latin typeface="Lato"/>
                  <a:ea typeface="Lato"/>
                  <a:cs typeface="Lato"/>
                  <a:sym typeface="Lato"/>
                </a:rPr>
                <a:t>2020/2021 data import</a:t>
              </a:r>
              <a:endParaRPr>
                <a:latin typeface="Lato"/>
                <a:ea typeface="Lato"/>
                <a:cs typeface="Lato"/>
                <a:sym typeface="Lato"/>
              </a:endParaRPr>
            </a:p>
            <a:p>
              <a:pPr indent="0" lvl="0" marL="0" rtl="0" algn="l">
                <a:lnSpc>
                  <a:spcPct val="150000"/>
                </a:lnSpc>
                <a:spcBef>
                  <a:spcPts val="0"/>
                </a:spcBef>
                <a:spcAft>
                  <a:spcPts val="0"/>
                </a:spcAft>
                <a:buNone/>
              </a:pPr>
              <a:r>
                <a:rPr lang="en">
                  <a:latin typeface="Lato"/>
                  <a:ea typeface="Lato"/>
                  <a:cs typeface="Lato"/>
                  <a:sym typeface="Lato"/>
                </a:rPr>
                <a:t>Data cleanup (outliers, </a:t>
              </a:r>
              <a:r>
                <a:rPr lang="en">
                  <a:latin typeface="Lato"/>
                  <a:ea typeface="Lato"/>
                  <a:cs typeface="Lato"/>
                  <a:sym typeface="Lato"/>
                </a:rPr>
                <a:t>missing</a:t>
              </a:r>
              <a:r>
                <a:rPr lang="en">
                  <a:latin typeface="Lato"/>
                  <a:ea typeface="Lato"/>
                  <a:cs typeface="Lato"/>
                  <a:sym typeface="Lato"/>
                </a:rPr>
                <a:t> values,...)</a:t>
              </a:r>
              <a:endParaRPr>
                <a:latin typeface="Lato"/>
                <a:ea typeface="Lato"/>
                <a:cs typeface="Lato"/>
                <a:sym typeface="Lato"/>
              </a:endParaRPr>
            </a:p>
            <a:p>
              <a:pPr indent="0" lvl="0" marL="0" rtl="0" algn="l">
                <a:lnSpc>
                  <a:spcPct val="150000"/>
                </a:lnSpc>
                <a:spcBef>
                  <a:spcPts val="0"/>
                </a:spcBef>
                <a:spcAft>
                  <a:spcPts val="0"/>
                </a:spcAft>
                <a:buNone/>
              </a:pPr>
              <a:r>
                <a:rPr lang="en">
                  <a:latin typeface="Lato"/>
                  <a:ea typeface="Lato"/>
                  <a:cs typeface="Lato"/>
                  <a:sym typeface="Lato"/>
                </a:rPr>
                <a:t>Feature engineering (stage I)</a:t>
              </a:r>
              <a:endParaRPr>
                <a:latin typeface="Lato"/>
                <a:ea typeface="Lato"/>
                <a:cs typeface="Lato"/>
                <a:sym typeface="Lato"/>
              </a:endParaRPr>
            </a:p>
            <a:p>
              <a:pPr indent="0" lvl="0" marL="0" rtl="0" algn="l">
                <a:lnSpc>
                  <a:spcPct val="150000"/>
                </a:lnSpc>
                <a:spcBef>
                  <a:spcPts val="0"/>
                </a:spcBef>
                <a:spcAft>
                  <a:spcPts val="0"/>
                </a:spcAft>
                <a:buNone/>
              </a:pPr>
              <a:r>
                <a:rPr lang="en">
                  <a:latin typeface="Lato"/>
                  <a:ea typeface="Lato"/>
                  <a:cs typeface="Lato"/>
                  <a:sym typeface="Lato"/>
                </a:rPr>
                <a:t>Baseline classification model (stretch)</a:t>
              </a:r>
              <a:endParaRPr>
                <a:latin typeface="Lato"/>
                <a:ea typeface="Lato"/>
                <a:cs typeface="Lato"/>
                <a:sym typeface="Lato"/>
              </a:endParaRPr>
            </a:p>
          </p:txBody>
        </p:sp>
        <p:grpSp>
          <p:nvGrpSpPr>
            <p:cNvPr id="436" name="Google Shape;436;p49"/>
            <p:cNvGrpSpPr/>
            <p:nvPr/>
          </p:nvGrpSpPr>
          <p:grpSpPr>
            <a:xfrm>
              <a:off x="4398275" y="2190750"/>
              <a:ext cx="154800" cy="1410575"/>
              <a:chOff x="4398275" y="2190750"/>
              <a:chExt cx="154800" cy="1410575"/>
            </a:xfrm>
          </p:grpSpPr>
          <p:sp>
            <p:nvSpPr>
              <p:cNvPr id="437" name="Google Shape;437;p49"/>
              <p:cNvSpPr/>
              <p:nvPr/>
            </p:nvSpPr>
            <p:spPr>
              <a:xfrm>
                <a:off x="4398275" y="2190750"/>
                <a:ext cx="154800" cy="153900"/>
              </a:xfrm>
              <a:prstGeom prst="rect">
                <a:avLst/>
              </a:prstGeom>
              <a:solidFill>
                <a:srgbClr val="9E9E9E">
                  <a:alpha val="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9"/>
              <p:cNvSpPr/>
              <p:nvPr/>
            </p:nvSpPr>
            <p:spPr>
              <a:xfrm>
                <a:off x="4398275" y="2504919"/>
                <a:ext cx="154800" cy="153900"/>
              </a:xfrm>
              <a:prstGeom prst="rect">
                <a:avLst/>
              </a:prstGeom>
              <a:solidFill>
                <a:srgbClr val="9E9E9E">
                  <a:alpha val="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9"/>
              <p:cNvSpPr/>
              <p:nvPr/>
            </p:nvSpPr>
            <p:spPr>
              <a:xfrm>
                <a:off x="4398275" y="2819088"/>
                <a:ext cx="154800" cy="153900"/>
              </a:xfrm>
              <a:prstGeom prst="rect">
                <a:avLst/>
              </a:prstGeom>
              <a:solidFill>
                <a:srgbClr val="9E9E9E">
                  <a:alpha val="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9"/>
              <p:cNvSpPr/>
              <p:nvPr/>
            </p:nvSpPr>
            <p:spPr>
              <a:xfrm>
                <a:off x="4398275" y="3133256"/>
                <a:ext cx="154800" cy="153900"/>
              </a:xfrm>
              <a:prstGeom prst="rect">
                <a:avLst/>
              </a:prstGeom>
              <a:solidFill>
                <a:srgbClr val="9E9E9E">
                  <a:alpha val="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9"/>
              <p:cNvSpPr/>
              <p:nvPr/>
            </p:nvSpPr>
            <p:spPr>
              <a:xfrm>
                <a:off x="4398275" y="3447425"/>
                <a:ext cx="154800" cy="153900"/>
              </a:xfrm>
              <a:prstGeom prst="rect">
                <a:avLst/>
              </a:prstGeom>
              <a:solidFill>
                <a:srgbClr val="9E9E9E">
                  <a:alpha val="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1" name="Shape 5801"/>
        <p:cNvGrpSpPr/>
        <p:nvPr/>
      </p:nvGrpSpPr>
      <p:grpSpPr>
        <a:xfrm>
          <a:off x="0" y="0"/>
          <a:ext cx="0" cy="0"/>
          <a:chOff x="0" y="0"/>
          <a:chExt cx="0" cy="0"/>
        </a:xfrm>
      </p:grpSpPr>
      <p:grpSp>
        <p:nvGrpSpPr>
          <p:cNvPr id="5802" name="Google Shape;5802;p103"/>
          <p:cNvGrpSpPr/>
          <p:nvPr/>
        </p:nvGrpSpPr>
        <p:grpSpPr>
          <a:xfrm>
            <a:off x="732428" y="1171356"/>
            <a:ext cx="845921" cy="690752"/>
            <a:chOff x="732428" y="1198513"/>
            <a:chExt cx="845921" cy="690752"/>
          </a:xfrm>
        </p:grpSpPr>
        <p:grpSp>
          <p:nvGrpSpPr>
            <p:cNvPr id="5803" name="Google Shape;5803;p103"/>
            <p:cNvGrpSpPr/>
            <p:nvPr/>
          </p:nvGrpSpPr>
          <p:grpSpPr>
            <a:xfrm>
              <a:off x="823030" y="1198513"/>
              <a:ext cx="755319" cy="690752"/>
              <a:chOff x="823030" y="1198513"/>
              <a:chExt cx="755319" cy="690752"/>
            </a:xfrm>
          </p:grpSpPr>
          <p:sp>
            <p:nvSpPr>
              <p:cNvPr id="5804" name="Google Shape;5804;p103"/>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03"/>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103"/>
            <p:cNvGrpSpPr/>
            <p:nvPr/>
          </p:nvGrpSpPr>
          <p:grpSpPr>
            <a:xfrm>
              <a:off x="732428" y="1239937"/>
              <a:ext cx="739912" cy="607886"/>
              <a:chOff x="732428" y="1239937"/>
              <a:chExt cx="739912" cy="607886"/>
            </a:xfrm>
          </p:grpSpPr>
          <p:sp>
            <p:nvSpPr>
              <p:cNvPr id="5807" name="Google Shape;5807;p103"/>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103"/>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103"/>
            <p:cNvGrpSpPr/>
            <p:nvPr/>
          </p:nvGrpSpPr>
          <p:grpSpPr>
            <a:xfrm>
              <a:off x="732428" y="1277018"/>
              <a:ext cx="702832" cy="533758"/>
              <a:chOff x="732428" y="1277018"/>
              <a:chExt cx="702832" cy="533758"/>
            </a:xfrm>
          </p:grpSpPr>
          <p:sp>
            <p:nvSpPr>
              <p:cNvPr id="5810" name="Google Shape;5810;p103"/>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103"/>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103"/>
            <p:cNvGrpSpPr/>
            <p:nvPr/>
          </p:nvGrpSpPr>
          <p:grpSpPr>
            <a:xfrm>
              <a:off x="931170" y="1306653"/>
              <a:ext cx="647179" cy="474455"/>
              <a:chOff x="931170" y="1306653"/>
              <a:chExt cx="647179" cy="474455"/>
            </a:xfrm>
          </p:grpSpPr>
          <p:sp>
            <p:nvSpPr>
              <p:cNvPr id="5813" name="Google Shape;5813;p103"/>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103"/>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5" name="Google Shape;5815;p103"/>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6" name="Google Shape;5816;p103"/>
          <p:cNvGrpSpPr/>
          <p:nvPr/>
        </p:nvGrpSpPr>
        <p:grpSpPr>
          <a:xfrm>
            <a:off x="3964037" y="1171363"/>
            <a:ext cx="634656" cy="699982"/>
            <a:chOff x="5985650" y="2860025"/>
            <a:chExt cx="1396075" cy="1539775"/>
          </a:xfrm>
        </p:grpSpPr>
        <p:sp>
          <p:nvSpPr>
            <p:cNvPr id="5817" name="Google Shape;5817;p103"/>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103"/>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03"/>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03"/>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103"/>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103"/>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03"/>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03"/>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03"/>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03"/>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03"/>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103"/>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03"/>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103"/>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03"/>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103"/>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103"/>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103"/>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103"/>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103"/>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03"/>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103"/>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103"/>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103"/>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103"/>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103"/>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103"/>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103"/>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103"/>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103"/>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103"/>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103"/>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103"/>
          <p:cNvGrpSpPr/>
          <p:nvPr/>
        </p:nvGrpSpPr>
        <p:grpSpPr>
          <a:xfrm>
            <a:off x="4719687" y="1171356"/>
            <a:ext cx="725845" cy="699975"/>
            <a:chOff x="4249973" y="1201875"/>
            <a:chExt cx="1958568" cy="1888762"/>
          </a:xfrm>
        </p:grpSpPr>
        <p:sp>
          <p:nvSpPr>
            <p:cNvPr id="5850" name="Google Shape;5850;p103"/>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1" name="Google Shape;5851;p103"/>
            <p:cNvGrpSpPr/>
            <p:nvPr/>
          </p:nvGrpSpPr>
          <p:grpSpPr>
            <a:xfrm>
              <a:off x="5853086" y="1789142"/>
              <a:ext cx="355454" cy="1048099"/>
              <a:chOff x="5576108" y="2016725"/>
              <a:chExt cx="565200" cy="1666560"/>
            </a:xfrm>
          </p:grpSpPr>
          <p:sp>
            <p:nvSpPr>
              <p:cNvPr id="5852" name="Google Shape;5852;p103"/>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53" name="Google Shape;5853;p103"/>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103"/>
            <p:cNvGrpSpPr/>
            <p:nvPr/>
          </p:nvGrpSpPr>
          <p:grpSpPr>
            <a:xfrm>
              <a:off x="4869455" y="2691676"/>
              <a:ext cx="1013897" cy="398961"/>
              <a:chOff x="4012057" y="3451825"/>
              <a:chExt cx="1612175" cy="634379"/>
            </a:xfrm>
          </p:grpSpPr>
          <p:sp>
            <p:nvSpPr>
              <p:cNvPr id="5855" name="Google Shape;5855;p103"/>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56" name="Google Shape;5856;p103"/>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103"/>
            <p:cNvGrpSpPr/>
            <p:nvPr/>
          </p:nvGrpSpPr>
          <p:grpSpPr>
            <a:xfrm>
              <a:off x="4276937" y="2155961"/>
              <a:ext cx="651965" cy="891358"/>
              <a:chOff x="3069908" y="2599997"/>
              <a:chExt cx="1036675" cy="1417328"/>
            </a:xfrm>
          </p:grpSpPr>
          <p:sp>
            <p:nvSpPr>
              <p:cNvPr id="5858" name="Google Shape;5858;p103"/>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59" name="Google Shape;5859;p103"/>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0" name="Google Shape;5860;p103"/>
            <p:cNvGrpSpPr/>
            <p:nvPr/>
          </p:nvGrpSpPr>
          <p:grpSpPr>
            <a:xfrm>
              <a:off x="5054918" y="1201875"/>
              <a:ext cx="999548" cy="602711"/>
              <a:chOff x="4306958" y="1082925"/>
              <a:chExt cx="1589359" cy="958358"/>
            </a:xfrm>
          </p:grpSpPr>
          <p:sp>
            <p:nvSpPr>
              <p:cNvPr id="5861" name="Google Shape;5861;p103"/>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62" name="Google Shape;5862;p103"/>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103"/>
            <p:cNvGrpSpPr/>
            <p:nvPr/>
          </p:nvGrpSpPr>
          <p:grpSpPr>
            <a:xfrm>
              <a:off x="4249973" y="1303451"/>
              <a:ext cx="799317" cy="841334"/>
              <a:chOff x="3027033" y="1244439"/>
              <a:chExt cx="1270977" cy="1337786"/>
            </a:xfrm>
          </p:grpSpPr>
          <p:sp>
            <p:nvSpPr>
              <p:cNvPr id="5864" name="Google Shape;5864;p103"/>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65" name="Google Shape;5865;p103"/>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66" name="Google Shape;5866;p103"/>
          <p:cNvGrpSpPr/>
          <p:nvPr/>
        </p:nvGrpSpPr>
        <p:grpSpPr>
          <a:xfrm>
            <a:off x="4072551" y="2058137"/>
            <a:ext cx="750769" cy="683784"/>
            <a:chOff x="4204684" y="2104422"/>
            <a:chExt cx="699822" cy="637382"/>
          </a:xfrm>
        </p:grpSpPr>
        <p:grpSp>
          <p:nvGrpSpPr>
            <p:cNvPr id="5867" name="Google Shape;5867;p103"/>
            <p:cNvGrpSpPr/>
            <p:nvPr/>
          </p:nvGrpSpPr>
          <p:grpSpPr>
            <a:xfrm>
              <a:off x="4204684" y="2430067"/>
              <a:ext cx="342957" cy="311738"/>
              <a:chOff x="4204684" y="2430067"/>
              <a:chExt cx="342957" cy="311738"/>
            </a:xfrm>
          </p:grpSpPr>
          <p:sp>
            <p:nvSpPr>
              <p:cNvPr id="5868" name="Google Shape;5868;p103"/>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103"/>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0" name="Google Shape;5870;p103"/>
            <p:cNvGrpSpPr/>
            <p:nvPr/>
          </p:nvGrpSpPr>
          <p:grpSpPr>
            <a:xfrm>
              <a:off x="4561586" y="2430067"/>
              <a:ext cx="342920" cy="311738"/>
              <a:chOff x="4561586" y="2430067"/>
              <a:chExt cx="342920" cy="311738"/>
            </a:xfrm>
          </p:grpSpPr>
          <p:sp>
            <p:nvSpPr>
              <p:cNvPr id="5871" name="Google Shape;5871;p103"/>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103"/>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3" name="Google Shape;5873;p103"/>
            <p:cNvGrpSpPr/>
            <p:nvPr/>
          </p:nvGrpSpPr>
          <p:grpSpPr>
            <a:xfrm>
              <a:off x="4561586" y="2104422"/>
              <a:ext cx="342920" cy="311738"/>
              <a:chOff x="4561586" y="2104422"/>
              <a:chExt cx="342920" cy="311738"/>
            </a:xfrm>
          </p:grpSpPr>
          <p:sp>
            <p:nvSpPr>
              <p:cNvPr id="5874" name="Google Shape;5874;p103"/>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103"/>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6" name="Google Shape;5876;p103"/>
            <p:cNvGrpSpPr/>
            <p:nvPr/>
          </p:nvGrpSpPr>
          <p:grpSpPr>
            <a:xfrm>
              <a:off x="4204684" y="2104422"/>
              <a:ext cx="342957" cy="311664"/>
              <a:chOff x="4204684" y="2104422"/>
              <a:chExt cx="342957" cy="311664"/>
            </a:xfrm>
          </p:grpSpPr>
          <p:sp>
            <p:nvSpPr>
              <p:cNvPr id="5877" name="Google Shape;5877;p103"/>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103"/>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79" name="Google Shape;5879;p103"/>
          <p:cNvGrpSpPr/>
          <p:nvPr/>
        </p:nvGrpSpPr>
        <p:grpSpPr>
          <a:xfrm>
            <a:off x="5536984" y="1171351"/>
            <a:ext cx="660591" cy="688867"/>
            <a:chOff x="5830645" y="1267368"/>
            <a:chExt cx="530340" cy="553040"/>
          </a:xfrm>
        </p:grpSpPr>
        <p:sp>
          <p:nvSpPr>
            <p:cNvPr id="5880" name="Google Shape;5880;p103"/>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1" name="Google Shape;5881;p103"/>
            <p:cNvGrpSpPr/>
            <p:nvPr/>
          </p:nvGrpSpPr>
          <p:grpSpPr>
            <a:xfrm>
              <a:off x="5830645" y="1267368"/>
              <a:ext cx="259743" cy="269909"/>
              <a:chOff x="5830645" y="1267368"/>
              <a:chExt cx="259743" cy="269909"/>
            </a:xfrm>
          </p:grpSpPr>
          <p:sp>
            <p:nvSpPr>
              <p:cNvPr id="5882" name="Google Shape;5882;p103"/>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103"/>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103"/>
            <p:cNvGrpSpPr/>
            <p:nvPr/>
          </p:nvGrpSpPr>
          <p:grpSpPr>
            <a:xfrm>
              <a:off x="6101293" y="1267368"/>
              <a:ext cx="259692" cy="269909"/>
              <a:chOff x="6101293" y="1267368"/>
              <a:chExt cx="259692" cy="269909"/>
            </a:xfrm>
          </p:grpSpPr>
          <p:sp>
            <p:nvSpPr>
              <p:cNvPr id="5885" name="Google Shape;5885;p103"/>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103"/>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7" name="Google Shape;5887;p103"/>
            <p:cNvGrpSpPr/>
            <p:nvPr/>
          </p:nvGrpSpPr>
          <p:grpSpPr>
            <a:xfrm>
              <a:off x="5830645" y="1550500"/>
              <a:ext cx="259692" cy="269909"/>
              <a:chOff x="5830645" y="1550500"/>
              <a:chExt cx="259692" cy="269909"/>
            </a:xfrm>
          </p:grpSpPr>
          <p:sp>
            <p:nvSpPr>
              <p:cNvPr id="5888" name="Google Shape;5888;p103"/>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103"/>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103"/>
            <p:cNvGrpSpPr/>
            <p:nvPr/>
          </p:nvGrpSpPr>
          <p:grpSpPr>
            <a:xfrm>
              <a:off x="6101293" y="1550500"/>
              <a:ext cx="259692" cy="269909"/>
              <a:chOff x="6101293" y="1550500"/>
              <a:chExt cx="259692" cy="269909"/>
            </a:xfrm>
          </p:grpSpPr>
          <p:sp>
            <p:nvSpPr>
              <p:cNvPr id="5891" name="Google Shape;5891;p103"/>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103"/>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93" name="Google Shape;5893;p103"/>
          <p:cNvGrpSpPr/>
          <p:nvPr/>
        </p:nvGrpSpPr>
        <p:grpSpPr>
          <a:xfrm>
            <a:off x="739138" y="2061810"/>
            <a:ext cx="697154" cy="679574"/>
            <a:chOff x="2679875" y="2361475"/>
            <a:chExt cx="780425" cy="760575"/>
          </a:xfrm>
        </p:grpSpPr>
        <p:sp>
          <p:nvSpPr>
            <p:cNvPr id="5894" name="Google Shape;5894;p103"/>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103"/>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103"/>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103"/>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103"/>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103"/>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0" name="Google Shape;5900;p103"/>
          <p:cNvGrpSpPr/>
          <p:nvPr/>
        </p:nvGrpSpPr>
        <p:grpSpPr>
          <a:xfrm>
            <a:off x="3138297" y="1171402"/>
            <a:ext cx="735829" cy="684547"/>
            <a:chOff x="3351965" y="1148808"/>
            <a:chExt cx="750770" cy="698375"/>
          </a:xfrm>
        </p:grpSpPr>
        <p:grpSp>
          <p:nvGrpSpPr>
            <p:cNvPr id="5901" name="Google Shape;5901;p103"/>
            <p:cNvGrpSpPr/>
            <p:nvPr/>
          </p:nvGrpSpPr>
          <p:grpSpPr>
            <a:xfrm>
              <a:off x="3586796" y="1148808"/>
              <a:ext cx="294857" cy="286830"/>
              <a:chOff x="3750225" y="1774000"/>
              <a:chExt cx="149575" cy="145525"/>
            </a:xfrm>
          </p:grpSpPr>
          <p:sp>
            <p:nvSpPr>
              <p:cNvPr id="5902" name="Google Shape;5902;p103"/>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103"/>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4" name="Google Shape;5904;p103"/>
            <p:cNvGrpSpPr/>
            <p:nvPr/>
          </p:nvGrpSpPr>
          <p:grpSpPr>
            <a:xfrm>
              <a:off x="3779245" y="1375768"/>
              <a:ext cx="323490" cy="286978"/>
              <a:chOff x="3847850" y="1889150"/>
              <a:chExt cx="164100" cy="145600"/>
            </a:xfrm>
          </p:grpSpPr>
          <p:sp>
            <p:nvSpPr>
              <p:cNvPr id="5905" name="Google Shape;5905;p103"/>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103"/>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7" name="Google Shape;5907;p103"/>
            <p:cNvGrpSpPr/>
            <p:nvPr/>
          </p:nvGrpSpPr>
          <p:grpSpPr>
            <a:xfrm>
              <a:off x="3351965" y="1330435"/>
              <a:ext cx="295449" cy="285401"/>
              <a:chOff x="3631100" y="1866150"/>
              <a:chExt cx="149875" cy="144800"/>
            </a:xfrm>
          </p:grpSpPr>
          <p:sp>
            <p:nvSpPr>
              <p:cNvPr id="5908" name="Google Shape;5908;p103"/>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103"/>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0" name="Google Shape;5910;p103"/>
            <p:cNvGrpSpPr/>
            <p:nvPr/>
          </p:nvGrpSpPr>
          <p:grpSpPr>
            <a:xfrm>
              <a:off x="3548208" y="1560352"/>
              <a:ext cx="294808" cy="286830"/>
              <a:chOff x="3730650" y="1982800"/>
              <a:chExt cx="149550" cy="145525"/>
            </a:xfrm>
          </p:grpSpPr>
          <p:sp>
            <p:nvSpPr>
              <p:cNvPr id="5911" name="Google Shape;5911;p103"/>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103"/>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13" name="Google Shape;5913;p103"/>
          <p:cNvGrpSpPr/>
          <p:nvPr/>
        </p:nvGrpSpPr>
        <p:grpSpPr>
          <a:xfrm>
            <a:off x="7639949" y="1171356"/>
            <a:ext cx="804565" cy="677795"/>
            <a:chOff x="7636443" y="1204988"/>
            <a:chExt cx="804565" cy="677795"/>
          </a:xfrm>
        </p:grpSpPr>
        <p:grpSp>
          <p:nvGrpSpPr>
            <p:cNvPr id="5914" name="Google Shape;5914;p103"/>
            <p:cNvGrpSpPr/>
            <p:nvPr/>
          </p:nvGrpSpPr>
          <p:grpSpPr>
            <a:xfrm>
              <a:off x="7636443" y="1509705"/>
              <a:ext cx="804565" cy="373078"/>
              <a:chOff x="7636443" y="1509705"/>
              <a:chExt cx="804565" cy="373078"/>
            </a:xfrm>
          </p:grpSpPr>
          <p:sp>
            <p:nvSpPr>
              <p:cNvPr id="5915" name="Google Shape;5915;p103"/>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103"/>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7" name="Google Shape;5917;p103"/>
            <p:cNvGrpSpPr/>
            <p:nvPr/>
          </p:nvGrpSpPr>
          <p:grpSpPr>
            <a:xfrm>
              <a:off x="7636443" y="1408133"/>
              <a:ext cx="804565" cy="373078"/>
              <a:chOff x="7636443" y="1408133"/>
              <a:chExt cx="804565" cy="373078"/>
            </a:xfrm>
          </p:grpSpPr>
          <p:sp>
            <p:nvSpPr>
              <p:cNvPr id="5918" name="Google Shape;5918;p103"/>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103"/>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0" name="Google Shape;5920;p103"/>
            <p:cNvGrpSpPr/>
            <p:nvPr/>
          </p:nvGrpSpPr>
          <p:grpSpPr>
            <a:xfrm>
              <a:off x="7636443" y="1306560"/>
              <a:ext cx="804565" cy="373078"/>
              <a:chOff x="7636443" y="1306560"/>
              <a:chExt cx="804565" cy="373078"/>
            </a:xfrm>
          </p:grpSpPr>
          <p:sp>
            <p:nvSpPr>
              <p:cNvPr id="5921" name="Google Shape;5921;p103"/>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103"/>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3" name="Google Shape;5923;p103"/>
            <p:cNvGrpSpPr/>
            <p:nvPr/>
          </p:nvGrpSpPr>
          <p:grpSpPr>
            <a:xfrm>
              <a:off x="7636443" y="1204988"/>
              <a:ext cx="804565" cy="373078"/>
              <a:chOff x="7636443" y="1204988"/>
              <a:chExt cx="804565" cy="373078"/>
            </a:xfrm>
          </p:grpSpPr>
          <p:sp>
            <p:nvSpPr>
              <p:cNvPr id="5924" name="Google Shape;5924;p103"/>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103"/>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26" name="Google Shape;5926;p103"/>
          <p:cNvGrpSpPr/>
          <p:nvPr/>
        </p:nvGrpSpPr>
        <p:grpSpPr>
          <a:xfrm>
            <a:off x="4978796" y="2078771"/>
            <a:ext cx="661339" cy="661188"/>
            <a:chOff x="3990000" y="975400"/>
            <a:chExt cx="3934200" cy="3933300"/>
          </a:xfrm>
        </p:grpSpPr>
        <p:sp>
          <p:nvSpPr>
            <p:cNvPr id="5927" name="Google Shape;5927;p103"/>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103"/>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103"/>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103"/>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1" name="Google Shape;5931;p103"/>
          <p:cNvGrpSpPr/>
          <p:nvPr/>
        </p:nvGrpSpPr>
        <p:grpSpPr>
          <a:xfrm>
            <a:off x="6622444" y="2057409"/>
            <a:ext cx="868881" cy="684241"/>
            <a:chOff x="6598259" y="2078634"/>
            <a:chExt cx="868881" cy="684241"/>
          </a:xfrm>
        </p:grpSpPr>
        <p:sp>
          <p:nvSpPr>
            <p:cNvPr id="5932" name="Google Shape;5932;p103"/>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103"/>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103"/>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103"/>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103"/>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103"/>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8" name="Google Shape;5938;p103"/>
            <p:cNvGrpSpPr/>
            <p:nvPr/>
          </p:nvGrpSpPr>
          <p:grpSpPr>
            <a:xfrm>
              <a:off x="6808175" y="2078634"/>
              <a:ext cx="452229" cy="684241"/>
              <a:chOff x="6808175" y="2078634"/>
              <a:chExt cx="452229" cy="684241"/>
            </a:xfrm>
          </p:grpSpPr>
          <p:sp>
            <p:nvSpPr>
              <p:cNvPr id="5939" name="Google Shape;5939;p103"/>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103"/>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103"/>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103"/>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103"/>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103"/>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5" name="Google Shape;5945;p103"/>
              <p:cNvGrpSpPr/>
              <p:nvPr/>
            </p:nvGrpSpPr>
            <p:grpSpPr>
              <a:xfrm>
                <a:off x="6821586" y="2078634"/>
                <a:ext cx="426871" cy="684241"/>
                <a:chOff x="6821586" y="2078634"/>
                <a:chExt cx="426871" cy="684241"/>
              </a:xfrm>
            </p:grpSpPr>
            <p:grpSp>
              <p:nvGrpSpPr>
                <p:cNvPr id="5946" name="Google Shape;5946;p103"/>
                <p:cNvGrpSpPr/>
                <p:nvPr/>
              </p:nvGrpSpPr>
              <p:grpSpPr>
                <a:xfrm>
                  <a:off x="6821586" y="2078634"/>
                  <a:ext cx="426871" cy="684241"/>
                  <a:chOff x="6821586" y="2078634"/>
                  <a:chExt cx="426871" cy="684241"/>
                </a:xfrm>
              </p:grpSpPr>
              <p:sp>
                <p:nvSpPr>
                  <p:cNvPr id="5947" name="Google Shape;5947;p103"/>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103"/>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103"/>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103"/>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103"/>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103"/>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103"/>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103"/>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103"/>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103"/>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103"/>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103"/>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103"/>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103"/>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103"/>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103"/>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103"/>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103"/>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103"/>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6" name="Google Shape;5966;p103"/>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103"/>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103"/>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103"/>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103"/>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103"/>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72" name="Google Shape;5972;p103"/>
          <p:cNvGrpSpPr/>
          <p:nvPr/>
        </p:nvGrpSpPr>
        <p:grpSpPr>
          <a:xfrm>
            <a:off x="5795610" y="2063018"/>
            <a:ext cx="671358" cy="671358"/>
            <a:chOff x="6535625" y="760425"/>
            <a:chExt cx="1665900" cy="1665900"/>
          </a:xfrm>
        </p:grpSpPr>
        <p:sp>
          <p:nvSpPr>
            <p:cNvPr id="5973" name="Google Shape;5973;p103"/>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103"/>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103"/>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103"/>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103"/>
          <p:cNvGrpSpPr/>
          <p:nvPr/>
        </p:nvGrpSpPr>
        <p:grpSpPr>
          <a:xfrm>
            <a:off x="732427" y="3731418"/>
            <a:ext cx="1340789" cy="640830"/>
            <a:chOff x="238125" y="1151100"/>
            <a:chExt cx="7139450" cy="3412300"/>
          </a:xfrm>
        </p:grpSpPr>
        <p:sp>
          <p:nvSpPr>
            <p:cNvPr id="5978" name="Google Shape;5978;p103"/>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103"/>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103"/>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103"/>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103"/>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103"/>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103"/>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103"/>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103"/>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103"/>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103"/>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103"/>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103"/>
          <p:cNvGrpSpPr/>
          <p:nvPr/>
        </p:nvGrpSpPr>
        <p:grpSpPr>
          <a:xfrm>
            <a:off x="5599650" y="2934699"/>
            <a:ext cx="985357" cy="585764"/>
            <a:chOff x="5145061" y="2881789"/>
            <a:chExt cx="1107641" cy="658458"/>
          </a:xfrm>
        </p:grpSpPr>
        <p:grpSp>
          <p:nvGrpSpPr>
            <p:cNvPr id="5991" name="Google Shape;5991;p103"/>
            <p:cNvGrpSpPr/>
            <p:nvPr/>
          </p:nvGrpSpPr>
          <p:grpSpPr>
            <a:xfrm>
              <a:off x="5722989" y="3244587"/>
              <a:ext cx="529713" cy="295659"/>
              <a:chOff x="5722989" y="3244587"/>
              <a:chExt cx="529713" cy="295659"/>
            </a:xfrm>
          </p:grpSpPr>
          <p:sp>
            <p:nvSpPr>
              <p:cNvPr id="5992" name="Google Shape;5992;p103"/>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993" name="Google Shape;5993;p103"/>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994" name="Google Shape;5994;p103"/>
            <p:cNvGrpSpPr/>
            <p:nvPr/>
          </p:nvGrpSpPr>
          <p:grpSpPr>
            <a:xfrm>
              <a:off x="5145061" y="3244587"/>
              <a:ext cx="536807" cy="295659"/>
              <a:chOff x="5145061" y="3244587"/>
              <a:chExt cx="536807" cy="295659"/>
            </a:xfrm>
          </p:grpSpPr>
          <p:sp>
            <p:nvSpPr>
              <p:cNvPr id="5995" name="Google Shape;5995;p103"/>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996" name="Google Shape;5996;p103"/>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997" name="Google Shape;5997;p103"/>
            <p:cNvGrpSpPr/>
            <p:nvPr/>
          </p:nvGrpSpPr>
          <p:grpSpPr>
            <a:xfrm>
              <a:off x="5341327" y="2898245"/>
              <a:ext cx="532309" cy="614891"/>
              <a:chOff x="5341327" y="2898245"/>
              <a:chExt cx="532309" cy="614891"/>
            </a:xfrm>
          </p:grpSpPr>
          <p:sp>
            <p:nvSpPr>
              <p:cNvPr id="5998" name="Google Shape;5998;p103"/>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999" name="Google Shape;5999;p103"/>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000" name="Google Shape;6000;p103"/>
            <p:cNvGrpSpPr/>
            <p:nvPr/>
          </p:nvGrpSpPr>
          <p:grpSpPr>
            <a:xfrm>
              <a:off x="5532290" y="2881789"/>
              <a:ext cx="620516" cy="305456"/>
              <a:chOff x="5532290" y="2881789"/>
              <a:chExt cx="620516" cy="305456"/>
            </a:xfrm>
          </p:grpSpPr>
          <p:sp>
            <p:nvSpPr>
              <p:cNvPr id="6001" name="Google Shape;6001;p103"/>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002" name="Google Shape;6002;p103"/>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003" name="Google Shape;6003;p103"/>
          <p:cNvGrpSpPr/>
          <p:nvPr/>
        </p:nvGrpSpPr>
        <p:grpSpPr>
          <a:xfrm>
            <a:off x="8178573" y="3726757"/>
            <a:ext cx="269068" cy="645491"/>
            <a:chOff x="7026852" y="3311869"/>
            <a:chExt cx="434331" cy="1041954"/>
          </a:xfrm>
        </p:grpSpPr>
        <p:sp>
          <p:nvSpPr>
            <p:cNvPr id="6004" name="Google Shape;6004;p103"/>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103"/>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103"/>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7" name="Google Shape;6007;p103"/>
          <p:cNvGrpSpPr/>
          <p:nvPr/>
        </p:nvGrpSpPr>
        <p:grpSpPr>
          <a:xfrm>
            <a:off x="6195154" y="3765995"/>
            <a:ext cx="293882" cy="293836"/>
            <a:chOff x="4873519" y="3311869"/>
            <a:chExt cx="499374" cy="499296"/>
          </a:xfrm>
        </p:grpSpPr>
        <p:sp>
          <p:nvSpPr>
            <p:cNvPr id="6008" name="Google Shape;6008;p103"/>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103"/>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0" name="Google Shape;6010;p103"/>
          <p:cNvGrpSpPr/>
          <p:nvPr/>
        </p:nvGrpSpPr>
        <p:grpSpPr>
          <a:xfrm>
            <a:off x="6195154" y="4078366"/>
            <a:ext cx="293882" cy="293882"/>
            <a:chOff x="4873519" y="3875839"/>
            <a:chExt cx="499374" cy="499374"/>
          </a:xfrm>
        </p:grpSpPr>
        <p:sp>
          <p:nvSpPr>
            <p:cNvPr id="6011" name="Google Shape;6011;p103"/>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103"/>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103"/>
          <p:cNvGrpSpPr/>
          <p:nvPr/>
        </p:nvGrpSpPr>
        <p:grpSpPr>
          <a:xfrm>
            <a:off x="2425681" y="2050319"/>
            <a:ext cx="698104" cy="698208"/>
            <a:chOff x="2565073" y="2075876"/>
            <a:chExt cx="672482" cy="672518"/>
          </a:xfrm>
        </p:grpSpPr>
        <p:sp>
          <p:nvSpPr>
            <p:cNvPr id="6014" name="Google Shape;6014;p103"/>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103"/>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103"/>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103"/>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103"/>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103"/>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103"/>
          <p:cNvGrpSpPr/>
          <p:nvPr/>
        </p:nvGrpSpPr>
        <p:grpSpPr>
          <a:xfrm>
            <a:off x="5649092" y="3734919"/>
            <a:ext cx="438354" cy="637329"/>
            <a:chOff x="1697726" y="3244179"/>
            <a:chExt cx="788124" cy="1146069"/>
          </a:xfrm>
        </p:grpSpPr>
        <p:sp>
          <p:nvSpPr>
            <p:cNvPr id="6021" name="Google Shape;6021;p103"/>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103"/>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3" name="Google Shape;6023;p103"/>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4" name="Google Shape;6024;p103"/>
          <p:cNvGrpSpPr/>
          <p:nvPr/>
        </p:nvGrpSpPr>
        <p:grpSpPr>
          <a:xfrm>
            <a:off x="7650306" y="2063282"/>
            <a:ext cx="799565" cy="670282"/>
            <a:chOff x="7617850" y="2063282"/>
            <a:chExt cx="799565" cy="670282"/>
          </a:xfrm>
        </p:grpSpPr>
        <p:cxnSp>
          <p:nvCxnSpPr>
            <p:cNvPr id="6025" name="Google Shape;6025;p103"/>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026" name="Google Shape;6026;p103"/>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027" name="Google Shape;6027;p103"/>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028" name="Google Shape;6028;p103"/>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029" name="Google Shape;6029;p103"/>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030" name="Google Shape;6030;p103"/>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031" name="Google Shape;6031;p103"/>
            <p:cNvGrpSpPr/>
            <p:nvPr/>
          </p:nvGrpSpPr>
          <p:grpSpPr>
            <a:xfrm>
              <a:off x="7734309" y="2063282"/>
              <a:ext cx="570957" cy="620095"/>
              <a:chOff x="7734309" y="2063282"/>
              <a:chExt cx="570957" cy="620095"/>
            </a:xfrm>
          </p:grpSpPr>
          <p:grpSp>
            <p:nvGrpSpPr>
              <p:cNvPr id="6032" name="Google Shape;6032;p103"/>
              <p:cNvGrpSpPr/>
              <p:nvPr/>
            </p:nvGrpSpPr>
            <p:grpSpPr>
              <a:xfrm>
                <a:off x="8031573" y="2063282"/>
                <a:ext cx="273693" cy="620095"/>
                <a:chOff x="8031573" y="2063282"/>
                <a:chExt cx="273693" cy="620095"/>
              </a:xfrm>
            </p:grpSpPr>
            <p:sp>
              <p:nvSpPr>
                <p:cNvPr id="6033" name="Google Shape;6033;p10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10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10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10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103"/>
              <p:cNvGrpSpPr/>
              <p:nvPr/>
            </p:nvGrpSpPr>
            <p:grpSpPr>
              <a:xfrm flipH="1">
                <a:off x="7734309" y="2063282"/>
                <a:ext cx="273693" cy="620095"/>
                <a:chOff x="8031573" y="2063282"/>
                <a:chExt cx="273693" cy="620095"/>
              </a:xfrm>
            </p:grpSpPr>
            <p:sp>
              <p:nvSpPr>
                <p:cNvPr id="6038" name="Google Shape;6038;p10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10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10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10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042" name="Google Shape;6042;p103"/>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103"/>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4" name="Google Shape;6044;p103"/>
          <p:cNvGrpSpPr/>
          <p:nvPr/>
        </p:nvGrpSpPr>
        <p:grpSpPr>
          <a:xfrm>
            <a:off x="7836913" y="2916765"/>
            <a:ext cx="602567" cy="601884"/>
            <a:chOff x="1186975" y="238125"/>
            <a:chExt cx="5244275" cy="5238325"/>
          </a:xfrm>
        </p:grpSpPr>
        <p:sp>
          <p:nvSpPr>
            <p:cNvPr id="6045" name="Google Shape;6045;p103"/>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103"/>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103"/>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103"/>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9" name="Google Shape;6049;p103"/>
          <p:cNvGrpSpPr/>
          <p:nvPr/>
        </p:nvGrpSpPr>
        <p:grpSpPr>
          <a:xfrm>
            <a:off x="3279650" y="2056249"/>
            <a:ext cx="651848" cy="687338"/>
            <a:chOff x="3400515" y="2056248"/>
            <a:chExt cx="698134" cy="735987"/>
          </a:xfrm>
        </p:grpSpPr>
        <p:grpSp>
          <p:nvGrpSpPr>
            <p:cNvPr id="6050" name="Google Shape;6050;p103"/>
            <p:cNvGrpSpPr/>
            <p:nvPr/>
          </p:nvGrpSpPr>
          <p:grpSpPr>
            <a:xfrm>
              <a:off x="3400515" y="2283913"/>
              <a:ext cx="312919" cy="219900"/>
              <a:chOff x="3400515" y="2283913"/>
              <a:chExt cx="312919" cy="219900"/>
            </a:xfrm>
          </p:grpSpPr>
          <p:sp>
            <p:nvSpPr>
              <p:cNvPr id="6051" name="Google Shape;6051;p103"/>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052" name="Google Shape;6052;p103"/>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053" name="Google Shape;6053;p103"/>
            <p:cNvGrpSpPr/>
            <p:nvPr/>
          </p:nvGrpSpPr>
          <p:grpSpPr>
            <a:xfrm>
              <a:off x="3547823" y="2461089"/>
              <a:ext cx="219900" cy="331146"/>
              <a:chOff x="3547823" y="2461089"/>
              <a:chExt cx="219900" cy="331146"/>
            </a:xfrm>
          </p:grpSpPr>
          <p:sp>
            <p:nvSpPr>
              <p:cNvPr id="6054" name="Google Shape;6054;p103"/>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055" name="Google Shape;6055;p103"/>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056" name="Google Shape;6056;p103"/>
            <p:cNvGrpSpPr/>
            <p:nvPr/>
          </p:nvGrpSpPr>
          <p:grpSpPr>
            <a:xfrm>
              <a:off x="3734138" y="2461089"/>
              <a:ext cx="219900" cy="331146"/>
              <a:chOff x="3734138" y="2461089"/>
              <a:chExt cx="219900" cy="331146"/>
            </a:xfrm>
          </p:grpSpPr>
          <p:sp>
            <p:nvSpPr>
              <p:cNvPr id="6057" name="Google Shape;6057;p103"/>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058" name="Google Shape;6058;p103"/>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059" name="Google Shape;6059;p103"/>
            <p:cNvGrpSpPr/>
            <p:nvPr/>
          </p:nvGrpSpPr>
          <p:grpSpPr>
            <a:xfrm>
              <a:off x="3787560" y="2281742"/>
              <a:ext cx="311089" cy="219900"/>
              <a:chOff x="3787560" y="2281742"/>
              <a:chExt cx="311089" cy="219900"/>
            </a:xfrm>
          </p:grpSpPr>
          <p:sp>
            <p:nvSpPr>
              <p:cNvPr id="6060" name="Google Shape;6060;p103"/>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061" name="Google Shape;6061;p103"/>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062" name="Google Shape;6062;p103"/>
            <p:cNvGrpSpPr/>
            <p:nvPr/>
          </p:nvGrpSpPr>
          <p:grpSpPr>
            <a:xfrm>
              <a:off x="3637290" y="2056248"/>
              <a:ext cx="219900" cy="330736"/>
              <a:chOff x="3637290" y="2056248"/>
              <a:chExt cx="219900" cy="330736"/>
            </a:xfrm>
          </p:grpSpPr>
          <p:sp>
            <p:nvSpPr>
              <p:cNvPr id="6063" name="Google Shape;6063;p103"/>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064" name="Google Shape;6064;p103"/>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065" name="Google Shape;6065;p103"/>
          <p:cNvGrpSpPr/>
          <p:nvPr/>
        </p:nvGrpSpPr>
        <p:grpSpPr>
          <a:xfrm>
            <a:off x="2571356" y="2926255"/>
            <a:ext cx="1268144" cy="592394"/>
            <a:chOff x="238125" y="1188750"/>
            <a:chExt cx="7140450" cy="3335550"/>
          </a:xfrm>
        </p:grpSpPr>
        <p:sp>
          <p:nvSpPr>
            <p:cNvPr id="6066" name="Google Shape;6066;p103"/>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103"/>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103"/>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103"/>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103"/>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103"/>
          <p:cNvGrpSpPr/>
          <p:nvPr/>
        </p:nvGrpSpPr>
        <p:grpSpPr>
          <a:xfrm>
            <a:off x="6679257" y="2928410"/>
            <a:ext cx="1053944" cy="590147"/>
            <a:chOff x="238125" y="1335475"/>
            <a:chExt cx="5418735" cy="3034175"/>
          </a:xfrm>
        </p:grpSpPr>
        <p:sp>
          <p:nvSpPr>
            <p:cNvPr id="6072" name="Google Shape;6072;p103"/>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103"/>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103"/>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5" name="Google Shape;6075;p103"/>
          <p:cNvGrpSpPr/>
          <p:nvPr/>
        </p:nvGrpSpPr>
        <p:grpSpPr>
          <a:xfrm>
            <a:off x="4110066" y="3733309"/>
            <a:ext cx="1268207" cy="638939"/>
            <a:chOff x="3967651" y="3645904"/>
            <a:chExt cx="1479304" cy="745292"/>
          </a:xfrm>
        </p:grpSpPr>
        <p:grpSp>
          <p:nvGrpSpPr>
            <p:cNvPr id="6076" name="Google Shape;6076;p103"/>
            <p:cNvGrpSpPr/>
            <p:nvPr/>
          </p:nvGrpSpPr>
          <p:grpSpPr>
            <a:xfrm>
              <a:off x="3967651" y="4009026"/>
              <a:ext cx="1479304" cy="382170"/>
              <a:chOff x="3967651" y="4009026"/>
              <a:chExt cx="1479304" cy="382170"/>
            </a:xfrm>
          </p:grpSpPr>
          <p:grpSp>
            <p:nvGrpSpPr>
              <p:cNvPr id="6077" name="Google Shape;6077;p103"/>
              <p:cNvGrpSpPr/>
              <p:nvPr/>
            </p:nvGrpSpPr>
            <p:grpSpPr>
              <a:xfrm>
                <a:off x="4892216" y="4195630"/>
                <a:ext cx="554739" cy="195566"/>
                <a:chOff x="3604375" y="4892160"/>
                <a:chExt cx="1651500" cy="582215"/>
              </a:xfrm>
            </p:grpSpPr>
            <p:sp>
              <p:nvSpPr>
                <p:cNvPr id="6078" name="Google Shape;6078;p103"/>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103"/>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0" name="Google Shape;6080;p103"/>
              <p:cNvGrpSpPr/>
              <p:nvPr/>
            </p:nvGrpSpPr>
            <p:grpSpPr>
              <a:xfrm>
                <a:off x="3967651" y="4146303"/>
                <a:ext cx="579402" cy="244893"/>
                <a:chOff x="851875" y="4745310"/>
                <a:chExt cx="1724925" cy="729065"/>
              </a:xfrm>
            </p:grpSpPr>
            <p:sp>
              <p:nvSpPr>
                <p:cNvPr id="6081" name="Google Shape;6081;p103"/>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103"/>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103"/>
              <p:cNvGrpSpPr/>
              <p:nvPr/>
            </p:nvGrpSpPr>
            <p:grpSpPr>
              <a:xfrm>
                <a:off x="4460753" y="4009026"/>
                <a:ext cx="493110" cy="382170"/>
                <a:chOff x="2319875" y="4336625"/>
                <a:chExt cx="1468025" cy="1137750"/>
              </a:xfrm>
            </p:grpSpPr>
            <p:sp>
              <p:nvSpPr>
                <p:cNvPr id="6084" name="Google Shape;6084;p103"/>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103"/>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86" name="Google Shape;6086;p103"/>
            <p:cNvGrpSpPr/>
            <p:nvPr/>
          </p:nvGrpSpPr>
          <p:grpSpPr>
            <a:xfrm>
              <a:off x="4479443" y="3645904"/>
              <a:ext cx="455965" cy="388789"/>
              <a:chOff x="2957425" y="238100"/>
              <a:chExt cx="1910200" cy="1628775"/>
            </a:xfrm>
          </p:grpSpPr>
          <p:sp>
            <p:nvSpPr>
              <p:cNvPr id="6087" name="Google Shape;6087;p103"/>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103"/>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103"/>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103"/>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103"/>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103"/>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103"/>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103"/>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103"/>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103"/>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97" name="Google Shape;6097;p103"/>
          <p:cNvGrpSpPr/>
          <p:nvPr/>
        </p:nvGrpSpPr>
        <p:grpSpPr>
          <a:xfrm>
            <a:off x="2496179" y="3734510"/>
            <a:ext cx="1243128" cy="637739"/>
            <a:chOff x="2496310" y="3693351"/>
            <a:chExt cx="1342906" cy="688926"/>
          </a:xfrm>
        </p:grpSpPr>
        <p:grpSp>
          <p:nvGrpSpPr>
            <p:cNvPr id="6098" name="Google Shape;6098;p103"/>
            <p:cNvGrpSpPr/>
            <p:nvPr/>
          </p:nvGrpSpPr>
          <p:grpSpPr>
            <a:xfrm>
              <a:off x="2496310" y="3693351"/>
              <a:ext cx="1342906" cy="688875"/>
              <a:chOff x="2496310" y="3693351"/>
              <a:chExt cx="1342906" cy="688875"/>
            </a:xfrm>
          </p:grpSpPr>
          <p:sp>
            <p:nvSpPr>
              <p:cNvPr id="6099" name="Google Shape;6099;p103"/>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103"/>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103"/>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103"/>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103"/>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103"/>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05" name="Google Shape;6105;p103"/>
              <p:cNvCxnSpPr>
                <a:stCxn id="6103"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106" name="Google Shape;6106;p103"/>
              <p:cNvCxnSpPr>
                <a:stCxn id="6100"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107" name="Google Shape;6107;p103"/>
              <p:cNvCxnSpPr>
                <a:stCxn id="6101"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108" name="Google Shape;6108;p103"/>
              <p:cNvCxnSpPr>
                <a:stCxn id="6104"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109" name="Google Shape;6109;p103"/>
              <p:cNvCxnSpPr>
                <a:stCxn id="6102"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110" name="Google Shape;6110;p103"/>
            <p:cNvGrpSpPr/>
            <p:nvPr/>
          </p:nvGrpSpPr>
          <p:grpSpPr>
            <a:xfrm>
              <a:off x="2675275" y="3930557"/>
              <a:ext cx="1003306" cy="451719"/>
              <a:chOff x="2675275" y="4174282"/>
              <a:chExt cx="1003306" cy="451719"/>
            </a:xfrm>
          </p:grpSpPr>
          <p:sp>
            <p:nvSpPr>
              <p:cNvPr id="6111" name="Google Shape;6111;p103"/>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103"/>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103"/>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14" name="Google Shape;6114;p103"/>
          <p:cNvGrpSpPr/>
          <p:nvPr/>
        </p:nvGrpSpPr>
        <p:grpSpPr>
          <a:xfrm>
            <a:off x="1669850" y="1171356"/>
            <a:ext cx="574511" cy="874709"/>
            <a:chOff x="1715404" y="1112080"/>
            <a:chExt cx="642270" cy="977984"/>
          </a:xfrm>
        </p:grpSpPr>
        <p:grpSp>
          <p:nvGrpSpPr>
            <p:cNvPr id="6115" name="Google Shape;6115;p103"/>
            <p:cNvGrpSpPr/>
            <p:nvPr/>
          </p:nvGrpSpPr>
          <p:grpSpPr>
            <a:xfrm>
              <a:off x="1715404" y="1112080"/>
              <a:ext cx="642270" cy="977984"/>
              <a:chOff x="1715404" y="1112080"/>
              <a:chExt cx="642270" cy="977984"/>
            </a:xfrm>
          </p:grpSpPr>
          <p:sp>
            <p:nvSpPr>
              <p:cNvPr id="6116" name="Google Shape;6116;p103"/>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103"/>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103"/>
            <p:cNvGrpSpPr/>
            <p:nvPr/>
          </p:nvGrpSpPr>
          <p:grpSpPr>
            <a:xfrm>
              <a:off x="1768927" y="1165603"/>
              <a:ext cx="535225" cy="851367"/>
              <a:chOff x="1768927" y="1165603"/>
              <a:chExt cx="535225" cy="851367"/>
            </a:xfrm>
          </p:grpSpPr>
          <p:sp>
            <p:nvSpPr>
              <p:cNvPr id="6119" name="Google Shape;6119;p103"/>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103"/>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1" name="Google Shape;6121;p103"/>
            <p:cNvGrpSpPr/>
            <p:nvPr/>
          </p:nvGrpSpPr>
          <p:grpSpPr>
            <a:xfrm>
              <a:off x="1822449" y="1219125"/>
              <a:ext cx="428180" cy="718859"/>
              <a:chOff x="1822449" y="1219125"/>
              <a:chExt cx="428180" cy="718859"/>
            </a:xfrm>
          </p:grpSpPr>
          <p:sp>
            <p:nvSpPr>
              <p:cNvPr id="6122" name="Google Shape;6122;p103"/>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103"/>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103"/>
            <p:cNvGrpSpPr/>
            <p:nvPr/>
          </p:nvGrpSpPr>
          <p:grpSpPr>
            <a:xfrm>
              <a:off x="1875972" y="1272648"/>
              <a:ext cx="321135" cy="586939"/>
              <a:chOff x="1875972" y="1272648"/>
              <a:chExt cx="321135" cy="586939"/>
            </a:xfrm>
          </p:grpSpPr>
          <p:sp>
            <p:nvSpPr>
              <p:cNvPr id="6125" name="Google Shape;6125;p103"/>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103"/>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27" name="Google Shape;6127;p103"/>
          <p:cNvGrpSpPr/>
          <p:nvPr/>
        </p:nvGrpSpPr>
        <p:grpSpPr>
          <a:xfrm>
            <a:off x="7777011" y="3728078"/>
            <a:ext cx="293855" cy="644170"/>
            <a:chOff x="241025" y="3151575"/>
            <a:chExt cx="293855" cy="644170"/>
          </a:xfrm>
        </p:grpSpPr>
        <p:sp>
          <p:nvSpPr>
            <p:cNvPr id="6128" name="Google Shape;6128;p103"/>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103"/>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103"/>
          <p:cNvGrpSpPr/>
          <p:nvPr/>
        </p:nvGrpSpPr>
        <p:grpSpPr>
          <a:xfrm>
            <a:off x="724994" y="2928078"/>
            <a:ext cx="1779649" cy="591620"/>
            <a:chOff x="246070" y="1983375"/>
            <a:chExt cx="1855347" cy="616849"/>
          </a:xfrm>
        </p:grpSpPr>
        <p:sp>
          <p:nvSpPr>
            <p:cNvPr id="6131" name="Google Shape;6131;p103"/>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103"/>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103"/>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103"/>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103"/>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103"/>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103"/>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103"/>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103"/>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103"/>
          <p:cNvGrpSpPr/>
          <p:nvPr/>
        </p:nvGrpSpPr>
        <p:grpSpPr>
          <a:xfrm>
            <a:off x="2335861" y="1171356"/>
            <a:ext cx="711055" cy="745993"/>
            <a:chOff x="2496269" y="1171698"/>
            <a:chExt cx="761953" cy="799392"/>
          </a:xfrm>
        </p:grpSpPr>
        <p:grpSp>
          <p:nvGrpSpPr>
            <p:cNvPr id="6141" name="Google Shape;6141;p103"/>
            <p:cNvGrpSpPr/>
            <p:nvPr/>
          </p:nvGrpSpPr>
          <p:grpSpPr>
            <a:xfrm>
              <a:off x="2496269" y="1171698"/>
              <a:ext cx="761953" cy="723022"/>
              <a:chOff x="2496269" y="1171698"/>
              <a:chExt cx="761953" cy="723022"/>
            </a:xfrm>
          </p:grpSpPr>
          <p:sp>
            <p:nvSpPr>
              <p:cNvPr id="6142" name="Google Shape;6142;p103"/>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103"/>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4" name="Google Shape;6144;p103"/>
              <p:cNvGrpSpPr/>
              <p:nvPr/>
            </p:nvGrpSpPr>
            <p:grpSpPr>
              <a:xfrm>
                <a:off x="2496269" y="1171698"/>
                <a:ext cx="761953" cy="723022"/>
                <a:chOff x="2496269" y="1120652"/>
                <a:chExt cx="761953" cy="723022"/>
              </a:xfrm>
            </p:grpSpPr>
            <p:grpSp>
              <p:nvGrpSpPr>
                <p:cNvPr id="6145" name="Google Shape;6145;p103"/>
                <p:cNvGrpSpPr/>
                <p:nvPr/>
              </p:nvGrpSpPr>
              <p:grpSpPr>
                <a:xfrm>
                  <a:off x="2496269" y="1120652"/>
                  <a:ext cx="761953" cy="723022"/>
                  <a:chOff x="2496269" y="1120652"/>
                  <a:chExt cx="761953" cy="723022"/>
                </a:xfrm>
              </p:grpSpPr>
              <p:grpSp>
                <p:nvGrpSpPr>
                  <p:cNvPr id="6146" name="Google Shape;6146;p103"/>
                  <p:cNvGrpSpPr/>
                  <p:nvPr/>
                </p:nvGrpSpPr>
                <p:grpSpPr>
                  <a:xfrm>
                    <a:off x="2496269" y="1304589"/>
                    <a:ext cx="407089" cy="305057"/>
                    <a:chOff x="2496269" y="1304589"/>
                    <a:chExt cx="407089" cy="305057"/>
                  </a:xfrm>
                </p:grpSpPr>
                <p:sp>
                  <p:nvSpPr>
                    <p:cNvPr id="6147" name="Google Shape;6147;p103"/>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103"/>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103"/>
                  <p:cNvGrpSpPr/>
                  <p:nvPr/>
                </p:nvGrpSpPr>
                <p:grpSpPr>
                  <a:xfrm>
                    <a:off x="2586468" y="1493376"/>
                    <a:ext cx="358850" cy="349656"/>
                    <a:chOff x="2586468" y="1493376"/>
                    <a:chExt cx="358850" cy="349656"/>
                  </a:xfrm>
                </p:grpSpPr>
                <p:sp>
                  <p:nvSpPr>
                    <p:cNvPr id="6150" name="Google Shape;6150;p103"/>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103"/>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2" name="Google Shape;6152;p103"/>
                  <p:cNvGrpSpPr/>
                  <p:nvPr/>
                </p:nvGrpSpPr>
                <p:grpSpPr>
                  <a:xfrm>
                    <a:off x="2807939" y="1494024"/>
                    <a:ext cx="358857" cy="349650"/>
                    <a:chOff x="2807939" y="1494024"/>
                    <a:chExt cx="358857" cy="349650"/>
                  </a:xfrm>
                </p:grpSpPr>
                <p:sp>
                  <p:nvSpPr>
                    <p:cNvPr id="6153" name="Google Shape;6153;p103"/>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103"/>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103"/>
                  <p:cNvGrpSpPr/>
                  <p:nvPr/>
                </p:nvGrpSpPr>
                <p:grpSpPr>
                  <a:xfrm>
                    <a:off x="2851133" y="1305635"/>
                    <a:ext cx="407089" cy="305057"/>
                    <a:chOff x="2851133" y="1305635"/>
                    <a:chExt cx="407089" cy="305057"/>
                  </a:xfrm>
                </p:grpSpPr>
                <p:sp>
                  <p:nvSpPr>
                    <p:cNvPr id="6156" name="Google Shape;6156;p103"/>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03"/>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103"/>
                  <p:cNvGrpSpPr/>
                  <p:nvPr/>
                </p:nvGrpSpPr>
                <p:grpSpPr>
                  <a:xfrm>
                    <a:off x="2727495" y="1120652"/>
                    <a:ext cx="300271" cy="396358"/>
                    <a:chOff x="2727495" y="1120652"/>
                    <a:chExt cx="300271" cy="396358"/>
                  </a:xfrm>
                </p:grpSpPr>
                <p:sp>
                  <p:nvSpPr>
                    <p:cNvPr id="6159" name="Google Shape;6159;p103"/>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103"/>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61" name="Google Shape;6161;p103"/>
                <p:cNvGrpSpPr/>
                <p:nvPr/>
              </p:nvGrpSpPr>
              <p:grpSpPr>
                <a:xfrm>
                  <a:off x="2722305" y="1350460"/>
                  <a:ext cx="308357" cy="308344"/>
                  <a:chOff x="2722305" y="1350460"/>
                  <a:chExt cx="308357" cy="308344"/>
                </a:xfrm>
              </p:grpSpPr>
              <p:sp>
                <p:nvSpPr>
                  <p:cNvPr id="6162" name="Google Shape;6162;p103"/>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3" name="Google Shape;6163;p103"/>
                  <p:cNvGrpSpPr/>
                  <p:nvPr/>
                </p:nvGrpSpPr>
                <p:grpSpPr>
                  <a:xfrm>
                    <a:off x="2725064" y="1364529"/>
                    <a:ext cx="297954" cy="280182"/>
                    <a:chOff x="2725064" y="1364529"/>
                    <a:chExt cx="297954" cy="280182"/>
                  </a:xfrm>
                </p:grpSpPr>
                <p:sp>
                  <p:nvSpPr>
                    <p:cNvPr id="6164" name="Google Shape;6164;p103"/>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103"/>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103"/>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103"/>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103"/>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169" name="Google Shape;6169;p103"/>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103"/>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103"/>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103"/>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103"/>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4" name="Google Shape;6174;p103"/>
          <p:cNvGrpSpPr/>
          <p:nvPr/>
        </p:nvGrpSpPr>
        <p:grpSpPr>
          <a:xfrm>
            <a:off x="3924561" y="2927462"/>
            <a:ext cx="1569144" cy="591015"/>
            <a:chOff x="3820100" y="3023049"/>
            <a:chExt cx="1303926" cy="491162"/>
          </a:xfrm>
        </p:grpSpPr>
        <p:grpSp>
          <p:nvGrpSpPr>
            <p:cNvPr id="6175" name="Google Shape;6175;p103"/>
            <p:cNvGrpSpPr/>
            <p:nvPr/>
          </p:nvGrpSpPr>
          <p:grpSpPr>
            <a:xfrm>
              <a:off x="3820100" y="3023072"/>
              <a:ext cx="1303926" cy="491139"/>
              <a:chOff x="3820100" y="3023072"/>
              <a:chExt cx="1303926" cy="491139"/>
            </a:xfrm>
          </p:grpSpPr>
          <p:sp>
            <p:nvSpPr>
              <p:cNvPr id="6176" name="Google Shape;6176;p103"/>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103"/>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8" name="Google Shape;6178;p103"/>
            <p:cNvGrpSpPr/>
            <p:nvPr/>
          </p:nvGrpSpPr>
          <p:grpSpPr>
            <a:xfrm>
              <a:off x="4132439" y="3023645"/>
              <a:ext cx="393633" cy="177096"/>
              <a:chOff x="4132439" y="3023645"/>
              <a:chExt cx="393633" cy="177096"/>
            </a:xfrm>
          </p:grpSpPr>
          <p:sp>
            <p:nvSpPr>
              <p:cNvPr id="6179" name="Google Shape;6179;p103"/>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103"/>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1" name="Google Shape;6181;p103"/>
            <p:cNvGrpSpPr/>
            <p:nvPr/>
          </p:nvGrpSpPr>
          <p:grpSpPr>
            <a:xfrm>
              <a:off x="3921811" y="3023049"/>
              <a:ext cx="1002397" cy="388943"/>
              <a:chOff x="3921811" y="3023049"/>
              <a:chExt cx="1002397" cy="388943"/>
            </a:xfrm>
          </p:grpSpPr>
          <p:sp>
            <p:nvSpPr>
              <p:cNvPr id="6182" name="Google Shape;6182;p103"/>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103"/>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103"/>
            <p:cNvGrpSpPr/>
            <p:nvPr/>
          </p:nvGrpSpPr>
          <p:grpSpPr>
            <a:xfrm>
              <a:off x="4023645" y="3023049"/>
              <a:ext cx="683032" cy="286722"/>
              <a:chOff x="4023645" y="3023049"/>
              <a:chExt cx="683032" cy="286722"/>
            </a:xfrm>
          </p:grpSpPr>
          <p:sp>
            <p:nvSpPr>
              <p:cNvPr id="6185" name="Google Shape;6185;p103"/>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103"/>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87" name="Google Shape;6187;p103"/>
          <p:cNvGrpSpPr/>
          <p:nvPr/>
        </p:nvGrpSpPr>
        <p:grpSpPr>
          <a:xfrm>
            <a:off x="1556683" y="2054307"/>
            <a:ext cx="713522" cy="688025"/>
            <a:chOff x="1706078" y="2092648"/>
            <a:chExt cx="660913" cy="637296"/>
          </a:xfrm>
        </p:grpSpPr>
        <p:sp>
          <p:nvSpPr>
            <p:cNvPr id="6188" name="Google Shape;6188;p103"/>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9" name="Google Shape;6189;p103"/>
            <p:cNvGrpSpPr/>
            <p:nvPr/>
          </p:nvGrpSpPr>
          <p:grpSpPr>
            <a:xfrm>
              <a:off x="1706078" y="2092648"/>
              <a:ext cx="660913" cy="575241"/>
              <a:chOff x="1706078" y="2092648"/>
              <a:chExt cx="660913" cy="575241"/>
            </a:xfrm>
          </p:grpSpPr>
          <p:sp>
            <p:nvSpPr>
              <p:cNvPr id="6190" name="Google Shape;6190;p103"/>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103"/>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103"/>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93" name="Google Shape;6193;p103"/>
          <p:cNvGrpSpPr/>
          <p:nvPr/>
        </p:nvGrpSpPr>
        <p:grpSpPr>
          <a:xfrm>
            <a:off x="6318542" y="1171856"/>
            <a:ext cx="1317459" cy="684168"/>
            <a:chOff x="238125" y="999450"/>
            <a:chExt cx="7140700" cy="3708225"/>
          </a:xfrm>
        </p:grpSpPr>
        <p:sp>
          <p:nvSpPr>
            <p:cNvPr id="6194" name="Google Shape;6194;p103"/>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103"/>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103"/>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103"/>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103"/>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103"/>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103"/>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103"/>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103"/>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6" name="Shape 6206"/>
        <p:cNvGrpSpPr/>
        <p:nvPr/>
      </p:nvGrpSpPr>
      <p:grpSpPr>
        <a:xfrm>
          <a:off x="0" y="0"/>
          <a:ext cx="0" cy="0"/>
          <a:chOff x="0" y="0"/>
          <a:chExt cx="0" cy="0"/>
        </a:xfrm>
      </p:grpSpPr>
      <p:grpSp>
        <p:nvGrpSpPr>
          <p:cNvPr id="6207" name="Google Shape;6207;p104"/>
          <p:cNvGrpSpPr/>
          <p:nvPr/>
        </p:nvGrpSpPr>
        <p:grpSpPr>
          <a:xfrm>
            <a:off x="729238" y="1179665"/>
            <a:ext cx="1636117" cy="1526144"/>
            <a:chOff x="729238" y="1179665"/>
            <a:chExt cx="1636117" cy="1526144"/>
          </a:xfrm>
        </p:grpSpPr>
        <p:grpSp>
          <p:nvGrpSpPr>
            <p:cNvPr id="6208" name="Google Shape;6208;p104"/>
            <p:cNvGrpSpPr/>
            <p:nvPr/>
          </p:nvGrpSpPr>
          <p:grpSpPr>
            <a:xfrm>
              <a:off x="729238" y="1179665"/>
              <a:ext cx="80700" cy="1526144"/>
              <a:chOff x="729238" y="1179665"/>
              <a:chExt cx="80700" cy="1526144"/>
            </a:xfrm>
          </p:grpSpPr>
          <p:sp>
            <p:nvSpPr>
              <p:cNvPr id="6209" name="Google Shape;6209;p104"/>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104"/>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104"/>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104"/>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104"/>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104"/>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104"/>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104"/>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104"/>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104"/>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104"/>
            <p:cNvGrpSpPr/>
            <p:nvPr/>
          </p:nvGrpSpPr>
          <p:grpSpPr>
            <a:xfrm>
              <a:off x="903098" y="1179665"/>
              <a:ext cx="80700" cy="1526144"/>
              <a:chOff x="903098" y="1179665"/>
              <a:chExt cx="80700" cy="1526144"/>
            </a:xfrm>
          </p:grpSpPr>
          <p:sp>
            <p:nvSpPr>
              <p:cNvPr id="6220" name="Google Shape;6220;p104"/>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104"/>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104"/>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104"/>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104"/>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104"/>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104"/>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104"/>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104"/>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104"/>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104"/>
            <p:cNvGrpSpPr/>
            <p:nvPr/>
          </p:nvGrpSpPr>
          <p:grpSpPr>
            <a:xfrm>
              <a:off x="1076958" y="1179665"/>
              <a:ext cx="80700" cy="1526144"/>
              <a:chOff x="1076958" y="1179665"/>
              <a:chExt cx="80700" cy="1526144"/>
            </a:xfrm>
          </p:grpSpPr>
          <p:sp>
            <p:nvSpPr>
              <p:cNvPr id="6231" name="Google Shape;6231;p104"/>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104"/>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104"/>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104"/>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104"/>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104"/>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104"/>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104"/>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104"/>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104"/>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104"/>
            <p:cNvGrpSpPr/>
            <p:nvPr/>
          </p:nvGrpSpPr>
          <p:grpSpPr>
            <a:xfrm>
              <a:off x="1247707" y="1179665"/>
              <a:ext cx="80700" cy="1526144"/>
              <a:chOff x="1247707" y="1179665"/>
              <a:chExt cx="80700" cy="1526144"/>
            </a:xfrm>
          </p:grpSpPr>
          <p:sp>
            <p:nvSpPr>
              <p:cNvPr id="6242" name="Google Shape;6242;p104"/>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104"/>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104"/>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104"/>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104"/>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104"/>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104"/>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104"/>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104"/>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104"/>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104"/>
            <p:cNvGrpSpPr/>
            <p:nvPr/>
          </p:nvGrpSpPr>
          <p:grpSpPr>
            <a:xfrm>
              <a:off x="1421567" y="1179665"/>
              <a:ext cx="80700" cy="1526144"/>
              <a:chOff x="1421567" y="1179665"/>
              <a:chExt cx="80700" cy="1526144"/>
            </a:xfrm>
          </p:grpSpPr>
          <p:sp>
            <p:nvSpPr>
              <p:cNvPr id="6253" name="Google Shape;6253;p104"/>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104"/>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104"/>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104"/>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104"/>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104"/>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104"/>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104"/>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104"/>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104"/>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3" name="Google Shape;6263;p104"/>
            <p:cNvGrpSpPr/>
            <p:nvPr/>
          </p:nvGrpSpPr>
          <p:grpSpPr>
            <a:xfrm>
              <a:off x="1592327" y="1179665"/>
              <a:ext cx="80700" cy="1526144"/>
              <a:chOff x="1592327" y="1179665"/>
              <a:chExt cx="80700" cy="1526144"/>
            </a:xfrm>
          </p:grpSpPr>
          <p:sp>
            <p:nvSpPr>
              <p:cNvPr id="6264" name="Google Shape;6264;p104"/>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104"/>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104"/>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104"/>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104"/>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104"/>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104"/>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104"/>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104"/>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104"/>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104"/>
            <p:cNvGrpSpPr/>
            <p:nvPr/>
          </p:nvGrpSpPr>
          <p:grpSpPr>
            <a:xfrm>
              <a:off x="1766187" y="1179665"/>
              <a:ext cx="80700" cy="1526144"/>
              <a:chOff x="1766187" y="1179665"/>
              <a:chExt cx="80700" cy="1526144"/>
            </a:xfrm>
          </p:grpSpPr>
          <p:sp>
            <p:nvSpPr>
              <p:cNvPr id="6275" name="Google Shape;6275;p104"/>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104"/>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104"/>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104"/>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104"/>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104"/>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104"/>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104"/>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104"/>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104"/>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5" name="Google Shape;6285;p104"/>
            <p:cNvGrpSpPr/>
            <p:nvPr/>
          </p:nvGrpSpPr>
          <p:grpSpPr>
            <a:xfrm>
              <a:off x="1936935" y="1179665"/>
              <a:ext cx="80700" cy="1526144"/>
              <a:chOff x="1936935" y="1179665"/>
              <a:chExt cx="80700" cy="1526144"/>
            </a:xfrm>
          </p:grpSpPr>
          <p:sp>
            <p:nvSpPr>
              <p:cNvPr id="6286" name="Google Shape;6286;p104"/>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104"/>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104"/>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104"/>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104"/>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104"/>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104"/>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104"/>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104"/>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104"/>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104"/>
            <p:cNvGrpSpPr/>
            <p:nvPr/>
          </p:nvGrpSpPr>
          <p:grpSpPr>
            <a:xfrm>
              <a:off x="2110795" y="1179665"/>
              <a:ext cx="80700" cy="1526144"/>
              <a:chOff x="2110795" y="1179665"/>
              <a:chExt cx="80700" cy="1526144"/>
            </a:xfrm>
          </p:grpSpPr>
          <p:sp>
            <p:nvSpPr>
              <p:cNvPr id="6297" name="Google Shape;6297;p104"/>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104"/>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104"/>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104"/>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104"/>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104"/>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104"/>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104"/>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104"/>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104"/>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104"/>
            <p:cNvGrpSpPr/>
            <p:nvPr/>
          </p:nvGrpSpPr>
          <p:grpSpPr>
            <a:xfrm>
              <a:off x="2284655" y="1179665"/>
              <a:ext cx="80700" cy="1526144"/>
              <a:chOff x="2284655" y="1179665"/>
              <a:chExt cx="80700" cy="1526144"/>
            </a:xfrm>
          </p:grpSpPr>
          <p:sp>
            <p:nvSpPr>
              <p:cNvPr id="6308" name="Google Shape;6308;p104"/>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104"/>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104"/>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104"/>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104"/>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104"/>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104"/>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104"/>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104"/>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104"/>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18" name="Google Shape;6318;p104"/>
          <p:cNvGrpSpPr/>
          <p:nvPr/>
        </p:nvGrpSpPr>
        <p:grpSpPr>
          <a:xfrm>
            <a:off x="2623904" y="1198803"/>
            <a:ext cx="1364248" cy="1102133"/>
            <a:chOff x="2623904" y="1198803"/>
            <a:chExt cx="1364248" cy="1102133"/>
          </a:xfrm>
        </p:grpSpPr>
        <p:grpSp>
          <p:nvGrpSpPr>
            <p:cNvPr id="6319" name="Google Shape;6319;p104"/>
            <p:cNvGrpSpPr/>
            <p:nvPr/>
          </p:nvGrpSpPr>
          <p:grpSpPr>
            <a:xfrm>
              <a:off x="2623907" y="1198803"/>
              <a:ext cx="1364245" cy="273000"/>
              <a:chOff x="2623907" y="1198803"/>
              <a:chExt cx="1364245" cy="273000"/>
            </a:xfrm>
          </p:grpSpPr>
          <p:sp>
            <p:nvSpPr>
              <p:cNvPr id="6320" name="Google Shape;6320;p104"/>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104"/>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104"/>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104"/>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04"/>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104"/>
            <p:cNvGrpSpPr/>
            <p:nvPr/>
          </p:nvGrpSpPr>
          <p:grpSpPr>
            <a:xfrm>
              <a:off x="2623904" y="1476964"/>
              <a:ext cx="1364245" cy="273000"/>
              <a:chOff x="2623904" y="1476964"/>
              <a:chExt cx="1364245" cy="273000"/>
            </a:xfrm>
          </p:grpSpPr>
          <p:sp>
            <p:nvSpPr>
              <p:cNvPr id="6326" name="Google Shape;6326;p104"/>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104"/>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04"/>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104"/>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104"/>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1" name="Google Shape;6331;p104"/>
            <p:cNvGrpSpPr/>
            <p:nvPr/>
          </p:nvGrpSpPr>
          <p:grpSpPr>
            <a:xfrm>
              <a:off x="2623907" y="1749775"/>
              <a:ext cx="1364245" cy="273000"/>
              <a:chOff x="2623907" y="1749775"/>
              <a:chExt cx="1364245" cy="273000"/>
            </a:xfrm>
          </p:grpSpPr>
          <p:sp>
            <p:nvSpPr>
              <p:cNvPr id="6332" name="Google Shape;6332;p104"/>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104"/>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104"/>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104"/>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104"/>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104"/>
            <p:cNvGrpSpPr/>
            <p:nvPr/>
          </p:nvGrpSpPr>
          <p:grpSpPr>
            <a:xfrm>
              <a:off x="2623904" y="2027936"/>
              <a:ext cx="1364245" cy="273000"/>
              <a:chOff x="2623904" y="2027936"/>
              <a:chExt cx="1364245" cy="273000"/>
            </a:xfrm>
          </p:grpSpPr>
          <p:sp>
            <p:nvSpPr>
              <p:cNvPr id="6338" name="Google Shape;6338;p104"/>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104"/>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104"/>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104"/>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104"/>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43" name="Google Shape;6343;p104"/>
          <p:cNvGrpSpPr/>
          <p:nvPr/>
        </p:nvGrpSpPr>
        <p:grpSpPr>
          <a:xfrm>
            <a:off x="2613365" y="2657876"/>
            <a:ext cx="1387541" cy="159124"/>
            <a:chOff x="3200660" y="2180272"/>
            <a:chExt cx="2563824" cy="378237"/>
          </a:xfrm>
        </p:grpSpPr>
        <p:sp>
          <p:nvSpPr>
            <p:cNvPr id="6344" name="Google Shape;6344;p104"/>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104"/>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104"/>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104"/>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104"/>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104"/>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104"/>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104"/>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104"/>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104"/>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104"/>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104"/>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104"/>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104"/>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104"/>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104"/>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104"/>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04"/>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104"/>
          <p:cNvGrpSpPr/>
          <p:nvPr/>
        </p:nvGrpSpPr>
        <p:grpSpPr>
          <a:xfrm>
            <a:off x="2609890" y="2935640"/>
            <a:ext cx="1390502" cy="159625"/>
            <a:chOff x="3530150" y="2790075"/>
            <a:chExt cx="1962600" cy="225300"/>
          </a:xfrm>
        </p:grpSpPr>
        <p:sp>
          <p:nvSpPr>
            <p:cNvPr id="6363" name="Google Shape;6363;p104"/>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104"/>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104"/>
          <p:cNvGrpSpPr/>
          <p:nvPr/>
        </p:nvGrpSpPr>
        <p:grpSpPr>
          <a:xfrm>
            <a:off x="2609948" y="3213905"/>
            <a:ext cx="1411629" cy="154175"/>
            <a:chOff x="3558802" y="4011244"/>
            <a:chExt cx="1866000" cy="111600"/>
          </a:xfrm>
        </p:grpSpPr>
        <p:sp>
          <p:nvSpPr>
            <p:cNvPr id="6366" name="Google Shape;6366;p104"/>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104"/>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104"/>
          <p:cNvGrpSpPr/>
          <p:nvPr/>
        </p:nvGrpSpPr>
        <p:grpSpPr>
          <a:xfrm>
            <a:off x="2610235" y="2419475"/>
            <a:ext cx="1383503" cy="119761"/>
            <a:chOff x="3465975" y="2270258"/>
            <a:chExt cx="1986364" cy="171947"/>
          </a:xfrm>
        </p:grpSpPr>
        <p:sp>
          <p:nvSpPr>
            <p:cNvPr id="6369" name="Google Shape;6369;p104"/>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104"/>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104"/>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104"/>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104"/>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104"/>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104"/>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104"/>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104"/>
          <p:cNvGrpSpPr/>
          <p:nvPr/>
        </p:nvGrpSpPr>
        <p:grpSpPr>
          <a:xfrm>
            <a:off x="2621243" y="3783248"/>
            <a:ext cx="1369531" cy="195460"/>
            <a:chOff x="723300" y="4253549"/>
            <a:chExt cx="2276482" cy="324900"/>
          </a:xfrm>
        </p:grpSpPr>
        <p:sp>
          <p:nvSpPr>
            <p:cNvPr id="6378" name="Google Shape;6378;p104"/>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104"/>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04"/>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104"/>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104"/>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104"/>
          <p:cNvGrpSpPr/>
          <p:nvPr/>
        </p:nvGrpSpPr>
        <p:grpSpPr>
          <a:xfrm>
            <a:off x="2610803" y="3484489"/>
            <a:ext cx="1389066" cy="180119"/>
            <a:chOff x="705948" y="3788465"/>
            <a:chExt cx="2308953" cy="299400"/>
          </a:xfrm>
        </p:grpSpPr>
        <p:sp>
          <p:nvSpPr>
            <p:cNvPr id="6384" name="Google Shape;6384;p104"/>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104"/>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104"/>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104"/>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104"/>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104"/>
          <p:cNvGrpSpPr/>
          <p:nvPr/>
        </p:nvGrpSpPr>
        <p:grpSpPr>
          <a:xfrm>
            <a:off x="4207794" y="2088443"/>
            <a:ext cx="1433821" cy="191501"/>
            <a:chOff x="4273350" y="2088443"/>
            <a:chExt cx="1433821" cy="191501"/>
          </a:xfrm>
        </p:grpSpPr>
        <p:grpSp>
          <p:nvGrpSpPr>
            <p:cNvPr id="6390" name="Google Shape;6390;p104"/>
            <p:cNvGrpSpPr/>
            <p:nvPr/>
          </p:nvGrpSpPr>
          <p:grpSpPr>
            <a:xfrm>
              <a:off x="4273350" y="2088443"/>
              <a:ext cx="1433821" cy="0"/>
              <a:chOff x="5224975" y="2962250"/>
              <a:chExt cx="1544400" cy="0"/>
            </a:xfrm>
          </p:grpSpPr>
          <p:cxnSp>
            <p:nvCxnSpPr>
              <p:cNvPr id="6391" name="Google Shape;6391;p10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392" name="Google Shape;6392;p104"/>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393" name="Google Shape;6393;p104"/>
            <p:cNvGrpSpPr/>
            <p:nvPr/>
          </p:nvGrpSpPr>
          <p:grpSpPr>
            <a:xfrm>
              <a:off x="4273350" y="2279944"/>
              <a:ext cx="1433821" cy="0"/>
              <a:chOff x="5224975" y="2962250"/>
              <a:chExt cx="1544400" cy="0"/>
            </a:xfrm>
          </p:grpSpPr>
          <p:cxnSp>
            <p:nvCxnSpPr>
              <p:cNvPr id="6394" name="Google Shape;6394;p10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395" name="Google Shape;6395;p104"/>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396" name="Google Shape;6396;p104"/>
          <p:cNvGrpSpPr/>
          <p:nvPr/>
        </p:nvGrpSpPr>
        <p:grpSpPr>
          <a:xfrm>
            <a:off x="2658741" y="4097347"/>
            <a:ext cx="1304609" cy="294074"/>
            <a:chOff x="2658741" y="4097347"/>
            <a:chExt cx="1304609" cy="294074"/>
          </a:xfrm>
        </p:grpSpPr>
        <p:grpSp>
          <p:nvGrpSpPr>
            <p:cNvPr id="6397" name="Google Shape;6397;p104"/>
            <p:cNvGrpSpPr/>
            <p:nvPr/>
          </p:nvGrpSpPr>
          <p:grpSpPr>
            <a:xfrm>
              <a:off x="2658741" y="4097347"/>
              <a:ext cx="118572" cy="294074"/>
              <a:chOff x="3343310" y="4475555"/>
              <a:chExt cx="127717" cy="316753"/>
            </a:xfrm>
          </p:grpSpPr>
          <p:sp>
            <p:nvSpPr>
              <p:cNvPr id="6398" name="Google Shape;6398;p10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10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104"/>
            <p:cNvGrpSpPr/>
            <p:nvPr/>
          </p:nvGrpSpPr>
          <p:grpSpPr>
            <a:xfrm>
              <a:off x="3815519" y="4098388"/>
              <a:ext cx="147831" cy="291991"/>
              <a:chOff x="3527539" y="4476677"/>
              <a:chExt cx="159232" cy="314510"/>
            </a:xfrm>
          </p:grpSpPr>
          <p:sp>
            <p:nvSpPr>
              <p:cNvPr id="6401" name="Google Shape;6401;p10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10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104"/>
            <p:cNvGrpSpPr/>
            <p:nvPr/>
          </p:nvGrpSpPr>
          <p:grpSpPr>
            <a:xfrm>
              <a:off x="3511696" y="4098388"/>
              <a:ext cx="147831" cy="291991"/>
              <a:chOff x="3527539" y="4476677"/>
              <a:chExt cx="159232" cy="314510"/>
            </a:xfrm>
          </p:grpSpPr>
          <p:sp>
            <p:nvSpPr>
              <p:cNvPr id="6404" name="Google Shape;6404;p10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10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104"/>
            <p:cNvGrpSpPr/>
            <p:nvPr/>
          </p:nvGrpSpPr>
          <p:grpSpPr>
            <a:xfrm>
              <a:off x="3207874" y="4098388"/>
              <a:ext cx="147831" cy="291991"/>
              <a:chOff x="3527539" y="4476677"/>
              <a:chExt cx="159232" cy="314510"/>
            </a:xfrm>
          </p:grpSpPr>
          <p:sp>
            <p:nvSpPr>
              <p:cNvPr id="6407" name="Google Shape;6407;p10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10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104"/>
            <p:cNvGrpSpPr/>
            <p:nvPr/>
          </p:nvGrpSpPr>
          <p:grpSpPr>
            <a:xfrm>
              <a:off x="2933305" y="4097347"/>
              <a:ext cx="118572" cy="294074"/>
              <a:chOff x="3343310" y="4475555"/>
              <a:chExt cx="127717" cy="316753"/>
            </a:xfrm>
          </p:grpSpPr>
          <p:sp>
            <p:nvSpPr>
              <p:cNvPr id="6410" name="Google Shape;6410;p10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10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12" name="Google Shape;6412;p104"/>
          <p:cNvGrpSpPr/>
          <p:nvPr/>
        </p:nvGrpSpPr>
        <p:grpSpPr>
          <a:xfrm>
            <a:off x="4209349" y="1176041"/>
            <a:ext cx="1430711" cy="751237"/>
            <a:chOff x="5159450" y="1919950"/>
            <a:chExt cx="1541050" cy="862500"/>
          </a:xfrm>
        </p:grpSpPr>
        <p:sp>
          <p:nvSpPr>
            <p:cNvPr id="6413" name="Google Shape;6413;p10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414" name="Google Shape;6414;p104"/>
            <p:cNvGrpSpPr/>
            <p:nvPr/>
          </p:nvGrpSpPr>
          <p:grpSpPr>
            <a:xfrm>
              <a:off x="5159450" y="1919950"/>
              <a:ext cx="1541050" cy="862500"/>
              <a:chOff x="5159450" y="1919950"/>
              <a:chExt cx="1541050" cy="862500"/>
            </a:xfrm>
          </p:grpSpPr>
          <p:cxnSp>
            <p:nvCxnSpPr>
              <p:cNvPr id="6415" name="Google Shape;6415;p104"/>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416" name="Google Shape;6416;p104"/>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417" name="Google Shape;6417;p104"/>
          <p:cNvGrpSpPr/>
          <p:nvPr/>
        </p:nvGrpSpPr>
        <p:grpSpPr>
          <a:xfrm>
            <a:off x="4257486" y="2439811"/>
            <a:ext cx="1334436" cy="967914"/>
            <a:chOff x="4294923" y="2439811"/>
            <a:chExt cx="1334436" cy="967914"/>
          </a:xfrm>
        </p:grpSpPr>
        <p:grpSp>
          <p:nvGrpSpPr>
            <p:cNvPr id="6418" name="Google Shape;6418;p104"/>
            <p:cNvGrpSpPr/>
            <p:nvPr/>
          </p:nvGrpSpPr>
          <p:grpSpPr>
            <a:xfrm>
              <a:off x="4960455" y="2469658"/>
              <a:ext cx="668904" cy="885524"/>
              <a:chOff x="4960455" y="2469658"/>
              <a:chExt cx="668904" cy="885524"/>
            </a:xfrm>
          </p:grpSpPr>
          <p:sp>
            <p:nvSpPr>
              <p:cNvPr id="6419" name="Google Shape;6419;p104"/>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104"/>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104"/>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104"/>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104"/>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104"/>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104"/>
            <p:cNvGrpSpPr/>
            <p:nvPr/>
          </p:nvGrpSpPr>
          <p:grpSpPr>
            <a:xfrm>
              <a:off x="4294923" y="2469658"/>
              <a:ext cx="668951" cy="885524"/>
              <a:chOff x="4294923" y="2469658"/>
              <a:chExt cx="668951" cy="885524"/>
            </a:xfrm>
          </p:grpSpPr>
          <p:sp>
            <p:nvSpPr>
              <p:cNvPr id="6426" name="Google Shape;6426;p104"/>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104"/>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104"/>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104"/>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104"/>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104"/>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2" name="Google Shape;6432;p104"/>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104"/>
          <p:cNvGrpSpPr/>
          <p:nvPr/>
        </p:nvGrpSpPr>
        <p:grpSpPr>
          <a:xfrm>
            <a:off x="4243690" y="3494256"/>
            <a:ext cx="1430949" cy="897289"/>
            <a:chOff x="4351371" y="3547942"/>
            <a:chExt cx="1345130" cy="843475"/>
          </a:xfrm>
        </p:grpSpPr>
        <p:grpSp>
          <p:nvGrpSpPr>
            <p:cNvPr id="6434" name="Google Shape;6434;p104"/>
            <p:cNvGrpSpPr/>
            <p:nvPr/>
          </p:nvGrpSpPr>
          <p:grpSpPr>
            <a:xfrm>
              <a:off x="4351371" y="4209917"/>
              <a:ext cx="1345130" cy="181500"/>
              <a:chOff x="4351371" y="4209917"/>
              <a:chExt cx="1345130" cy="181500"/>
            </a:xfrm>
          </p:grpSpPr>
          <p:sp>
            <p:nvSpPr>
              <p:cNvPr id="6435" name="Google Shape;6435;p104"/>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36" name="Google Shape;6436;p104"/>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437" name="Google Shape;6437;p104"/>
            <p:cNvGrpSpPr/>
            <p:nvPr/>
          </p:nvGrpSpPr>
          <p:grpSpPr>
            <a:xfrm>
              <a:off x="4403010" y="3985221"/>
              <a:ext cx="1109518" cy="181500"/>
              <a:chOff x="4403010" y="3985221"/>
              <a:chExt cx="1109518" cy="181500"/>
            </a:xfrm>
          </p:grpSpPr>
          <p:sp>
            <p:nvSpPr>
              <p:cNvPr id="6438" name="Google Shape;6438;p104"/>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39" name="Google Shape;6439;p104"/>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440" name="Google Shape;6440;p104"/>
            <p:cNvGrpSpPr/>
            <p:nvPr/>
          </p:nvGrpSpPr>
          <p:grpSpPr>
            <a:xfrm>
              <a:off x="4618704" y="3766582"/>
              <a:ext cx="807858" cy="181500"/>
              <a:chOff x="4618704" y="3766582"/>
              <a:chExt cx="807858" cy="181500"/>
            </a:xfrm>
          </p:grpSpPr>
          <p:sp>
            <p:nvSpPr>
              <p:cNvPr id="6441" name="Google Shape;6441;p104"/>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42" name="Google Shape;6442;p104"/>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443" name="Google Shape;6443;p104"/>
            <p:cNvGrpSpPr/>
            <p:nvPr/>
          </p:nvGrpSpPr>
          <p:grpSpPr>
            <a:xfrm>
              <a:off x="4735238" y="3547942"/>
              <a:ext cx="462839" cy="181500"/>
              <a:chOff x="4735238" y="3547942"/>
              <a:chExt cx="462839" cy="181500"/>
            </a:xfrm>
          </p:grpSpPr>
          <p:sp>
            <p:nvSpPr>
              <p:cNvPr id="6444" name="Google Shape;6444;p104"/>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45" name="Google Shape;6445;p104"/>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446" name="Google Shape;6446;p104"/>
          <p:cNvGrpSpPr/>
          <p:nvPr/>
        </p:nvGrpSpPr>
        <p:grpSpPr>
          <a:xfrm>
            <a:off x="7420047" y="2429580"/>
            <a:ext cx="1020955" cy="928853"/>
            <a:chOff x="926675" y="238125"/>
            <a:chExt cx="5755100" cy="5232975"/>
          </a:xfrm>
        </p:grpSpPr>
        <p:sp>
          <p:nvSpPr>
            <p:cNvPr id="6447" name="Google Shape;6447;p104"/>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104"/>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104"/>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104"/>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104"/>
          <p:cNvGrpSpPr/>
          <p:nvPr/>
        </p:nvGrpSpPr>
        <p:grpSpPr>
          <a:xfrm>
            <a:off x="727421" y="2828315"/>
            <a:ext cx="1695374" cy="1560837"/>
            <a:chOff x="727421" y="2828315"/>
            <a:chExt cx="1695374" cy="1560837"/>
          </a:xfrm>
        </p:grpSpPr>
        <p:grpSp>
          <p:nvGrpSpPr>
            <p:cNvPr id="6452" name="Google Shape;6452;p104"/>
            <p:cNvGrpSpPr/>
            <p:nvPr/>
          </p:nvGrpSpPr>
          <p:grpSpPr>
            <a:xfrm>
              <a:off x="727421" y="2828315"/>
              <a:ext cx="1695374" cy="1560837"/>
              <a:chOff x="734799" y="2782450"/>
              <a:chExt cx="1571100" cy="1577400"/>
            </a:xfrm>
          </p:grpSpPr>
          <p:cxnSp>
            <p:nvCxnSpPr>
              <p:cNvPr id="6453" name="Google Shape;6453;p104"/>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454" name="Google Shape;6454;p104"/>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455" name="Google Shape;6455;p104"/>
            <p:cNvGrpSpPr/>
            <p:nvPr/>
          </p:nvGrpSpPr>
          <p:grpSpPr>
            <a:xfrm>
              <a:off x="819108" y="2882501"/>
              <a:ext cx="1556791" cy="1426186"/>
              <a:chOff x="819108" y="2882501"/>
              <a:chExt cx="1556791" cy="1426186"/>
            </a:xfrm>
          </p:grpSpPr>
          <p:grpSp>
            <p:nvGrpSpPr>
              <p:cNvPr id="6456" name="Google Shape;6456;p104"/>
              <p:cNvGrpSpPr/>
              <p:nvPr/>
            </p:nvGrpSpPr>
            <p:grpSpPr>
              <a:xfrm>
                <a:off x="819108" y="2882501"/>
                <a:ext cx="103104" cy="1426186"/>
                <a:chOff x="4674013" y="3100904"/>
                <a:chExt cx="122758" cy="1698043"/>
              </a:xfrm>
            </p:grpSpPr>
            <p:sp>
              <p:nvSpPr>
                <p:cNvPr id="6457" name="Google Shape;6457;p104"/>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104"/>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104"/>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104"/>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104"/>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104"/>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104"/>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104"/>
              <p:cNvGrpSpPr/>
              <p:nvPr/>
            </p:nvGrpSpPr>
            <p:grpSpPr>
              <a:xfrm>
                <a:off x="1062475" y="2882501"/>
                <a:ext cx="103104" cy="1426186"/>
                <a:chOff x="4940438" y="3100904"/>
                <a:chExt cx="122758" cy="1698043"/>
              </a:xfrm>
            </p:grpSpPr>
            <p:sp>
              <p:nvSpPr>
                <p:cNvPr id="6465" name="Google Shape;6465;p104"/>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104"/>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104"/>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104"/>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104"/>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104"/>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104"/>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104"/>
              <p:cNvGrpSpPr/>
              <p:nvPr/>
            </p:nvGrpSpPr>
            <p:grpSpPr>
              <a:xfrm>
                <a:off x="1299324" y="2882501"/>
                <a:ext cx="103104" cy="1426186"/>
                <a:chOff x="5206863" y="3100904"/>
                <a:chExt cx="122758" cy="1698043"/>
              </a:xfrm>
            </p:grpSpPr>
            <p:sp>
              <p:nvSpPr>
                <p:cNvPr id="6473" name="Google Shape;6473;p10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10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10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10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10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10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10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0" name="Google Shape;6480;p104"/>
              <p:cNvGrpSpPr/>
              <p:nvPr/>
            </p:nvGrpSpPr>
            <p:grpSpPr>
              <a:xfrm>
                <a:off x="1786057" y="2882501"/>
                <a:ext cx="103104" cy="1426186"/>
                <a:chOff x="6006138" y="3143629"/>
                <a:chExt cx="122758" cy="1698043"/>
              </a:xfrm>
            </p:grpSpPr>
            <p:sp>
              <p:nvSpPr>
                <p:cNvPr id="6481" name="Google Shape;6481;p10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10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10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10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10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10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10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104"/>
              <p:cNvGrpSpPr/>
              <p:nvPr/>
            </p:nvGrpSpPr>
            <p:grpSpPr>
              <a:xfrm>
                <a:off x="2029422" y="2882501"/>
                <a:ext cx="103104" cy="1426186"/>
                <a:chOff x="6805413" y="3100904"/>
                <a:chExt cx="122758" cy="1698043"/>
              </a:xfrm>
            </p:grpSpPr>
            <p:sp>
              <p:nvSpPr>
                <p:cNvPr id="6489" name="Google Shape;6489;p104"/>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104"/>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104"/>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104"/>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104"/>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104"/>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104"/>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104"/>
              <p:cNvGrpSpPr/>
              <p:nvPr/>
            </p:nvGrpSpPr>
            <p:grpSpPr>
              <a:xfrm>
                <a:off x="2272795" y="2882501"/>
                <a:ext cx="103104" cy="1426186"/>
                <a:chOff x="5206863" y="3100904"/>
                <a:chExt cx="122758" cy="1698043"/>
              </a:xfrm>
            </p:grpSpPr>
            <p:sp>
              <p:nvSpPr>
                <p:cNvPr id="6497" name="Google Shape;6497;p10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10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10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10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10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10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10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104"/>
              <p:cNvGrpSpPr/>
              <p:nvPr/>
            </p:nvGrpSpPr>
            <p:grpSpPr>
              <a:xfrm>
                <a:off x="1542694" y="2882501"/>
                <a:ext cx="103104" cy="1426186"/>
                <a:chOff x="6006138" y="3143629"/>
                <a:chExt cx="122758" cy="1698043"/>
              </a:xfrm>
            </p:grpSpPr>
            <p:sp>
              <p:nvSpPr>
                <p:cNvPr id="6505" name="Google Shape;6505;p10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10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10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10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10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10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10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512" name="Google Shape;6512;p104"/>
          <p:cNvGrpSpPr/>
          <p:nvPr/>
        </p:nvGrpSpPr>
        <p:grpSpPr>
          <a:xfrm>
            <a:off x="5683472" y="3518037"/>
            <a:ext cx="2749952" cy="870677"/>
            <a:chOff x="238125" y="1725700"/>
            <a:chExt cx="7139025" cy="2260325"/>
          </a:xfrm>
        </p:grpSpPr>
        <p:sp>
          <p:nvSpPr>
            <p:cNvPr id="6513" name="Google Shape;6513;p104"/>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104"/>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104"/>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104"/>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104"/>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104"/>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104"/>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104"/>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104"/>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104"/>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104"/>
          <p:cNvGrpSpPr/>
          <p:nvPr/>
        </p:nvGrpSpPr>
        <p:grpSpPr>
          <a:xfrm>
            <a:off x="5953636" y="2459783"/>
            <a:ext cx="1105452" cy="916747"/>
            <a:chOff x="5249100" y="1210600"/>
            <a:chExt cx="3502700" cy="2904775"/>
          </a:xfrm>
        </p:grpSpPr>
        <p:sp>
          <p:nvSpPr>
            <p:cNvPr id="6524" name="Google Shape;6524;p104"/>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104"/>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104"/>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104"/>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28" name="Google Shape;6528;p104"/>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529" name="Google Shape;6529;p104"/>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530" name="Google Shape;6530;p104"/>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531" name="Google Shape;6531;p104"/>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532" name="Google Shape;6532;p104"/>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104"/>
          <p:cNvGrpSpPr/>
          <p:nvPr/>
        </p:nvGrpSpPr>
        <p:grpSpPr>
          <a:xfrm>
            <a:off x="7136183" y="1179201"/>
            <a:ext cx="1304650" cy="1124856"/>
            <a:chOff x="7287122" y="1165658"/>
            <a:chExt cx="1219413" cy="1051365"/>
          </a:xfrm>
        </p:grpSpPr>
        <p:grpSp>
          <p:nvGrpSpPr>
            <p:cNvPr id="6534" name="Google Shape;6534;p104"/>
            <p:cNvGrpSpPr/>
            <p:nvPr/>
          </p:nvGrpSpPr>
          <p:grpSpPr>
            <a:xfrm>
              <a:off x="7287122" y="1969723"/>
              <a:ext cx="1219413" cy="247300"/>
              <a:chOff x="7287122" y="1969723"/>
              <a:chExt cx="1219413" cy="247300"/>
            </a:xfrm>
          </p:grpSpPr>
          <p:sp>
            <p:nvSpPr>
              <p:cNvPr id="6535" name="Google Shape;6535;p104"/>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6" name="Google Shape;6536;p104"/>
              <p:cNvGrpSpPr/>
              <p:nvPr/>
            </p:nvGrpSpPr>
            <p:grpSpPr>
              <a:xfrm>
                <a:off x="7287122" y="2063892"/>
                <a:ext cx="1151753" cy="73428"/>
                <a:chOff x="7287122" y="2063892"/>
                <a:chExt cx="1151753" cy="73428"/>
              </a:xfrm>
            </p:grpSpPr>
            <p:sp>
              <p:nvSpPr>
                <p:cNvPr id="6537" name="Google Shape;6537;p104"/>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38" name="Google Shape;6538;p104"/>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539" name="Google Shape;6539;p104"/>
            <p:cNvGrpSpPr/>
            <p:nvPr/>
          </p:nvGrpSpPr>
          <p:grpSpPr>
            <a:xfrm>
              <a:off x="7287122" y="1712201"/>
              <a:ext cx="1219403" cy="246767"/>
              <a:chOff x="7287122" y="1712201"/>
              <a:chExt cx="1219403" cy="246767"/>
            </a:xfrm>
          </p:grpSpPr>
          <p:sp>
            <p:nvSpPr>
              <p:cNvPr id="6540" name="Google Shape;6540;p104"/>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1" name="Google Shape;6541;p104"/>
              <p:cNvGrpSpPr/>
              <p:nvPr/>
            </p:nvGrpSpPr>
            <p:grpSpPr>
              <a:xfrm>
                <a:off x="7287122" y="1842861"/>
                <a:ext cx="1005303" cy="73419"/>
                <a:chOff x="7287122" y="1842861"/>
                <a:chExt cx="1005303" cy="73419"/>
              </a:xfrm>
            </p:grpSpPr>
            <p:sp>
              <p:nvSpPr>
                <p:cNvPr id="6542" name="Google Shape;6542;p104"/>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43" name="Google Shape;6543;p104"/>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544" name="Google Shape;6544;p104"/>
            <p:cNvGrpSpPr/>
            <p:nvPr/>
          </p:nvGrpSpPr>
          <p:grpSpPr>
            <a:xfrm>
              <a:off x="7287122" y="1447520"/>
              <a:ext cx="1219403" cy="286667"/>
              <a:chOff x="7287122" y="1447520"/>
              <a:chExt cx="1219403" cy="286667"/>
            </a:xfrm>
          </p:grpSpPr>
          <p:sp>
            <p:nvSpPr>
              <p:cNvPr id="6545" name="Google Shape;6545;p104"/>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6" name="Google Shape;6546;p104"/>
              <p:cNvGrpSpPr/>
              <p:nvPr/>
            </p:nvGrpSpPr>
            <p:grpSpPr>
              <a:xfrm>
                <a:off x="7287122" y="1581977"/>
                <a:ext cx="852803" cy="73428"/>
                <a:chOff x="7287122" y="1581977"/>
                <a:chExt cx="852803" cy="73428"/>
              </a:xfrm>
            </p:grpSpPr>
            <p:sp>
              <p:nvSpPr>
                <p:cNvPr id="6547" name="Google Shape;6547;p104"/>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48" name="Google Shape;6548;p104"/>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549" name="Google Shape;6549;p104"/>
            <p:cNvGrpSpPr/>
            <p:nvPr/>
          </p:nvGrpSpPr>
          <p:grpSpPr>
            <a:xfrm>
              <a:off x="7287122" y="1165658"/>
              <a:ext cx="1219403" cy="344253"/>
              <a:chOff x="7287122" y="1165658"/>
              <a:chExt cx="1219403" cy="344253"/>
            </a:xfrm>
          </p:grpSpPr>
          <p:sp>
            <p:nvSpPr>
              <p:cNvPr id="6550" name="Google Shape;6550;p104"/>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1" name="Google Shape;6551;p104"/>
              <p:cNvGrpSpPr/>
              <p:nvPr/>
            </p:nvGrpSpPr>
            <p:grpSpPr>
              <a:xfrm>
                <a:off x="7287122" y="1341025"/>
                <a:ext cx="695703" cy="73419"/>
                <a:chOff x="7287122" y="1341025"/>
                <a:chExt cx="695703" cy="73419"/>
              </a:xfrm>
            </p:grpSpPr>
            <p:sp>
              <p:nvSpPr>
                <p:cNvPr id="6552" name="Google Shape;6552;p104"/>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53" name="Google Shape;6553;p104"/>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554" name="Google Shape;6554;p104"/>
          <p:cNvGrpSpPr/>
          <p:nvPr/>
        </p:nvGrpSpPr>
        <p:grpSpPr>
          <a:xfrm>
            <a:off x="5802676" y="1185224"/>
            <a:ext cx="1397729" cy="1098540"/>
            <a:chOff x="5900602" y="1193063"/>
            <a:chExt cx="1299851" cy="1021707"/>
          </a:xfrm>
        </p:grpSpPr>
        <p:grpSp>
          <p:nvGrpSpPr>
            <p:cNvPr id="6555" name="Google Shape;6555;p104"/>
            <p:cNvGrpSpPr/>
            <p:nvPr/>
          </p:nvGrpSpPr>
          <p:grpSpPr>
            <a:xfrm>
              <a:off x="6520337" y="1193063"/>
              <a:ext cx="341815" cy="799959"/>
              <a:chOff x="6520337" y="1193063"/>
              <a:chExt cx="341815" cy="799959"/>
            </a:xfrm>
          </p:grpSpPr>
          <p:grpSp>
            <p:nvGrpSpPr>
              <p:cNvPr id="6556" name="Google Shape;6556;p104"/>
              <p:cNvGrpSpPr/>
              <p:nvPr/>
            </p:nvGrpSpPr>
            <p:grpSpPr>
              <a:xfrm>
                <a:off x="6520337" y="1589527"/>
                <a:ext cx="213950" cy="403494"/>
                <a:chOff x="6520337" y="1589527"/>
                <a:chExt cx="213950" cy="403494"/>
              </a:xfrm>
            </p:grpSpPr>
            <p:sp>
              <p:nvSpPr>
                <p:cNvPr id="6557" name="Google Shape;6557;p104"/>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104"/>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104"/>
              <p:cNvGrpSpPr/>
              <p:nvPr/>
            </p:nvGrpSpPr>
            <p:grpSpPr>
              <a:xfrm>
                <a:off x="6577204" y="1193063"/>
                <a:ext cx="284947" cy="464512"/>
                <a:chOff x="6577204" y="1193063"/>
                <a:chExt cx="284947" cy="464512"/>
              </a:xfrm>
            </p:grpSpPr>
            <p:sp>
              <p:nvSpPr>
                <p:cNvPr id="6560" name="Google Shape;6560;p104"/>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61" name="Google Shape;6561;p104"/>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562" name="Google Shape;6562;p104"/>
            <p:cNvGrpSpPr/>
            <p:nvPr/>
          </p:nvGrpSpPr>
          <p:grpSpPr>
            <a:xfrm>
              <a:off x="6238903" y="1193063"/>
              <a:ext cx="300475" cy="900152"/>
              <a:chOff x="6238903" y="1193063"/>
              <a:chExt cx="300475" cy="900152"/>
            </a:xfrm>
          </p:grpSpPr>
          <p:grpSp>
            <p:nvGrpSpPr>
              <p:cNvPr id="6563" name="Google Shape;6563;p104"/>
              <p:cNvGrpSpPr/>
              <p:nvPr/>
            </p:nvGrpSpPr>
            <p:grpSpPr>
              <a:xfrm>
                <a:off x="6290865" y="1489315"/>
                <a:ext cx="248514" cy="603900"/>
                <a:chOff x="6290865" y="1489315"/>
                <a:chExt cx="248514" cy="603900"/>
              </a:xfrm>
            </p:grpSpPr>
            <p:sp>
              <p:nvSpPr>
                <p:cNvPr id="6564" name="Google Shape;6564;p104"/>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104"/>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104"/>
              <p:cNvGrpSpPr/>
              <p:nvPr/>
            </p:nvGrpSpPr>
            <p:grpSpPr>
              <a:xfrm>
                <a:off x="6238903" y="1193063"/>
                <a:ext cx="284947" cy="333087"/>
                <a:chOff x="6238903" y="1193063"/>
                <a:chExt cx="284947" cy="333087"/>
              </a:xfrm>
            </p:grpSpPr>
            <p:sp>
              <p:nvSpPr>
                <p:cNvPr id="6567" name="Google Shape;6567;p104"/>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68" name="Google Shape;6568;p104"/>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569" name="Google Shape;6569;p104"/>
            <p:cNvGrpSpPr/>
            <p:nvPr/>
          </p:nvGrpSpPr>
          <p:grpSpPr>
            <a:xfrm>
              <a:off x="5900602" y="1193063"/>
              <a:ext cx="444345" cy="1021707"/>
              <a:chOff x="5900602" y="1193063"/>
              <a:chExt cx="444345" cy="1021707"/>
            </a:xfrm>
          </p:grpSpPr>
          <p:grpSp>
            <p:nvGrpSpPr>
              <p:cNvPr id="6570" name="Google Shape;6570;p104"/>
              <p:cNvGrpSpPr/>
              <p:nvPr/>
            </p:nvGrpSpPr>
            <p:grpSpPr>
              <a:xfrm>
                <a:off x="6046501" y="1367785"/>
                <a:ext cx="298446" cy="846986"/>
                <a:chOff x="6046501" y="1367785"/>
                <a:chExt cx="298446" cy="846986"/>
              </a:xfrm>
            </p:grpSpPr>
            <p:sp>
              <p:nvSpPr>
                <p:cNvPr id="6571" name="Google Shape;6571;p104"/>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104"/>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104"/>
              <p:cNvGrpSpPr/>
              <p:nvPr/>
            </p:nvGrpSpPr>
            <p:grpSpPr>
              <a:xfrm>
                <a:off x="5900602" y="1193063"/>
                <a:ext cx="284947" cy="182312"/>
                <a:chOff x="5900602" y="1193063"/>
                <a:chExt cx="284947" cy="182312"/>
              </a:xfrm>
            </p:grpSpPr>
            <p:sp>
              <p:nvSpPr>
                <p:cNvPr id="6574" name="Google Shape;6574;p104"/>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75" name="Google Shape;6575;p104"/>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576" name="Google Shape;6576;p104"/>
            <p:cNvGrpSpPr/>
            <p:nvPr/>
          </p:nvGrpSpPr>
          <p:grpSpPr>
            <a:xfrm>
              <a:off x="6738300" y="1193063"/>
              <a:ext cx="462153" cy="707634"/>
              <a:chOff x="6738300" y="1193063"/>
              <a:chExt cx="462153" cy="707634"/>
            </a:xfrm>
          </p:grpSpPr>
          <p:grpSp>
            <p:nvGrpSpPr>
              <p:cNvPr id="6577" name="Google Shape;6577;p104"/>
              <p:cNvGrpSpPr/>
              <p:nvPr/>
            </p:nvGrpSpPr>
            <p:grpSpPr>
              <a:xfrm>
                <a:off x="6915505" y="1193063"/>
                <a:ext cx="284947" cy="597387"/>
                <a:chOff x="6915505" y="1193063"/>
                <a:chExt cx="284947" cy="597387"/>
              </a:xfrm>
            </p:grpSpPr>
            <p:sp>
              <p:nvSpPr>
                <p:cNvPr id="6578" name="Google Shape;6578;p104"/>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79" name="Google Shape;6579;p104"/>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580" name="Google Shape;6580;p104"/>
              <p:cNvGrpSpPr/>
              <p:nvPr/>
            </p:nvGrpSpPr>
            <p:grpSpPr>
              <a:xfrm>
                <a:off x="6738300" y="1684725"/>
                <a:ext cx="230066" cy="215971"/>
                <a:chOff x="6738300" y="1684725"/>
                <a:chExt cx="230066" cy="215971"/>
              </a:xfrm>
            </p:grpSpPr>
            <p:sp>
              <p:nvSpPr>
                <p:cNvPr id="6581" name="Google Shape;6581;p104"/>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104"/>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86" name="Shape 6586"/>
        <p:cNvGrpSpPr/>
        <p:nvPr/>
      </p:nvGrpSpPr>
      <p:grpSpPr>
        <a:xfrm>
          <a:off x="0" y="0"/>
          <a:ext cx="0" cy="0"/>
          <a:chOff x="0" y="0"/>
          <a:chExt cx="0" cy="0"/>
        </a:xfrm>
      </p:grpSpPr>
      <p:sp>
        <p:nvSpPr>
          <p:cNvPr id="6587" name="Google Shape;6587;p10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588" name="Google Shape;6588;p105"/>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589" name="Google Shape;6589;p105"/>
          <p:cNvGrpSpPr/>
          <p:nvPr/>
        </p:nvGrpSpPr>
        <p:grpSpPr>
          <a:xfrm>
            <a:off x="829359" y="2307635"/>
            <a:ext cx="339235" cy="298186"/>
            <a:chOff x="898875" y="244725"/>
            <a:chExt cx="481800" cy="423500"/>
          </a:xfrm>
        </p:grpSpPr>
        <p:sp>
          <p:nvSpPr>
            <p:cNvPr id="6590" name="Google Shape;6590;p10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1" name="Google Shape;6591;p10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2" name="Google Shape;6592;p10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3" name="Google Shape;6593;p10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4" name="Google Shape;6594;p10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5" name="Google Shape;6595;p10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6" name="Google Shape;6596;p105"/>
          <p:cNvGrpSpPr/>
          <p:nvPr/>
        </p:nvGrpSpPr>
        <p:grpSpPr>
          <a:xfrm>
            <a:off x="1267741" y="2287103"/>
            <a:ext cx="298169" cy="339253"/>
            <a:chOff x="1529350" y="258825"/>
            <a:chExt cx="423475" cy="481825"/>
          </a:xfrm>
        </p:grpSpPr>
        <p:sp>
          <p:nvSpPr>
            <p:cNvPr id="6597" name="Google Shape;6597;p10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8" name="Google Shape;6598;p10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9" name="Google Shape;6599;p105"/>
          <p:cNvGrpSpPr/>
          <p:nvPr/>
        </p:nvGrpSpPr>
        <p:grpSpPr>
          <a:xfrm>
            <a:off x="1660716" y="2367273"/>
            <a:ext cx="340890" cy="178912"/>
            <a:chOff x="2084325" y="363300"/>
            <a:chExt cx="484150" cy="254100"/>
          </a:xfrm>
        </p:grpSpPr>
        <p:sp>
          <p:nvSpPr>
            <p:cNvPr id="6600" name="Google Shape;6600;p105"/>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1" name="Google Shape;6601;p105"/>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2" name="Google Shape;6602;p105"/>
          <p:cNvGrpSpPr/>
          <p:nvPr/>
        </p:nvGrpSpPr>
        <p:grpSpPr>
          <a:xfrm>
            <a:off x="2110011" y="2287102"/>
            <a:ext cx="298169" cy="339253"/>
            <a:chOff x="2707500" y="249400"/>
            <a:chExt cx="423475" cy="481825"/>
          </a:xfrm>
        </p:grpSpPr>
        <p:sp>
          <p:nvSpPr>
            <p:cNvPr id="6603" name="Google Shape;6603;p105"/>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4" name="Google Shape;6604;p105"/>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5" name="Google Shape;6605;p105"/>
          <p:cNvGrpSpPr/>
          <p:nvPr/>
        </p:nvGrpSpPr>
        <p:grpSpPr>
          <a:xfrm>
            <a:off x="2523626" y="2287428"/>
            <a:ext cx="305386" cy="338602"/>
            <a:chOff x="3300325" y="249875"/>
            <a:chExt cx="433725" cy="480900"/>
          </a:xfrm>
        </p:grpSpPr>
        <p:sp>
          <p:nvSpPr>
            <p:cNvPr id="6606" name="Google Shape;6606;p105"/>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7" name="Google Shape;6607;p105"/>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8" name="Google Shape;6608;p105"/>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9" name="Google Shape;6609;p105"/>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0" name="Google Shape;6610;p105"/>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1" name="Google Shape;6611;p105"/>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2" name="Google Shape;6612;p105"/>
          <p:cNvGrpSpPr/>
          <p:nvPr/>
        </p:nvGrpSpPr>
        <p:grpSpPr>
          <a:xfrm>
            <a:off x="2912712" y="2287349"/>
            <a:ext cx="352349" cy="338760"/>
            <a:chOff x="3854700" y="249750"/>
            <a:chExt cx="500425" cy="481125"/>
          </a:xfrm>
        </p:grpSpPr>
        <p:sp>
          <p:nvSpPr>
            <p:cNvPr id="6613" name="Google Shape;6613;p105"/>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4" name="Google Shape;6614;p105"/>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5" name="Google Shape;6615;p105"/>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6" name="Google Shape;6616;p105"/>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7" name="Google Shape;6617;p105"/>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8" name="Google Shape;6618;p105"/>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9" name="Google Shape;6619;p105"/>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0" name="Google Shape;6620;p105"/>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1" name="Google Shape;6621;p105"/>
          <p:cNvGrpSpPr/>
          <p:nvPr/>
        </p:nvGrpSpPr>
        <p:grpSpPr>
          <a:xfrm>
            <a:off x="3330701" y="2287349"/>
            <a:ext cx="352349" cy="338760"/>
            <a:chOff x="4447550" y="249750"/>
            <a:chExt cx="500425" cy="481125"/>
          </a:xfrm>
        </p:grpSpPr>
        <p:sp>
          <p:nvSpPr>
            <p:cNvPr id="6622" name="Google Shape;6622;p105"/>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3" name="Google Shape;6623;p105"/>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4" name="Google Shape;6624;p105"/>
          <p:cNvGrpSpPr/>
          <p:nvPr/>
        </p:nvGrpSpPr>
        <p:grpSpPr>
          <a:xfrm>
            <a:off x="3759902" y="2287102"/>
            <a:ext cx="339253" cy="339253"/>
            <a:chOff x="5049725" y="249400"/>
            <a:chExt cx="481825" cy="481825"/>
          </a:xfrm>
        </p:grpSpPr>
        <p:sp>
          <p:nvSpPr>
            <p:cNvPr id="6625" name="Google Shape;6625;p105"/>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6" name="Google Shape;6626;p105"/>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7" name="Google Shape;6627;p105"/>
          <p:cNvGrpSpPr/>
          <p:nvPr/>
        </p:nvGrpSpPr>
        <p:grpSpPr>
          <a:xfrm>
            <a:off x="4173843" y="2287102"/>
            <a:ext cx="339253" cy="339253"/>
            <a:chOff x="5660400" y="238125"/>
            <a:chExt cx="481825" cy="481825"/>
          </a:xfrm>
        </p:grpSpPr>
        <p:sp>
          <p:nvSpPr>
            <p:cNvPr id="6628" name="Google Shape;6628;p105"/>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9" name="Google Shape;6629;p105"/>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0" name="Google Shape;6630;p105"/>
          <p:cNvGrpSpPr/>
          <p:nvPr/>
        </p:nvGrpSpPr>
        <p:grpSpPr>
          <a:xfrm>
            <a:off x="4590529" y="2287102"/>
            <a:ext cx="339253" cy="339253"/>
            <a:chOff x="6235400" y="249400"/>
            <a:chExt cx="481825" cy="481825"/>
          </a:xfrm>
        </p:grpSpPr>
        <p:sp>
          <p:nvSpPr>
            <p:cNvPr id="6631" name="Google Shape;6631;p105"/>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2" name="Google Shape;6632;p105"/>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3" name="Google Shape;6633;p105"/>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4" name="Google Shape;6634;p105"/>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5" name="Google Shape;6635;p105"/>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6" name="Google Shape;6636;p105"/>
          <p:cNvGrpSpPr/>
          <p:nvPr/>
        </p:nvGrpSpPr>
        <p:grpSpPr>
          <a:xfrm>
            <a:off x="828875" y="2731810"/>
            <a:ext cx="340204" cy="298116"/>
            <a:chOff x="899850" y="871450"/>
            <a:chExt cx="483175" cy="423400"/>
          </a:xfrm>
        </p:grpSpPr>
        <p:sp>
          <p:nvSpPr>
            <p:cNvPr id="6637" name="Google Shape;6637;p10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8" name="Google Shape;6638;p10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9" name="Google Shape;6639;p10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0" name="Google Shape;6640;p10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41" name="Google Shape;6641;p105"/>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42" name="Google Shape;6642;p105"/>
          <p:cNvGrpSpPr/>
          <p:nvPr/>
        </p:nvGrpSpPr>
        <p:grpSpPr>
          <a:xfrm>
            <a:off x="1660875" y="2711232"/>
            <a:ext cx="340573" cy="339271"/>
            <a:chOff x="2085450" y="842250"/>
            <a:chExt cx="483700" cy="481850"/>
          </a:xfrm>
        </p:grpSpPr>
        <p:sp>
          <p:nvSpPr>
            <p:cNvPr id="6643" name="Google Shape;6643;p10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4" name="Google Shape;6644;p10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5" name="Google Shape;6645;p10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6" name="Google Shape;6646;p105"/>
          <p:cNvGrpSpPr/>
          <p:nvPr/>
        </p:nvGrpSpPr>
        <p:grpSpPr>
          <a:xfrm>
            <a:off x="2089443" y="2711241"/>
            <a:ext cx="339306" cy="339253"/>
            <a:chOff x="2685825" y="840375"/>
            <a:chExt cx="481900" cy="481825"/>
          </a:xfrm>
        </p:grpSpPr>
        <p:sp>
          <p:nvSpPr>
            <p:cNvPr id="6647" name="Google Shape;6647;p105"/>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8" name="Google Shape;6648;p105"/>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9" name="Google Shape;6649;p105"/>
          <p:cNvGrpSpPr/>
          <p:nvPr/>
        </p:nvGrpSpPr>
        <p:grpSpPr>
          <a:xfrm>
            <a:off x="2501104" y="2710924"/>
            <a:ext cx="350431" cy="339887"/>
            <a:chOff x="3270675" y="841800"/>
            <a:chExt cx="497700" cy="482725"/>
          </a:xfrm>
        </p:grpSpPr>
        <p:sp>
          <p:nvSpPr>
            <p:cNvPr id="6650" name="Google Shape;6650;p105"/>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1" name="Google Shape;6651;p105"/>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2" name="Google Shape;6652;p105"/>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53" name="Google Shape;6653;p105"/>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54" name="Google Shape;6654;p105"/>
          <p:cNvGrpSpPr/>
          <p:nvPr/>
        </p:nvGrpSpPr>
        <p:grpSpPr>
          <a:xfrm>
            <a:off x="3337249" y="2731783"/>
            <a:ext cx="339253" cy="298169"/>
            <a:chOff x="4467200" y="877100"/>
            <a:chExt cx="481825" cy="423475"/>
          </a:xfrm>
        </p:grpSpPr>
        <p:sp>
          <p:nvSpPr>
            <p:cNvPr id="6655" name="Google Shape;6655;p10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6" name="Google Shape;6656;p10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7" name="Google Shape;6657;p10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8" name="Google Shape;6658;p10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9" name="Google Shape;6659;p105"/>
          <p:cNvGrpSpPr/>
          <p:nvPr/>
        </p:nvGrpSpPr>
        <p:grpSpPr>
          <a:xfrm>
            <a:off x="3752140" y="2711232"/>
            <a:ext cx="354778" cy="339271"/>
            <a:chOff x="5045500" y="842250"/>
            <a:chExt cx="503875" cy="481850"/>
          </a:xfrm>
        </p:grpSpPr>
        <p:sp>
          <p:nvSpPr>
            <p:cNvPr id="6660" name="Google Shape;6660;p105"/>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1" name="Google Shape;6661;p105"/>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2" name="Google Shape;6662;p105"/>
          <p:cNvGrpSpPr/>
          <p:nvPr/>
        </p:nvGrpSpPr>
        <p:grpSpPr>
          <a:xfrm>
            <a:off x="4174987" y="2737451"/>
            <a:ext cx="336965" cy="286833"/>
            <a:chOff x="5645200" y="879425"/>
            <a:chExt cx="478575" cy="407375"/>
          </a:xfrm>
        </p:grpSpPr>
        <p:sp>
          <p:nvSpPr>
            <p:cNvPr id="6663" name="Google Shape;6663;p105"/>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4" name="Google Shape;6664;p105"/>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5" name="Google Shape;6665;p105"/>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6" name="Google Shape;6666;p105"/>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7" name="Google Shape;6667;p105"/>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8" name="Google Shape;6668;p105"/>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9" name="Google Shape;6669;p105"/>
          <p:cNvGrpSpPr/>
          <p:nvPr/>
        </p:nvGrpSpPr>
        <p:grpSpPr>
          <a:xfrm>
            <a:off x="4611062" y="2711241"/>
            <a:ext cx="298186" cy="339253"/>
            <a:chOff x="6264525" y="842250"/>
            <a:chExt cx="423500" cy="481825"/>
          </a:xfrm>
        </p:grpSpPr>
        <p:sp>
          <p:nvSpPr>
            <p:cNvPr id="6670" name="Google Shape;6670;p105"/>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1" name="Google Shape;6671;p105"/>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2" name="Google Shape;6672;p105"/>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3" name="Google Shape;6673;p105"/>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4" name="Google Shape;6674;p105"/>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5" name="Google Shape;6675;p105"/>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6" name="Google Shape;6676;p105"/>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7" name="Google Shape;6677;p105"/>
          <p:cNvGrpSpPr/>
          <p:nvPr/>
        </p:nvGrpSpPr>
        <p:grpSpPr>
          <a:xfrm>
            <a:off x="829350" y="3125895"/>
            <a:ext cx="339253" cy="339253"/>
            <a:chOff x="900750" y="1436075"/>
            <a:chExt cx="481825" cy="481825"/>
          </a:xfrm>
        </p:grpSpPr>
        <p:sp>
          <p:nvSpPr>
            <p:cNvPr id="6678" name="Google Shape;6678;p105"/>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9" name="Google Shape;6679;p105"/>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0" name="Google Shape;6680;p105"/>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1" name="Google Shape;6681;p105"/>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2" name="Google Shape;6682;p105"/>
          <p:cNvGrpSpPr/>
          <p:nvPr/>
        </p:nvGrpSpPr>
        <p:grpSpPr>
          <a:xfrm>
            <a:off x="1247198" y="3186183"/>
            <a:ext cx="339253" cy="218676"/>
            <a:chOff x="1492675" y="1520750"/>
            <a:chExt cx="481825" cy="310575"/>
          </a:xfrm>
        </p:grpSpPr>
        <p:sp>
          <p:nvSpPr>
            <p:cNvPr id="6683" name="Google Shape;6683;p10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4" name="Google Shape;6684;p10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5" name="Google Shape;6685;p105"/>
          <p:cNvGrpSpPr/>
          <p:nvPr/>
        </p:nvGrpSpPr>
        <p:grpSpPr>
          <a:xfrm>
            <a:off x="1654995" y="3125877"/>
            <a:ext cx="352332" cy="339288"/>
            <a:chOff x="2071000" y="1435025"/>
            <a:chExt cx="500400" cy="481875"/>
          </a:xfrm>
        </p:grpSpPr>
        <p:sp>
          <p:nvSpPr>
            <p:cNvPr id="6686" name="Google Shape;6686;p10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7" name="Google Shape;6687;p10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8" name="Google Shape;6688;p10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9" name="Google Shape;6689;p105"/>
          <p:cNvGrpSpPr/>
          <p:nvPr/>
        </p:nvGrpSpPr>
        <p:grpSpPr>
          <a:xfrm>
            <a:off x="2083159" y="3146709"/>
            <a:ext cx="351874" cy="297623"/>
            <a:chOff x="2678350" y="1464650"/>
            <a:chExt cx="499750" cy="422700"/>
          </a:xfrm>
        </p:grpSpPr>
        <p:sp>
          <p:nvSpPr>
            <p:cNvPr id="6690" name="Google Shape;6690;p105"/>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1" name="Google Shape;6691;p105"/>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2" name="Google Shape;6692;p105"/>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3" name="Google Shape;6693;p105"/>
          <p:cNvGrpSpPr/>
          <p:nvPr/>
        </p:nvGrpSpPr>
        <p:grpSpPr>
          <a:xfrm>
            <a:off x="2506692" y="3125895"/>
            <a:ext cx="339253" cy="339253"/>
            <a:chOff x="3271200" y="1435075"/>
            <a:chExt cx="481825" cy="481825"/>
          </a:xfrm>
        </p:grpSpPr>
        <p:sp>
          <p:nvSpPr>
            <p:cNvPr id="6694" name="Google Shape;6694;p105"/>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5" name="Google Shape;6695;p105"/>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6" name="Google Shape;6696;p105"/>
          <p:cNvGrpSpPr/>
          <p:nvPr/>
        </p:nvGrpSpPr>
        <p:grpSpPr>
          <a:xfrm>
            <a:off x="2917165" y="3125877"/>
            <a:ext cx="343442" cy="339288"/>
            <a:chOff x="3858100" y="1435075"/>
            <a:chExt cx="487775" cy="481875"/>
          </a:xfrm>
        </p:grpSpPr>
        <p:sp>
          <p:nvSpPr>
            <p:cNvPr id="6697" name="Google Shape;6697;p105"/>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8" name="Google Shape;6698;p105"/>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9" name="Google Shape;6699;p105"/>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0" name="Google Shape;6700;p105"/>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1" name="Google Shape;6701;p105"/>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2" name="Google Shape;6702;p105"/>
          <p:cNvGrpSpPr/>
          <p:nvPr/>
        </p:nvGrpSpPr>
        <p:grpSpPr>
          <a:xfrm>
            <a:off x="3337249" y="3125895"/>
            <a:ext cx="339253" cy="339253"/>
            <a:chOff x="4456875" y="1435075"/>
            <a:chExt cx="481825" cy="481825"/>
          </a:xfrm>
        </p:grpSpPr>
        <p:sp>
          <p:nvSpPr>
            <p:cNvPr id="6703" name="Google Shape;6703;p105"/>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4" name="Google Shape;6704;p105"/>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5" name="Google Shape;6705;p105"/>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6" name="Google Shape;6706;p105"/>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7" name="Google Shape;6707;p105"/>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8" name="Google Shape;6708;p105"/>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9" name="Google Shape;6709;p105"/>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0" name="Google Shape;6710;p105"/>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1" name="Google Shape;6711;p105"/>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2" name="Google Shape;6712;p105"/>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3" name="Google Shape;6713;p105"/>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4" name="Google Shape;6714;p105"/>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5" name="Google Shape;6715;p105"/>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6" name="Google Shape;6716;p105"/>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7" name="Google Shape;6717;p105"/>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8" name="Google Shape;6718;p105"/>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9" name="Google Shape;6719;p105"/>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0" name="Google Shape;6720;p105"/>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1" name="Google Shape;6721;p105"/>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2" name="Google Shape;6722;p105"/>
          <p:cNvGrpSpPr/>
          <p:nvPr/>
        </p:nvGrpSpPr>
        <p:grpSpPr>
          <a:xfrm>
            <a:off x="3758239" y="3125886"/>
            <a:ext cx="342580" cy="339271"/>
            <a:chOff x="5049725" y="1435050"/>
            <a:chExt cx="486550" cy="481850"/>
          </a:xfrm>
        </p:grpSpPr>
        <p:sp>
          <p:nvSpPr>
            <p:cNvPr id="6723" name="Google Shape;6723;p105"/>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4" name="Google Shape;6724;p105"/>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5" name="Google Shape;6725;p105"/>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6" name="Google Shape;6726;p105"/>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7" name="Google Shape;6727;p105"/>
          <p:cNvGrpSpPr/>
          <p:nvPr/>
        </p:nvGrpSpPr>
        <p:grpSpPr>
          <a:xfrm>
            <a:off x="4173790" y="3125895"/>
            <a:ext cx="339359" cy="339253"/>
            <a:chOff x="5642475" y="1435075"/>
            <a:chExt cx="481975" cy="481825"/>
          </a:xfrm>
        </p:grpSpPr>
        <p:sp>
          <p:nvSpPr>
            <p:cNvPr id="6728" name="Google Shape;6728;p10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9" name="Google Shape;6729;p10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0" name="Google Shape;6730;p10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1" name="Google Shape;6731;p105"/>
          <p:cNvGrpSpPr/>
          <p:nvPr/>
        </p:nvGrpSpPr>
        <p:grpSpPr>
          <a:xfrm>
            <a:off x="4588276" y="3125886"/>
            <a:ext cx="343759" cy="339271"/>
            <a:chOff x="6232000" y="1435050"/>
            <a:chExt cx="488225" cy="481850"/>
          </a:xfrm>
        </p:grpSpPr>
        <p:sp>
          <p:nvSpPr>
            <p:cNvPr id="6732" name="Google Shape;6732;p105"/>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3" name="Google Shape;6733;p105"/>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4" name="Google Shape;6734;p105"/>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5" name="Google Shape;6735;p105"/>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6" name="Google Shape;6736;p105"/>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7" name="Google Shape;6737;p105"/>
          <p:cNvGrpSpPr/>
          <p:nvPr/>
        </p:nvGrpSpPr>
        <p:grpSpPr>
          <a:xfrm>
            <a:off x="849012" y="3539545"/>
            <a:ext cx="299929" cy="337792"/>
            <a:chOff x="924450" y="2028975"/>
            <a:chExt cx="425975" cy="479750"/>
          </a:xfrm>
        </p:grpSpPr>
        <p:sp>
          <p:nvSpPr>
            <p:cNvPr id="6738" name="Google Shape;6738;p105"/>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9" name="Google Shape;6739;p105"/>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0" name="Google Shape;6740;p105"/>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1" name="Google Shape;6741;p105"/>
          <p:cNvGrpSpPr/>
          <p:nvPr/>
        </p:nvGrpSpPr>
        <p:grpSpPr>
          <a:xfrm>
            <a:off x="1661509" y="3559347"/>
            <a:ext cx="339306" cy="298186"/>
            <a:chOff x="2085450" y="2057100"/>
            <a:chExt cx="481900" cy="423500"/>
          </a:xfrm>
        </p:grpSpPr>
        <p:sp>
          <p:nvSpPr>
            <p:cNvPr id="6742" name="Google Shape;6742;p105"/>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3" name="Google Shape;6743;p105"/>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4" name="Google Shape;6744;p105"/>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5" name="Google Shape;6745;p105"/>
          <p:cNvGrpSpPr/>
          <p:nvPr/>
        </p:nvGrpSpPr>
        <p:grpSpPr>
          <a:xfrm>
            <a:off x="2089442" y="3582592"/>
            <a:ext cx="339306" cy="251698"/>
            <a:chOff x="2678275" y="2090100"/>
            <a:chExt cx="481900" cy="357475"/>
          </a:xfrm>
        </p:grpSpPr>
        <p:sp>
          <p:nvSpPr>
            <p:cNvPr id="6746" name="Google Shape;6746;p105"/>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7" name="Google Shape;6747;p105"/>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8" name="Google Shape;6748;p105"/>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9" name="Google Shape;6749;p105"/>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0" name="Google Shape;6750;p105"/>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1" name="Google Shape;6751;p105"/>
          <p:cNvGrpSpPr/>
          <p:nvPr/>
        </p:nvGrpSpPr>
        <p:grpSpPr>
          <a:xfrm>
            <a:off x="2566646" y="3594790"/>
            <a:ext cx="219345" cy="227301"/>
            <a:chOff x="3357325" y="2093500"/>
            <a:chExt cx="311525" cy="322825"/>
          </a:xfrm>
        </p:grpSpPr>
        <p:sp>
          <p:nvSpPr>
            <p:cNvPr id="6752" name="Google Shape;6752;p105"/>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3" name="Google Shape;6753;p105"/>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4" name="Google Shape;6754;p105"/>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55" name="Google Shape;6755;p105"/>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56" name="Google Shape;6756;p105"/>
          <p:cNvGrpSpPr/>
          <p:nvPr/>
        </p:nvGrpSpPr>
        <p:grpSpPr>
          <a:xfrm>
            <a:off x="3360836" y="3538814"/>
            <a:ext cx="292078" cy="339253"/>
            <a:chOff x="4492800" y="2027925"/>
            <a:chExt cx="414825" cy="481825"/>
          </a:xfrm>
        </p:grpSpPr>
        <p:sp>
          <p:nvSpPr>
            <p:cNvPr id="6757" name="Google Shape;6757;p105"/>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8" name="Google Shape;6758;p105"/>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9" name="Google Shape;6759;p105"/>
          <p:cNvGrpSpPr/>
          <p:nvPr/>
        </p:nvGrpSpPr>
        <p:grpSpPr>
          <a:xfrm>
            <a:off x="3759928" y="3538805"/>
            <a:ext cx="339200" cy="339271"/>
            <a:chOff x="5049725" y="2027900"/>
            <a:chExt cx="481750" cy="481850"/>
          </a:xfrm>
        </p:grpSpPr>
        <p:sp>
          <p:nvSpPr>
            <p:cNvPr id="6760" name="Google Shape;6760;p105"/>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1" name="Google Shape;6761;p105"/>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2" name="Google Shape;6762;p105"/>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3" name="Google Shape;6763;p105"/>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4" name="Google Shape;6764;p105"/>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5" name="Google Shape;6765;p105"/>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6" name="Google Shape;6766;p105"/>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7" name="Google Shape;6767;p105"/>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8" name="Google Shape;6768;p105"/>
          <p:cNvGrpSpPr/>
          <p:nvPr/>
        </p:nvGrpSpPr>
        <p:grpSpPr>
          <a:xfrm>
            <a:off x="4233524" y="3538893"/>
            <a:ext cx="219890" cy="339095"/>
            <a:chOff x="5726350" y="2028150"/>
            <a:chExt cx="312300" cy="481600"/>
          </a:xfrm>
        </p:grpSpPr>
        <p:sp>
          <p:nvSpPr>
            <p:cNvPr id="6769" name="Google Shape;6769;p105"/>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0" name="Google Shape;6770;p105"/>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1" name="Google Shape;6771;p105"/>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2" name="Google Shape;6772;p105"/>
          <p:cNvGrpSpPr/>
          <p:nvPr/>
        </p:nvGrpSpPr>
        <p:grpSpPr>
          <a:xfrm>
            <a:off x="4593715" y="3542000"/>
            <a:ext cx="332881" cy="332881"/>
            <a:chOff x="6239925" y="2032450"/>
            <a:chExt cx="472775" cy="472775"/>
          </a:xfrm>
        </p:grpSpPr>
        <p:sp>
          <p:nvSpPr>
            <p:cNvPr id="6773" name="Google Shape;6773;p105"/>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4" name="Google Shape;6774;p105"/>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5" name="Google Shape;6775;p105"/>
          <p:cNvGrpSpPr/>
          <p:nvPr/>
        </p:nvGrpSpPr>
        <p:grpSpPr>
          <a:xfrm>
            <a:off x="5042807" y="2364092"/>
            <a:ext cx="334641" cy="185425"/>
            <a:chOff x="903075" y="2730000"/>
            <a:chExt cx="475275" cy="263350"/>
          </a:xfrm>
        </p:grpSpPr>
        <p:sp>
          <p:nvSpPr>
            <p:cNvPr id="6776" name="Google Shape;6776;p105"/>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7" name="Google Shape;6777;p105"/>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8" name="Google Shape;6778;p105"/>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9" name="Google Shape;6779;p105"/>
          <p:cNvGrpSpPr/>
          <p:nvPr/>
        </p:nvGrpSpPr>
        <p:grpSpPr>
          <a:xfrm>
            <a:off x="1247198" y="3538814"/>
            <a:ext cx="339253" cy="339253"/>
            <a:chOff x="1492675" y="2027925"/>
            <a:chExt cx="481825" cy="481825"/>
          </a:xfrm>
        </p:grpSpPr>
        <p:sp>
          <p:nvSpPr>
            <p:cNvPr id="6780" name="Google Shape;6780;p105"/>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1" name="Google Shape;6781;p105"/>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2" name="Google Shape;6782;p105"/>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3" name="Google Shape;6783;p105"/>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4" name="Google Shape;6784;p105"/>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5" name="Google Shape;6785;p105"/>
          <p:cNvGrpSpPr/>
          <p:nvPr/>
        </p:nvGrpSpPr>
        <p:grpSpPr>
          <a:xfrm>
            <a:off x="5473575" y="2287178"/>
            <a:ext cx="339253" cy="339253"/>
            <a:chOff x="1492675" y="2620775"/>
            <a:chExt cx="481825" cy="481825"/>
          </a:xfrm>
        </p:grpSpPr>
        <p:sp>
          <p:nvSpPr>
            <p:cNvPr id="6786" name="Google Shape;6786;p105"/>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7" name="Google Shape;6787;p105"/>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88" name="Google Shape;6788;p105"/>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89" name="Google Shape;6789;p105"/>
          <p:cNvGrpSpPr/>
          <p:nvPr/>
        </p:nvGrpSpPr>
        <p:grpSpPr>
          <a:xfrm>
            <a:off x="6297328" y="2303161"/>
            <a:ext cx="333585" cy="307287"/>
            <a:chOff x="2682350" y="2643425"/>
            <a:chExt cx="473775" cy="436425"/>
          </a:xfrm>
        </p:grpSpPr>
        <p:sp>
          <p:nvSpPr>
            <p:cNvPr id="6790" name="Google Shape;6790;p105"/>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1" name="Google Shape;6791;p105"/>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2" name="Google Shape;6792;p105"/>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3" name="Google Shape;6793;p105"/>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4" name="Google Shape;6794;p105"/>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5" name="Google Shape;6795;p105"/>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6" name="Google Shape;6796;p105"/>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7" name="Google Shape;6797;p105"/>
          <p:cNvGrpSpPr/>
          <p:nvPr/>
        </p:nvGrpSpPr>
        <p:grpSpPr>
          <a:xfrm>
            <a:off x="6762818" y="2287178"/>
            <a:ext cx="238531" cy="339253"/>
            <a:chOff x="3342725" y="2620775"/>
            <a:chExt cx="338775" cy="481825"/>
          </a:xfrm>
        </p:grpSpPr>
        <p:sp>
          <p:nvSpPr>
            <p:cNvPr id="6798" name="Google Shape;6798;p105"/>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9" name="Google Shape;6799;p105"/>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0" name="Google Shape;6800;p105"/>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1" name="Google Shape;6801;p105"/>
          <p:cNvGrpSpPr/>
          <p:nvPr/>
        </p:nvGrpSpPr>
        <p:grpSpPr>
          <a:xfrm>
            <a:off x="7156568" y="2287178"/>
            <a:ext cx="278296" cy="339253"/>
            <a:chOff x="3907325" y="2620775"/>
            <a:chExt cx="395250" cy="481825"/>
          </a:xfrm>
        </p:grpSpPr>
        <p:sp>
          <p:nvSpPr>
            <p:cNvPr id="6802" name="Google Shape;6802;p105"/>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3" name="Google Shape;6803;p105"/>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4" name="Google Shape;6804;p105"/>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5" name="Google Shape;6805;p105"/>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6" name="Google Shape;6806;p105"/>
          <p:cNvGrpSpPr/>
          <p:nvPr/>
        </p:nvGrpSpPr>
        <p:grpSpPr>
          <a:xfrm>
            <a:off x="7549755" y="2297783"/>
            <a:ext cx="339253" cy="318042"/>
            <a:chOff x="4456875" y="2635825"/>
            <a:chExt cx="481825" cy="451700"/>
          </a:xfrm>
        </p:grpSpPr>
        <p:sp>
          <p:nvSpPr>
            <p:cNvPr id="6807" name="Google Shape;6807;p105"/>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8" name="Google Shape;6808;p105"/>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9" name="Google Shape;6809;p105"/>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0" name="Google Shape;6810;p105"/>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1" name="Google Shape;6811;p105"/>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2" name="Google Shape;6812;p105"/>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3" name="Google Shape;6813;p105"/>
          <p:cNvGrpSpPr/>
          <p:nvPr/>
        </p:nvGrpSpPr>
        <p:grpSpPr>
          <a:xfrm>
            <a:off x="7974679" y="2297783"/>
            <a:ext cx="339253" cy="318042"/>
            <a:chOff x="5049725" y="2635825"/>
            <a:chExt cx="481825" cy="451700"/>
          </a:xfrm>
        </p:grpSpPr>
        <p:sp>
          <p:nvSpPr>
            <p:cNvPr id="6814" name="Google Shape;6814;p105"/>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5" name="Google Shape;6815;p105"/>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6" name="Google Shape;6816;p105"/>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7" name="Google Shape;6817;p105"/>
          <p:cNvGrpSpPr/>
          <p:nvPr/>
        </p:nvGrpSpPr>
        <p:grpSpPr>
          <a:xfrm>
            <a:off x="2375386" y="3952243"/>
            <a:ext cx="338566" cy="338373"/>
            <a:chOff x="5643000" y="2621375"/>
            <a:chExt cx="480850" cy="480575"/>
          </a:xfrm>
        </p:grpSpPr>
        <p:sp>
          <p:nvSpPr>
            <p:cNvPr id="6818" name="Google Shape;6818;p105"/>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9" name="Google Shape;6819;p105"/>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0" name="Google Shape;6820;p105"/>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1" name="Google Shape;6821;p105"/>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2" name="Google Shape;6822;p105"/>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3" name="Google Shape;6823;p105"/>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4" name="Google Shape;6824;p105"/>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5" name="Google Shape;6825;p105"/>
          <p:cNvGrpSpPr/>
          <p:nvPr/>
        </p:nvGrpSpPr>
        <p:grpSpPr>
          <a:xfrm>
            <a:off x="4192782" y="3951803"/>
            <a:ext cx="339359" cy="339253"/>
            <a:chOff x="6235250" y="2620775"/>
            <a:chExt cx="481975" cy="481825"/>
          </a:xfrm>
        </p:grpSpPr>
        <p:sp>
          <p:nvSpPr>
            <p:cNvPr id="6826" name="Google Shape;6826;p105"/>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7" name="Google Shape;6827;p105"/>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8" name="Google Shape;6828;p105"/>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9" name="Google Shape;6829;p105"/>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0" name="Google Shape;6830;p105"/>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31" name="Google Shape;6831;p105"/>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32" name="Google Shape;6832;p105"/>
          <p:cNvGrpSpPr/>
          <p:nvPr/>
        </p:nvGrpSpPr>
        <p:grpSpPr>
          <a:xfrm>
            <a:off x="5472652" y="2711317"/>
            <a:ext cx="341101" cy="339253"/>
            <a:chOff x="1535000" y="3223325"/>
            <a:chExt cx="484450" cy="481825"/>
          </a:xfrm>
        </p:grpSpPr>
        <p:sp>
          <p:nvSpPr>
            <p:cNvPr id="6833" name="Google Shape;6833;p105"/>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4" name="Google Shape;6834;p105"/>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5" name="Google Shape;6835;p105"/>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6" name="Google Shape;6836;p105"/>
          <p:cNvGrpSpPr/>
          <p:nvPr/>
        </p:nvGrpSpPr>
        <p:grpSpPr>
          <a:xfrm>
            <a:off x="5880219" y="2746618"/>
            <a:ext cx="339253" cy="268649"/>
            <a:chOff x="2085525" y="3263750"/>
            <a:chExt cx="481825" cy="381550"/>
          </a:xfrm>
        </p:grpSpPr>
        <p:sp>
          <p:nvSpPr>
            <p:cNvPr id="6837" name="Google Shape;6837;p105"/>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8" name="Google Shape;6838;p105"/>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39" name="Google Shape;6839;p105"/>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40" name="Google Shape;6840;p105"/>
          <p:cNvGrpSpPr/>
          <p:nvPr/>
        </p:nvGrpSpPr>
        <p:grpSpPr>
          <a:xfrm>
            <a:off x="6711982" y="2711308"/>
            <a:ext cx="340204" cy="339271"/>
            <a:chOff x="3270450" y="3213625"/>
            <a:chExt cx="483175" cy="481850"/>
          </a:xfrm>
        </p:grpSpPr>
        <p:sp>
          <p:nvSpPr>
            <p:cNvPr id="6841" name="Google Shape;6841;p105"/>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2" name="Google Shape;6842;p105"/>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3" name="Google Shape;6843;p105"/>
          <p:cNvGrpSpPr/>
          <p:nvPr/>
        </p:nvGrpSpPr>
        <p:grpSpPr>
          <a:xfrm>
            <a:off x="7211250" y="2711317"/>
            <a:ext cx="168931" cy="339253"/>
            <a:chOff x="3984950" y="3213600"/>
            <a:chExt cx="239925" cy="481825"/>
          </a:xfrm>
        </p:grpSpPr>
        <p:sp>
          <p:nvSpPr>
            <p:cNvPr id="6844" name="Google Shape;6844;p105"/>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5" name="Google Shape;6845;p105"/>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46" name="Google Shape;6846;p105"/>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7" name="Google Shape;6847;p105"/>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48" name="Google Shape;6848;p105"/>
          <p:cNvGrpSpPr/>
          <p:nvPr/>
        </p:nvGrpSpPr>
        <p:grpSpPr>
          <a:xfrm>
            <a:off x="1874281" y="3981487"/>
            <a:ext cx="355218" cy="279880"/>
            <a:chOff x="5629975" y="3255775"/>
            <a:chExt cx="504500" cy="397500"/>
          </a:xfrm>
        </p:grpSpPr>
        <p:sp>
          <p:nvSpPr>
            <p:cNvPr id="6849" name="Google Shape;6849;p105"/>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0" name="Google Shape;6850;p105"/>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1" name="Google Shape;6851;p105"/>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2" name="Google Shape;6852;p105"/>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3" name="Google Shape;6853;p105"/>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4" name="Google Shape;6854;p105"/>
          <p:cNvGrpSpPr/>
          <p:nvPr/>
        </p:nvGrpSpPr>
        <p:grpSpPr>
          <a:xfrm>
            <a:off x="3755839" y="3981593"/>
            <a:ext cx="340256" cy="279669"/>
            <a:chOff x="6234950" y="3255925"/>
            <a:chExt cx="483250" cy="397200"/>
          </a:xfrm>
        </p:grpSpPr>
        <p:sp>
          <p:nvSpPr>
            <p:cNvPr id="6855" name="Google Shape;6855;p105"/>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6" name="Google Shape;6856;p105"/>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7" name="Google Shape;6857;p105"/>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8" name="Google Shape;6858;p105"/>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9" name="Google Shape;6859;p105"/>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0" name="Google Shape;6860;p105"/>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61" name="Google Shape;6861;p105"/>
          <p:cNvGrpSpPr/>
          <p:nvPr/>
        </p:nvGrpSpPr>
        <p:grpSpPr>
          <a:xfrm>
            <a:off x="5051107" y="3125970"/>
            <a:ext cx="318042" cy="339253"/>
            <a:chOff x="914900" y="3806450"/>
            <a:chExt cx="451700" cy="481825"/>
          </a:xfrm>
        </p:grpSpPr>
        <p:sp>
          <p:nvSpPr>
            <p:cNvPr id="6862" name="Google Shape;6862;p105"/>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3" name="Google Shape;6863;p105"/>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4" name="Google Shape;6864;p105"/>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5" name="Google Shape;6865;p105"/>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6" name="Google Shape;6866;p105"/>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67" name="Google Shape;6867;p105"/>
          <p:cNvGrpSpPr/>
          <p:nvPr/>
        </p:nvGrpSpPr>
        <p:grpSpPr>
          <a:xfrm>
            <a:off x="5470028" y="3125785"/>
            <a:ext cx="346347" cy="339623"/>
            <a:chOff x="1490050" y="3805975"/>
            <a:chExt cx="491900" cy="482350"/>
          </a:xfrm>
        </p:grpSpPr>
        <p:sp>
          <p:nvSpPr>
            <p:cNvPr id="6868" name="Google Shape;6868;p10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9" name="Google Shape;6869;p10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0" name="Google Shape;6870;p10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1" name="Google Shape;6871;p10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2" name="Google Shape;6872;p105"/>
          <p:cNvGrpSpPr/>
          <p:nvPr/>
        </p:nvGrpSpPr>
        <p:grpSpPr>
          <a:xfrm>
            <a:off x="5893896" y="3125970"/>
            <a:ext cx="311899" cy="339253"/>
            <a:chOff x="2104275" y="3806450"/>
            <a:chExt cx="442975" cy="481825"/>
          </a:xfrm>
        </p:grpSpPr>
        <p:sp>
          <p:nvSpPr>
            <p:cNvPr id="6873" name="Google Shape;6873;p105"/>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4" name="Google Shape;6874;p105"/>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5" name="Google Shape;6875;p105"/>
          <p:cNvGrpSpPr/>
          <p:nvPr/>
        </p:nvGrpSpPr>
        <p:grpSpPr>
          <a:xfrm>
            <a:off x="6317413" y="3125970"/>
            <a:ext cx="293416" cy="339253"/>
            <a:chOff x="2710875" y="3806450"/>
            <a:chExt cx="416725" cy="481825"/>
          </a:xfrm>
        </p:grpSpPr>
        <p:sp>
          <p:nvSpPr>
            <p:cNvPr id="6876" name="Google Shape;6876;p105"/>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7" name="Google Shape;6877;p105"/>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8" name="Google Shape;6878;p105"/>
          <p:cNvGrpSpPr/>
          <p:nvPr/>
        </p:nvGrpSpPr>
        <p:grpSpPr>
          <a:xfrm>
            <a:off x="6712457" y="3166412"/>
            <a:ext cx="339253" cy="258369"/>
            <a:chOff x="3271200" y="3863875"/>
            <a:chExt cx="481825" cy="366950"/>
          </a:xfrm>
        </p:grpSpPr>
        <p:sp>
          <p:nvSpPr>
            <p:cNvPr id="6879" name="Google Shape;6879;p10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0" name="Google Shape;6880;p10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1" name="Google Shape;6881;p105"/>
          <p:cNvGrpSpPr/>
          <p:nvPr/>
        </p:nvGrpSpPr>
        <p:grpSpPr>
          <a:xfrm>
            <a:off x="7147952" y="3126199"/>
            <a:ext cx="295528" cy="338795"/>
            <a:chOff x="3895050" y="3806775"/>
            <a:chExt cx="419725" cy="481175"/>
          </a:xfrm>
        </p:grpSpPr>
        <p:sp>
          <p:nvSpPr>
            <p:cNvPr id="6882" name="Google Shape;6882;p105"/>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3" name="Google Shape;6883;p105"/>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4" name="Google Shape;6884;p105"/>
          <p:cNvGrpSpPr/>
          <p:nvPr/>
        </p:nvGrpSpPr>
        <p:grpSpPr>
          <a:xfrm>
            <a:off x="7551234" y="3125979"/>
            <a:ext cx="336296" cy="339235"/>
            <a:chOff x="4464775" y="3806475"/>
            <a:chExt cx="477625" cy="481800"/>
          </a:xfrm>
        </p:grpSpPr>
        <p:sp>
          <p:nvSpPr>
            <p:cNvPr id="6885" name="Google Shape;6885;p105"/>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6" name="Google Shape;6886;p105"/>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7" name="Google Shape;6887;p105"/>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8" name="Google Shape;6888;p105"/>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9" name="Google Shape;6889;p105"/>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0" name="Google Shape;6890;p105"/>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1" name="Google Shape;6891;p105"/>
          <p:cNvGrpSpPr/>
          <p:nvPr/>
        </p:nvGrpSpPr>
        <p:grpSpPr>
          <a:xfrm>
            <a:off x="7974679" y="3125970"/>
            <a:ext cx="339253" cy="339253"/>
            <a:chOff x="5049725" y="3806450"/>
            <a:chExt cx="481825" cy="481825"/>
          </a:xfrm>
        </p:grpSpPr>
        <p:sp>
          <p:nvSpPr>
            <p:cNvPr id="6892" name="Google Shape;6892;p105"/>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3" name="Google Shape;6893;p105"/>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4" name="Google Shape;6894;p105"/>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5" name="Google Shape;6895;p105"/>
          <p:cNvGrpSpPr/>
          <p:nvPr/>
        </p:nvGrpSpPr>
        <p:grpSpPr>
          <a:xfrm>
            <a:off x="1461983" y="3951798"/>
            <a:ext cx="339253" cy="339253"/>
            <a:chOff x="5651375" y="3806450"/>
            <a:chExt cx="481825" cy="481825"/>
          </a:xfrm>
        </p:grpSpPr>
        <p:sp>
          <p:nvSpPr>
            <p:cNvPr id="6896" name="Google Shape;6896;p105"/>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7" name="Google Shape;6897;p105"/>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8" name="Google Shape;6898;p105"/>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9" name="Google Shape;6899;p105"/>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0" name="Google Shape;6900;p105"/>
          <p:cNvGrpSpPr/>
          <p:nvPr/>
        </p:nvGrpSpPr>
        <p:grpSpPr>
          <a:xfrm>
            <a:off x="3360663" y="3953787"/>
            <a:ext cx="298503" cy="335275"/>
            <a:chOff x="6264300" y="3809300"/>
            <a:chExt cx="423950" cy="476175"/>
          </a:xfrm>
        </p:grpSpPr>
        <p:sp>
          <p:nvSpPr>
            <p:cNvPr id="6901" name="Google Shape;6901;p105"/>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2" name="Google Shape;6902;p105"/>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3" name="Google Shape;6903;p105"/>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4" name="Google Shape;6904;p105"/>
          <p:cNvGrpSpPr/>
          <p:nvPr/>
        </p:nvGrpSpPr>
        <p:grpSpPr>
          <a:xfrm>
            <a:off x="5039841" y="3538881"/>
            <a:ext cx="340573" cy="339271"/>
            <a:chOff x="898875" y="4399275"/>
            <a:chExt cx="483700" cy="481850"/>
          </a:xfrm>
        </p:grpSpPr>
        <p:sp>
          <p:nvSpPr>
            <p:cNvPr id="6905" name="Google Shape;6905;p105"/>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6" name="Google Shape;6906;p105"/>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7" name="Google Shape;6907;p105"/>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8" name="Google Shape;6908;p105"/>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9" name="Google Shape;6909;p105"/>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0" name="Google Shape;6910;p105"/>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1" name="Google Shape;6911;p105"/>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2" name="Google Shape;6912;p105"/>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3" name="Google Shape;6913;p105"/>
          <p:cNvGrpSpPr/>
          <p:nvPr/>
        </p:nvGrpSpPr>
        <p:grpSpPr>
          <a:xfrm>
            <a:off x="5473575" y="3554133"/>
            <a:ext cx="339253" cy="308765"/>
            <a:chOff x="1492675" y="4420975"/>
            <a:chExt cx="481825" cy="438525"/>
          </a:xfrm>
        </p:grpSpPr>
        <p:sp>
          <p:nvSpPr>
            <p:cNvPr id="6914" name="Google Shape;6914;p105"/>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5" name="Google Shape;6915;p105"/>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6" name="Google Shape;6916;p105"/>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7" name="Google Shape;6917;p105"/>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8" name="Google Shape;6918;p105"/>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9" name="Google Shape;6919;p105"/>
          <p:cNvGrpSpPr/>
          <p:nvPr/>
        </p:nvGrpSpPr>
        <p:grpSpPr>
          <a:xfrm>
            <a:off x="5878556" y="3539558"/>
            <a:ext cx="342580" cy="337915"/>
            <a:chOff x="2084100" y="4400250"/>
            <a:chExt cx="486550" cy="479925"/>
          </a:xfrm>
        </p:grpSpPr>
        <p:sp>
          <p:nvSpPr>
            <p:cNvPr id="6920" name="Google Shape;6920;p105"/>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1" name="Google Shape;6921;p105"/>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2" name="Google Shape;6922;p105"/>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3" name="Google Shape;6923;p105"/>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4" name="Google Shape;6924;p105"/>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5" name="Google Shape;6925;p105"/>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26" name="Google Shape;6926;p105"/>
          <p:cNvGrpSpPr/>
          <p:nvPr/>
        </p:nvGrpSpPr>
        <p:grpSpPr>
          <a:xfrm>
            <a:off x="6315036" y="3538907"/>
            <a:ext cx="298169" cy="339218"/>
            <a:chOff x="2707950" y="4399325"/>
            <a:chExt cx="423475" cy="481775"/>
          </a:xfrm>
        </p:grpSpPr>
        <p:sp>
          <p:nvSpPr>
            <p:cNvPr id="6927" name="Google Shape;6927;p105"/>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8" name="Google Shape;6928;p105"/>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9" name="Google Shape;6929;p105"/>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0" name="Google Shape;6930;p105"/>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1" name="Google Shape;6931;p105"/>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2" name="Google Shape;6932;p105"/>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3" name="Google Shape;6933;p105"/>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4" name="Google Shape;6934;p105"/>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5" name="Google Shape;6935;p105"/>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6" name="Google Shape;6936;p105"/>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7" name="Google Shape;6937;p105"/>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8" name="Google Shape;6938;p105"/>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39" name="Google Shape;6939;p105"/>
          <p:cNvGrpSpPr/>
          <p:nvPr/>
        </p:nvGrpSpPr>
        <p:grpSpPr>
          <a:xfrm>
            <a:off x="6744555" y="3538881"/>
            <a:ext cx="275057" cy="339271"/>
            <a:chOff x="3330525" y="4399275"/>
            <a:chExt cx="390650" cy="481850"/>
          </a:xfrm>
        </p:grpSpPr>
        <p:sp>
          <p:nvSpPr>
            <p:cNvPr id="6940" name="Google Shape;6940;p105"/>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1" name="Google Shape;6941;p105"/>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2" name="Google Shape;6942;p105"/>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3" name="Google Shape;6943;p105"/>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4" name="Google Shape;6944;p105"/>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5" name="Google Shape;6945;p105"/>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6" name="Google Shape;6946;p105"/>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47" name="Google Shape;6947;p105"/>
          <p:cNvGrpSpPr/>
          <p:nvPr/>
        </p:nvGrpSpPr>
        <p:grpSpPr>
          <a:xfrm>
            <a:off x="7169084" y="3538890"/>
            <a:ext cx="253265" cy="339253"/>
            <a:chOff x="3938800" y="4399275"/>
            <a:chExt cx="359700" cy="481825"/>
          </a:xfrm>
        </p:grpSpPr>
        <p:sp>
          <p:nvSpPr>
            <p:cNvPr id="6948" name="Google Shape;6948;p105"/>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9" name="Google Shape;6949;p105"/>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0" name="Google Shape;6950;p105"/>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1" name="Google Shape;6951;p105"/>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2" name="Google Shape;6952;p105"/>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53" name="Google Shape;6953;p105"/>
          <p:cNvGrpSpPr/>
          <p:nvPr/>
        </p:nvGrpSpPr>
        <p:grpSpPr>
          <a:xfrm>
            <a:off x="7639862" y="3538890"/>
            <a:ext cx="159039" cy="339253"/>
            <a:chOff x="4584850" y="4399275"/>
            <a:chExt cx="225875" cy="481825"/>
          </a:xfrm>
        </p:grpSpPr>
        <p:sp>
          <p:nvSpPr>
            <p:cNvPr id="6954" name="Google Shape;6954;p105"/>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5" name="Google Shape;6955;p105"/>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56" name="Google Shape;6956;p105"/>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57" name="Google Shape;6957;p105"/>
          <p:cNvGrpSpPr/>
          <p:nvPr/>
        </p:nvGrpSpPr>
        <p:grpSpPr>
          <a:xfrm>
            <a:off x="1049680" y="3951795"/>
            <a:ext cx="339253" cy="339253"/>
            <a:chOff x="5642550" y="4399275"/>
            <a:chExt cx="481825" cy="481825"/>
          </a:xfrm>
        </p:grpSpPr>
        <p:sp>
          <p:nvSpPr>
            <p:cNvPr id="6958" name="Google Shape;6958;p105"/>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9" name="Google Shape;6959;p105"/>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0" name="Google Shape;6960;p105"/>
          <p:cNvGrpSpPr/>
          <p:nvPr/>
        </p:nvGrpSpPr>
        <p:grpSpPr>
          <a:xfrm>
            <a:off x="2859815" y="3963703"/>
            <a:ext cx="363316" cy="315437"/>
            <a:chOff x="6218300" y="4416175"/>
            <a:chExt cx="516000" cy="448000"/>
          </a:xfrm>
        </p:grpSpPr>
        <p:sp>
          <p:nvSpPr>
            <p:cNvPr id="6961" name="Google Shape;6961;p105"/>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2" name="Google Shape;6962;p105"/>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3" name="Google Shape;6963;p105"/>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4" name="Google Shape;6964;p105"/>
          <p:cNvGrpSpPr/>
          <p:nvPr/>
        </p:nvGrpSpPr>
        <p:grpSpPr>
          <a:xfrm>
            <a:off x="5918879" y="3951792"/>
            <a:ext cx="339253" cy="339253"/>
            <a:chOff x="899850" y="4992125"/>
            <a:chExt cx="481825" cy="481825"/>
          </a:xfrm>
        </p:grpSpPr>
        <p:sp>
          <p:nvSpPr>
            <p:cNvPr id="6965" name="Google Shape;6965;p10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6" name="Google Shape;6966;p10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7" name="Google Shape;6967;p10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8" name="Google Shape;6968;p105"/>
          <p:cNvGrpSpPr/>
          <p:nvPr/>
        </p:nvGrpSpPr>
        <p:grpSpPr>
          <a:xfrm>
            <a:off x="5461708" y="3951792"/>
            <a:ext cx="339253" cy="339253"/>
            <a:chOff x="1492675" y="4992125"/>
            <a:chExt cx="481825" cy="481825"/>
          </a:xfrm>
        </p:grpSpPr>
        <p:sp>
          <p:nvSpPr>
            <p:cNvPr id="6969" name="Google Shape;6969;p10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0" name="Google Shape;6970;p10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71" name="Google Shape;6971;p105"/>
          <p:cNvGrpSpPr/>
          <p:nvPr/>
        </p:nvGrpSpPr>
        <p:grpSpPr>
          <a:xfrm>
            <a:off x="5004462" y="3951792"/>
            <a:ext cx="339253" cy="339253"/>
            <a:chOff x="2085525" y="4992125"/>
            <a:chExt cx="481825" cy="481825"/>
          </a:xfrm>
        </p:grpSpPr>
        <p:sp>
          <p:nvSpPr>
            <p:cNvPr id="6972" name="Google Shape;6972;p10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3" name="Google Shape;6973;p10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74" name="Google Shape;6974;p105"/>
          <p:cNvGrpSpPr/>
          <p:nvPr/>
        </p:nvGrpSpPr>
        <p:grpSpPr>
          <a:xfrm>
            <a:off x="6833221" y="3951792"/>
            <a:ext cx="339253" cy="339253"/>
            <a:chOff x="2678350" y="4992125"/>
            <a:chExt cx="481825" cy="481825"/>
          </a:xfrm>
        </p:grpSpPr>
        <p:sp>
          <p:nvSpPr>
            <p:cNvPr id="6975" name="Google Shape;6975;p105"/>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6" name="Google Shape;6976;p105"/>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7" name="Google Shape;6977;p105"/>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78" name="Google Shape;6978;p105"/>
          <p:cNvGrpSpPr/>
          <p:nvPr/>
        </p:nvGrpSpPr>
        <p:grpSpPr>
          <a:xfrm>
            <a:off x="4628816" y="3951792"/>
            <a:ext cx="339253" cy="339253"/>
            <a:chOff x="3271200" y="4992125"/>
            <a:chExt cx="481825" cy="481825"/>
          </a:xfrm>
        </p:grpSpPr>
        <p:sp>
          <p:nvSpPr>
            <p:cNvPr id="6979" name="Google Shape;6979;p105"/>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0" name="Google Shape;6980;p105"/>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1" name="Google Shape;6981;p105"/>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2" name="Google Shape;6982;p105"/>
          <p:cNvGrpSpPr/>
          <p:nvPr/>
        </p:nvGrpSpPr>
        <p:grpSpPr>
          <a:xfrm>
            <a:off x="7290263" y="3952822"/>
            <a:ext cx="339411" cy="337193"/>
            <a:chOff x="3863900" y="4993625"/>
            <a:chExt cx="482050" cy="478900"/>
          </a:xfrm>
        </p:grpSpPr>
        <p:sp>
          <p:nvSpPr>
            <p:cNvPr id="6983" name="Google Shape;6983;p105"/>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4" name="Google Shape;6984;p105"/>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5" name="Google Shape;6985;p105"/>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6" name="Google Shape;6986;p105"/>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7" name="Google Shape;6987;p105"/>
          <p:cNvGrpSpPr/>
          <p:nvPr/>
        </p:nvGrpSpPr>
        <p:grpSpPr>
          <a:xfrm>
            <a:off x="7747437" y="3952822"/>
            <a:ext cx="339411" cy="337193"/>
            <a:chOff x="4456725" y="4993625"/>
            <a:chExt cx="482050" cy="478900"/>
          </a:xfrm>
        </p:grpSpPr>
        <p:sp>
          <p:nvSpPr>
            <p:cNvPr id="6988" name="Google Shape;6988;p105"/>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9" name="Google Shape;6989;p105"/>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0" name="Google Shape;6990;p105"/>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1" name="Google Shape;6991;p105"/>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2" name="Google Shape;6992;p105"/>
          <p:cNvGrpSpPr/>
          <p:nvPr/>
        </p:nvGrpSpPr>
        <p:grpSpPr>
          <a:xfrm>
            <a:off x="6376030" y="3952813"/>
            <a:ext cx="339411" cy="337211"/>
            <a:chOff x="5049575" y="4993600"/>
            <a:chExt cx="482050" cy="478925"/>
          </a:xfrm>
        </p:grpSpPr>
        <p:sp>
          <p:nvSpPr>
            <p:cNvPr id="6993" name="Google Shape;6993;p105"/>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4" name="Google Shape;6994;p105"/>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5" name="Google Shape;6995;p105"/>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6" name="Google Shape;6996;p105"/>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00" name="Shape 7000"/>
        <p:cNvGrpSpPr/>
        <p:nvPr/>
      </p:nvGrpSpPr>
      <p:grpSpPr>
        <a:xfrm>
          <a:off x="0" y="0"/>
          <a:ext cx="0" cy="0"/>
          <a:chOff x="0" y="0"/>
          <a:chExt cx="0" cy="0"/>
        </a:xfrm>
      </p:grpSpPr>
      <p:sp>
        <p:nvSpPr>
          <p:cNvPr id="7001" name="Google Shape;7001;p106"/>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002" name="Google Shape;7002;p106"/>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7003" name="Google Shape;7003;p106"/>
          <p:cNvGrpSpPr/>
          <p:nvPr/>
        </p:nvGrpSpPr>
        <p:grpSpPr>
          <a:xfrm>
            <a:off x="876361" y="1533504"/>
            <a:ext cx="322099" cy="370529"/>
            <a:chOff x="-42971725" y="3217825"/>
            <a:chExt cx="275675" cy="317125"/>
          </a:xfrm>
        </p:grpSpPr>
        <p:sp>
          <p:nvSpPr>
            <p:cNvPr id="7004" name="Google Shape;7004;p106"/>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106"/>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106"/>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106"/>
          <p:cNvGrpSpPr/>
          <p:nvPr/>
        </p:nvGrpSpPr>
        <p:grpSpPr>
          <a:xfrm>
            <a:off x="848276" y="2002160"/>
            <a:ext cx="378270" cy="337551"/>
            <a:chOff x="-42996150" y="3612600"/>
            <a:chExt cx="323750" cy="288900"/>
          </a:xfrm>
        </p:grpSpPr>
        <p:sp>
          <p:nvSpPr>
            <p:cNvPr id="7008" name="Google Shape;7008;p106"/>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106"/>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106"/>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106"/>
          <p:cNvGrpSpPr/>
          <p:nvPr/>
        </p:nvGrpSpPr>
        <p:grpSpPr>
          <a:xfrm>
            <a:off x="851036" y="2411530"/>
            <a:ext cx="372749" cy="370909"/>
            <a:chOff x="-42994575" y="3950300"/>
            <a:chExt cx="319025" cy="317450"/>
          </a:xfrm>
        </p:grpSpPr>
        <p:sp>
          <p:nvSpPr>
            <p:cNvPr id="7012" name="Google Shape;7012;p106"/>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106"/>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106"/>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106"/>
          <p:cNvGrpSpPr/>
          <p:nvPr/>
        </p:nvGrpSpPr>
        <p:grpSpPr>
          <a:xfrm>
            <a:off x="3004431" y="1558362"/>
            <a:ext cx="371785" cy="370879"/>
            <a:chOff x="-41111350" y="3239100"/>
            <a:chExt cx="318200" cy="317425"/>
          </a:xfrm>
        </p:grpSpPr>
        <p:sp>
          <p:nvSpPr>
            <p:cNvPr id="7016" name="Google Shape;7016;p106"/>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106"/>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106"/>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106"/>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106"/>
          <p:cNvGrpSpPr/>
          <p:nvPr/>
        </p:nvGrpSpPr>
        <p:grpSpPr>
          <a:xfrm>
            <a:off x="3000751" y="1993894"/>
            <a:ext cx="379146" cy="370967"/>
            <a:chOff x="-41117650" y="3605525"/>
            <a:chExt cx="324500" cy="317500"/>
          </a:xfrm>
        </p:grpSpPr>
        <p:sp>
          <p:nvSpPr>
            <p:cNvPr id="7021" name="Google Shape;7021;p106"/>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106"/>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106"/>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4" name="Google Shape;7024;p106"/>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5" name="Google Shape;7025;p106"/>
          <p:cNvGrpSpPr/>
          <p:nvPr/>
        </p:nvGrpSpPr>
        <p:grpSpPr>
          <a:xfrm>
            <a:off x="1827005" y="2885417"/>
            <a:ext cx="216271" cy="371814"/>
            <a:chOff x="-39205300" y="3220175"/>
            <a:chExt cx="185100" cy="318225"/>
          </a:xfrm>
        </p:grpSpPr>
        <p:sp>
          <p:nvSpPr>
            <p:cNvPr id="7026" name="Google Shape;7026;p106"/>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106"/>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106"/>
          <p:cNvGrpSpPr/>
          <p:nvPr/>
        </p:nvGrpSpPr>
        <p:grpSpPr>
          <a:xfrm>
            <a:off x="1792533" y="3345488"/>
            <a:ext cx="300016" cy="369273"/>
            <a:chOff x="-39248625" y="3588600"/>
            <a:chExt cx="256775" cy="316050"/>
          </a:xfrm>
        </p:grpSpPr>
        <p:sp>
          <p:nvSpPr>
            <p:cNvPr id="7029" name="Google Shape;7029;p106"/>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106"/>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1" name="Google Shape;7031;p106"/>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106"/>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3" name="Google Shape;7033;p106"/>
          <p:cNvGrpSpPr/>
          <p:nvPr/>
        </p:nvGrpSpPr>
        <p:grpSpPr>
          <a:xfrm>
            <a:off x="1243246" y="1533504"/>
            <a:ext cx="429504" cy="370879"/>
            <a:chOff x="-42651700" y="3217825"/>
            <a:chExt cx="367600" cy="317425"/>
          </a:xfrm>
        </p:grpSpPr>
        <p:sp>
          <p:nvSpPr>
            <p:cNvPr id="7034" name="Google Shape;7034;p106"/>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106"/>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106"/>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106"/>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106"/>
          <p:cNvGrpSpPr/>
          <p:nvPr/>
        </p:nvGrpSpPr>
        <p:grpSpPr>
          <a:xfrm>
            <a:off x="1278678" y="1973154"/>
            <a:ext cx="358640" cy="363226"/>
            <a:chOff x="-42617300" y="3587775"/>
            <a:chExt cx="306950" cy="310875"/>
          </a:xfrm>
        </p:grpSpPr>
        <p:sp>
          <p:nvSpPr>
            <p:cNvPr id="7039" name="Google Shape;7039;p106"/>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106"/>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1" name="Google Shape;7041;p106"/>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2" name="Google Shape;7042;p106"/>
          <p:cNvGrpSpPr/>
          <p:nvPr/>
        </p:nvGrpSpPr>
        <p:grpSpPr>
          <a:xfrm>
            <a:off x="3450506" y="1557895"/>
            <a:ext cx="376926" cy="370324"/>
            <a:chOff x="-40748275" y="3238700"/>
            <a:chExt cx="322600" cy="316950"/>
          </a:xfrm>
        </p:grpSpPr>
        <p:sp>
          <p:nvSpPr>
            <p:cNvPr id="7043" name="Google Shape;7043;p106"/>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106"/>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106"/>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106"/>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106"/>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106"/>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106"/>
          <p:cNvGrpSpPr/>
          <p:nvPr/>
        </p:nvGrpSpPr>
        <p:grpSpPr>
          <a:xfrm>
            <a:off x="3453062" y="2025879"/>
            <a:ext cx="371814" cy="338690"/>
            <a:chOff x="-40745125" y="3632900"/>
            <a:chExt cx="318225" cy="289875"/>
          </a:xfrm>
        </p:grpSpPr>
        <p:sp>
          <p:nvSpPr>
            <p:cNvPr id="7050" name="Google Shape;7050;p106"/>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106"/>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106"/>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106"/>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106"/>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106"/>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106"/>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106"/>
          <p:cNvGrpSpPr/>
          <p:nvPr/>
        </p:nvGrpSpPr>
        <p:grpSpPr>
          <a:xfrm>
            <a:off x="3457209" y="2437089"/>
            <a:ext cx="363518" cy="370178"/>
            <a:chOff x="-40742750" y="3972175"/>
            <a:chExt cx="311125" cy="316825"/>
          </a:xfrm>
        </p:grpSpPr>
        <p:sp>
          <p:nvSpPr>
            <p:cNvPr id="7058" name="Google Shape;7058;p106"/>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106"/>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106"/>
          <p:cNvGrpSpPr/>
          <p:nvPr/>
        </p:nvGrpSpPr>
        <p:grpSpPr>
          <a:xfrm>
            <a:off x="2239871" y="2887257"/>
            <a:ext cx="266892" cy="369974"/>
            <a:chOff x="-38860325" y="3221750"/>
            <a:chExt cx="228425" cy="316650"/>
          </a:xfrm>
        </p:grpSpPr>
        <p:sp>
          <p:nvSpPr>
            <p:cNvPr id="7061" name="Google Shape;7061;p106"/>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106"/>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106"/>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106"/>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106"/>
          <p:cNvGrpSpPr/>
          <p:nvPr/>
        </p:nvGrpSpPr>
        <p:grpSpPr>
          <a:xfrm>
            <a:off x="2190678" y="3349314"/>
            <a:ext cx="380081" cy="367111"/>
            <a:chOff x="-38905225" y="3591875"/>
            <a:chExt cx="325300" cy="314200"/>
          </a:xfrm>
        </p:grpSpPr>
        <p:sp>
          <p:nvSpPr>
            <p:cNvPr id="7066" name="Google Shape;7066;p106"/>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106"/>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106"/>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9" name="Google Shape;7069;p106"/>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0" name="Google Shape;7070;p106"/>
          <p:cNvGrpSpPr/>
          <p:nvPr/>
        </p:nvGrpSpPr>
        <p:grpSpPr>
          <a:xfrm>
            <a:off x="3997427" y="3334394"/>
            <a:ext cx="290815" cy="369740"/>
            <a:chOff x="-37370925" y="3579105"/>
            <a:chExt cx="248900" cy="316450"/>
          </a:xfrm>
        </p:grpSpPr>
        <p:sp>
          <p:nvSpPr>
            <p:cNvPr id="7071" name="Google Shape;7071;p106"/>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106"/>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3" name="Google Shape;7073;p106"/>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106"/>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5" name="Google Shape;7075;p106"/>
          <p:cNvGrpSpPr/>
          <p:nvPr/>
        </p:nvGrpSpPr>
        <p:grpSpPr>
          <a:xfrm>
            <a:off x="1690803" y="2412465"/>
            <a:ext cx="371814" cy="369974"/>
            <a:chOff x="-42259725" y="3951100"/>
            <a:chExt cx="318225" cy="316650"/>
          </a:xfrm>
        </p:grpSpPr>
        <p:sp>
          <p:nvSpPr>
            <p:cNvPr id="7076" name="Google Shape;7076;p106"/>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106"/>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106"/>
          <p:cNvGrpSpPr/>
          <p:nvPr/>
        </p:nvGrpSpPr>
        <p:grpSpPr>
          <a:xfrm>
            <a:off x="3889164" y="1591486"/>
            <a:ext cx="370879" cy="337755"/>
            <a:chOff x="-40378075" y="3267450"/>
            <a:chExt cx="317425" cy="289075"/>
          </a:xfrm>
        </p:grpSpPr>
        <p:sp>
          <p:nvSpPr>
            <p:cNvPr id="7079" name="Google Shape;7079;p106"/>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106"/>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106"/>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106"/>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106"/>
          <p:cNvGrpSpPr/>
          <p:nvPr/>
        </p:nvGrpSpPr>
        <p:grpSpPr>
          <a:xfrm>
            <a:off x="3892830" y="1992754"/>
            <a:ext cx="363548" cy="369974"/>
            <a:chOff x="-40372575" y="3604550"/>
            <a:chExt cx="311150" cy="316650"/>
          </a:xfrm>
        </p:grpSpPr>
        <p:sp>
          <p:nvSpPr>
            <p:cNvPr id="7084" name="Google Shape;7084;p106"/>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106"/>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106"/>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7" name="Google Shape;7087;p106"/>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8" name="Google Shape;7088;p106"/>
          <p:cNvGrpSpPr/>
          <p:nvPr/>
        </p:nvGrpSpPr>
        <p:grpSpPr>
          <a:xfrm>
            <a:off x="2616780" y="2885417"/>
            <a:ext cx="399038" cy="372165"/>
            <a:chOff x="-38542250" y="3220175"/>
            <a:chExt cx="341525" cy="318525"/>
          </a:xfrm>
        </p:grpSpPr>
        <p:sp>
          <p:nvSpPr>
            <p:cNvPr id="7089" name="Google Shape;7089;p106"/>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106"/>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106"/>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106"/>
          <p:cNvGrpSpPr/>
          <p:nvPr/>
        </p:nvGrpSpPr>
        <p:grpSpPr>
          <a:xfrm>
            <a:off x="2638712" y="3344787"/>
            <a:ext cx="369974" cy="369068"/>
            <a:chOff x="-38537400" y="3588000"/>
            <a:chExt cx="316650" cy="315875"/>
          </a:xfrm>
        </p:grpSpPr>
        <p:sp>
          <p:nvSpPr>
            <p:cNvPr id="7093" name="Google Shape;7093;p10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10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10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10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106"/>
          <p:cNvGrpSpPr/>
          <p:nvPr/>
        </p:nvGrpSpPr>
        <p:grpSpPr>
          <a:xfrm>
            <a:off x="2637792" y="3802316"/>
            <a:ext cx="371814" cy="369974"/>
            <a:chOff x="-38538975" y="3954250"/>
            <a:chExt cx="318225" cy="316650"/>
          </a:xfrm>
        </p:grpSpPr>
        <p:sp>
          <p:nvSpPr>
            <p:cNvPr id="7098" name="Google Shape;7098;p106"/>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106"/>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106"/>
          <p:cNvGrpSpPr/>
          <p:nvPr/>
        </p:nvGrpSpPr>
        <p:grpSpPr>
          <a:xfrm>
            <a:off x="3955104" y="3797243"/>
            <a:ext cx="375465" cy="371814"/>
            <a:chOff x="-37385100" y="3949908"/>
            <a:chExt cx="321350" cy="318225"/>
          </a:xfrm>
        </p:grpSpPr>
        <p:sp>
          <p:nvSpPr>
            <p:cNvPr id="7101" name="Google Shape;7101;p106"/>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106"/>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106"/>
          <p:cNvGrpSpPr/>
          <p:nvPr/>
        </p:nvGrpSpPr>
        <p:grpSpPr>
          <a:xfrm>
            <a:off x="2130763" y="1532803"/>
            <a:ext cx="370909" cy="370675"/>
            <a:chOff x="-41895050" y="3217225"/>
            <a:chExt cx="317450" cy="317250"/>
          </a:xfrm>
        </p:grpSpPr>
        <p:sp>
          <p:nvSpPr>
            <p:cNvPr id="7104" name="Google Shape;7104;p106"/>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106"/>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106"/>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106"/>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106"/>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9" name="Google Shape;7109;p106"/>
          <p:cNvGrpSpPr/>
          <p:nvPr/>
        </p:nvGrpSpPr>
        <p:grpSpPr>
          <a:xfrm>
            <a:off x="2130310" y="1969737"/>
            <a:ext cx="371814" cy="369974"/>
            <a:chOff x="-41893475" y="3584850"/>
            <a:chExt cx="318225" cy="316650"/>
          </a:xfrm>
        </p:grpSpPr>
        <p:sp>
          <p:nvSpPr>
            <p:cNvPr id="7110" name="Google Shape;7110;p106"/>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106"/>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106"/>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106"/>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4" name="Google Shape;7114;p106"/>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106"/>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6" name="Google Shape;7116;p106"/>
          <p:cNvGrpSpPr/>
          <p:nvPr/>
        </p:nvGrpSpPr>
        <p:grpSpPr>
          <a:xfrm>
            <a:off x="900338" y="3365029"/>
            <a:ext cx="337522" cy="370909"/>
            <a:chOff x="-39998250" y="3605325"/>
            <a:chExt cx="288875" cy="317450"/>
          </a:xfrm>
        </p:grpSpPr>
        <p:sp>
          <p:nvSpPr>
            <p:cNvPr id="7117" name="Google Shape;7117;p106"/>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106"/>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106"/>
          <p:cNvGrpSpPr/>
          <p:nvPr/>
        </p:nvGrpSpPr>
        <p:grpSpPr>
          <a:xfrm>
            <a:off x="884112" y="3823493"/>
            <a:ext cx="369974" cy="369945"/>
            <a:chOff x="-40011050" y="3972375"/>
            <a:chExt cx="316650" cy="316625"/>
          </a:xfrm>
        </p:grpSpPr>
        <p:sp>
          <p:nvSpPr>
            <p:cNvPr id="7120" name="Google Shape;7120;p106"/>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106"/>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106"/>
          <p:cNvGrpSpPr/>
          <p:nvPr/>
        </p:nvGrpSpPr>
        <p:grpSpPr>
          <a:xfrm>
            <a:off x="3116043" y="2888192"/>
            <a:ext cx="266921" cy="369039"/>
            <a:chOff x="-38129425" y="3222550"/>
            <a:chExt cx="228450" cy="315850"/>
          </a:xfrm>
        </p:grpSpPr>
        <p:sp>
          <p:nvSpPr>
            <p:cNvPr id="7123" name="Google Shape;7123;p106"/>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106"/>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106"/>
          <p:cNvGrpSpPr/>
          <p:nvPr/>
        </p:nvGrpSpPr>
        <p:grpSpPr>
          <a:xfrm>
            <a:off x="3071012" y="3344787"/>
            <a:ext cx="371785" cy="369974"/>
            <a:chOff x="-38172725" y="3588000"/>
            <a:chExt cx="318200" cy="316650"/>
          </a:xfrm>
        </p:grpSpPr>
        <p:sp>
          <p:nvSpPr>
            <p:cNvPr id="7126" name="Google Shape;7126;p106"/>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106"/>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106"/>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106"/>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106"/>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106"/>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106"/>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106"/>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106"/>
          <p:cNvGrpSpPr/>
          <p:nvPr/>
        </p:nvGrpSpPr>
        <p:grpSpPr>
          <a:xfrm>
            <a:off x="3146914" y="3803222"/>
            <a:ext cx="219981" cy="369974"/>
            <a:chOff x="-38109725" y="3955025"/>
            <a:chExt cx="188275" cy="316650"/>
          </a:xfrm>
        </p:grpSpPr>
        <p:sp>
          <p:nvSpPr>
            <p:cNvPr id="7135" name="Google Shape;7135;p106"/>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106"/>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7" name="Google Shape;7137;p106"/>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8" name="Google Shape;7138;p106"/>
          <p:cNvGrpSpPr/>
          <p:nvPr/>
        </p:nvGrpSpPr>
        <p:grpSpPr>
          <a:xfrm>
            <a:off x="2562313" y="1534643"/>
            <a:ext cx="373654" cy="369068"/>
            <a:chOff x="-41530375" y="3218800"/>
            <a:chExt cx="319800" cy="315875"/>
          </a:xfrm>
        </p:grpSpPr>
        <p:sp>
          <p:nvSpPr>
            <p:cNvPr id="7139" name="Google Shape;7139;p106"/>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106"/>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1" name="Google Shape;7141;p106"/>
          <p:cNvGrpSpPr/>
          <p:nvPr/>
        </p:nvGrpSpPr>
        <p:grpSpPr>
          <a:xfrm>
            <a:off x="2564607" y="2049801"/>
            <a:ext cx="369068" cy="289004"/>
            <a:chOff x="-41526450" y="3653375"/>
            <a:chExt cx="315875" cy="247350"/>
          </a:xfrm>
        </p:grpSpPr>
        <p:sp>
          <p:nvSpPr>
            <p:cNvPr id="7142" name="Google Shape;7142;p106"/>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106"/>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106"/>
          <p:cNvGrpSpPr/>
          <p:nvPr/>
        </p:nvGrpSpPr>
        <p:grpSpPr>
          <a:xfrm>
            <a:off x="2565994" y="2412465"/>
            <a:ext cx="366293" cy="369974"/>
            <a:chOff x="-41526450" y="3951100"/>
            <a:chExt cx="313500" cy="316650"/>
          </a:xfrm>
        </p:grpSpPr>
        <p:sp>
          <p:nvSpPr>
            <p:cNvPr id="7145" name="Google Shape;7145;p106"/>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106"/>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106"/>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106"/>
          <p:cNvGrpSpPr/>
          <p:nvPr/>
        </p:nvGrpSpPr>
        <p:grpSpPr>
          <a:xfrm>
            <a:off x="1331249" y="2906594"/>
            <a:ext cx="339595" cy="371814"/>
            <a:chOff x="-39625900" y="3238300"/>
            <a:chExt cx="290650" cy="318225"/>
          </a:xfrm>
        </p:grpSpPr>
        <p:sp>
          <p:nvSpPr>
            <p:cNvPr id="7149" name="Google Shape;7149;p106"/>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106"/>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1" name="Google Shape;7151;p106"/>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2" name="Google Shape;7152;p106"/>
          <p:cNvGrpSpPr/>
          <p:nvPr/>
        </p:nvGrpSpPr>
        <p:grpSpPr>
          <a:xfrm>
            <a:off x="1325300" y="3823055"/>
            <a:ext cx="366293" cy="370441"/>
            <a:chOff x="-39647175" y="3972000"/>
            <a:chExt cx="313500" cy="317050"/>
          </a:xfrm>
        </p:grpSpPr>
        <p:sp>
          <p:nvSpPr>
            <p:cNvPr id="7153" name="Google Shape;7153;p106"/>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106"/>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106"/>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106"/>
          <p:cNvGrpSpPr/>
          <p:nvPr/>
        </p:nvGrpSpPr>
        <p:grpSpPr>
          <a:xfrm>
            <a:off x="3494427" y="2887053"/>
            <a:ext cx="375495" cy="370879"/>
            <a:chOff x="-37808850" y="3221575"/>
            <a:chExt cx="321375" cy="317425"/>
          </a:xfrm>
        </p:grpSpPr>
        <p:sp>
          <p:nvSpPr>
            <p:cNvPr id="7157" name="Google Shape;7157;p106"/>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106"/>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106"/>
          <p:cNvGrpSpPr/>
          <p:nvPr/>
        </p:nvGrpSpPr>
        <p:grpSpPr>
          <a:xfrm>
            <a:off x="3503201" y="3409084"/>
            <a:ext cx="372749" cy="241158"/>
            <a:chOff x="-37806500" y="3643030"/>
            <a:chExt cx="319025" cy="206400"/>
          </a:xfrm>
        </p:grpSpPr>
        <p:sp>
          <p:nvSpPr>
            <p:cNvPr id="7160" name="Google Shape;7160;p106"/>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106"/>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106"/>
          <p:cNvGrpSpPr/>
          <p:nvPr/>
        </p:nvGrpSpPr>
        <p:grpSpPr>
          <a:xfrm>
            <a:off x="3505508" y="3801381"/>
            <a:ext cx="368134" cy="371814"/>
            <a:chOff x="-37804925" y="3953450"/>
            <a:chExt cx="315075" cy="318225"/>
          </a:xfrm>
        </p:grpSpPr>
        <p:sp>
          <p:nvSpPr>
            <p:cNvPr id="7163" name="Google Shape;7163;p10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10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10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6" name="Google Shape;7166;p106"/>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7" name="Google Shape;7167;p106"/>
          <p:cNvGrpSpPr/>
          <p:nvPr/>
        </p:nvGrpSpPr>
        <p:grpSpPr>
          <a:xfrm>
            <a:off x="4860977" y="1553988"/>
            <a:ext cx="355663" cy="308725"/>
            <a:chOff x="-28462125" y="3199700"/>
            <a:chExt cx="298550" cy="259150"/>
          </a:xfrm>
        </p:grpSpPr>
        <p:sp>
          <p:nvSpPr>
            <p:cNvPr id="7168" name="Google Shape;7168;p106"/>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106"/>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106"/>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106"/>
          <p:cNvGrpSpPr/>
          <p:nvPr/>
        </p:nvGrpSpPr>
        <p:grpSpPr>
          <a:xfrm>
            <a:off x="4861930" y="1988678"/>
            <a:ext cx="353757" cy="352833"/>
            <a:chOff x="-28461325" y="3545475"/>
            <a:chExt cx="296950" cy="296175"/>
          </a:xfrm>
        </p:grpSpPr>
        <p:sp>
          <p:nvSpPr>
            <p:cNvPr id="7172" name="Google Shape;7172;p106"/>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106"/>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106"/>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106"/>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106"/>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106"/>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106"/>
          <p:cNvGrpSpPr/>
          <p:nvPr/>
        </p:nvGrpSpPr>
        <p:grpSpPr>
          <a:xfrm>
            <a:off x="4858162" y="2438722"/>
            <a:ext cx="361292" cy="352803"/>
            <a:chOff x="-28463700" y="3914875"/>
            <a:chExt cx="303275" cy="296150"/>
          </a:xfrm>
        </p:grpSpPr>
        <p:sp>
          <p:nvSpPr>
            <p:cNvPr id="7179" name="Google Shape;7179;p106"/>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106"/>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106"/>
          <p:cNvGrpSpPr/>
          <p:nvPr/>
        </p:nvGrpSpPr>
        <p:grpSpPr>
          <a:xfrm>
            <a:off x="7092947" y="1594805"/>
            <a:ext cx="351880" cy="227092"/>
            <a:chOff x="-26573400" y="3224125"/>
            <a:chExt cx="295375" cy="190625"/>
          </a:xfrm>
        </p:grpSpPr>
        <p:sp>
          <p:nvSpPr>
            <p:cNvPr id="7182" name="Google Shape;7182;p106"/>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106"/>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106"/>
          <p:cNvGrpSpPr/>
          <p:nvPr/>
        </p:nvGrpSpPr>
        <p:grpSpPr>
          <a:xfrm>
            <a:off x="7092947" y="1989140"/>
            <a:ext cx="351880" cy="351910"/>
            <a:chOff x="-26573400" y="3546250"/>
            <a:chExt cx="295375" cy="295400"/>
          </a:xfrm>
        </p:grpSpPr>
        <p:sp>
          <p:nvSpPr>
            <p:cNvPr id="7185" name="Google Shape;7185;p10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10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10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10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10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106"/>
          <p:cNvGrpSpPr/>
          <p:nvPr/>
        </p:nvGrpSpPr>
        <p:grpSpPr>
          <a:xfrm>
            <a:off x="7081228" y="2439049"/>
            <a:ext cx="375319" cy="352148"/>
            <a:chOff x="-26583625" y="3917025"/>
            <a:chExt cx="315050" cy="295600"/>
          </a:xfrm>
        </p:grpSpPr>
        <p:sp>
          <p:nvSpPr>
            <p:cNvPr id="7191" name="Google Shape;7191;p106"/>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106"/>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106"/>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106"/>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5" name="Google Shape;7195;p106"/>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6" name="Google Shape;7196;p106"/>
          <p:cNvGrpSpPr/>
          <p:nvPr/>
        </p:nvGrpSpPr>
        <p:grpSpPr>
          <a:xfrm>
            <a:off x="5779742" y="3398079"/>
            <a:ext cx="289039" cy="352833"/>
            <a:chOff x="-24694925" y="3518700"/>
            <a:chExt cx="242625" cy="296175"/>
          </a:xfrm>
        </p:grpSpPr>
        <p:sp>
          <p:nvSpPr>
            <p:cNvPr id="7197" name="Google Shape;7197;p106"/>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106"/>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106"/>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106"/>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106"/>
          <p:cNvGrpSpPr/>
          <p:nvPr/>
        </p:nvGrpSpPr>
        <p:grpSpPr>
          <a:xfrm>
            <a:off x="5779280" y="3848107"/>
            <a:ext cx="289962" cy="352833"/>
            <a:chOff x="-24709100" y="3888875"/>
            <a:chExt cx="243400" cy="296175"/>
          </a:xfrm>
        </p:grpSpPr>
        <p:sp>
          <p:nvSpPr>
            <p:cNvPr id="7202" name="Google Shape;7202;p10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10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10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106"/>
          <p:cNvGrpSpPr/>
          <p:nvPr/>
        </p:nvGrpSpPr>
        <p:grpSpPr>
          <a:xfrm>
            <a:off x="7979280" y="2920770"/>
            <a:ext cx="356556" cy="349557"/>
            <a:chOff x="-22863675" y="3131775"/>
            <a:chExt cx="299300" cy="293425"/>
          </a:xfrm>
        </p:grpSpPr>
        <p:sp>
          <p:nvSpPr>
            <p:cNvPr id="7206" name="Google Shape;7206;p106"/>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106"/>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106"/>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106"/>
          <p:cNvGrpSpPr/>
          <p:nvPr/>
        </p:nvGrpSpPr>
        <p:grpSpPr>
          <a:xfrm>
            <a:off x="5322144" y="1531949"/>
            <a:ext cx="310602" cy="352803"/>
            <a:chOff x="-28069875" y="3175300"/>
            <a:chExt cx="260725" cy="296150"/>
          </a:xfrm>
        </p:grpSpPr>
        <p:sp>
          <p:nvSpPr>
            <p:cNvPr id="7210" name="Google Shape;7210;p10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10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10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10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10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10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10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10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10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9" name="Google Shape;7219;p106"/>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0" name="Google Shape;7220;p106"/>
          <p:cNvGrpSpPr/>
          <p:nvPr/>
        </p:nvGrpSpPr>
        <p:grpSpPr>
          <a:xfrm>
            <a:off x="5363423" y="2439183"/>
            <a:ext cx="228045" cy="351880"/>
            <a:chOff x="-28032075" y="3916450"/>
            <a:chExt cx="191425" cy="295375"/>
          </a:xfrm>
        </p:grpSpPr>
        <p:sp>
          <p:nvSpPr>
            <p:cNvPr id="7221" name="Google Shape;7221;p106"/>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106"/>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106"/>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106"/>
          <p:cNvGrpSpPr/>
          <p:nvPr/>
        </p:nvGrpSpPr>
        <p:grpSpPr>
          <a:xfrm>
            <a:off x="7528769" y="1531934"/>
            <a:ext cx="352833" cy="352833"/>
            <a:chOff x="-26201650" y="3176075"/>
            <a:chExt cx="296175" cy="296175"/>
          </a:xfrm>
        </p:grpSpPr>
        <p:sp>
          <p:nvSpPr>
            <p:cNvPr id="7225" name="Google Shape;7225;p106"/>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106"/>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106"/>
          <p:cNvGrpSpPr/>
          <p:nvPr/>
        </p:nvGrpSpPr>
        <p:grpSpPr>
          <a:xfrm>
            <a:off x="7528293" y="1989155"/>
            <a:ext cx="353786" cy="351880"/>
            <a:chOff x="-26204800" y="3547050"/>
            <a:chExt cx="296975" cy="295375"/>
          </a:xfrm>
        </p:grpSpPr>
        <p:sp>
          <p:nvSpPr>
            <p:cNvPr id="7228" name="Google Shape;7228;p106"/>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106"/>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0" name="Google Shape;7230;p106"/>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1" name="Google Shape;7231;p106"/>
          <p:cNvGrpSpPr/>
          <p:nvPr/>
        </p:nvGrpSpPr>
        <p:grpSpPr>
          <a:xfrm>
            <a:off x="6199548" y="2919133"/>
            <a:ext cx="345328" cy="352833"/>
            <a:chOff x="-24353875" y="3147725"/>
            <a:chExt cx="289875" cy="296175"/>
          </a:xfrm>
        </p:grpSpPr>
        <p:sp>
          <p:nvSpPr>
            <p:cNvPr id="7232" name="Google Shape;7232;p106"/>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106"/>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4" name="Google Shape;7234;p106"/>
          <p:cNvGrpSpPr/>
          <p:nvPr/>
        </p:nvGrpSpPr>
        <p:grpSpPr>
          <a:xfrm>
            <a:off x="6207530" y="3398540"/>
            <a:ext cx="329365" cy="351910"/>
            <a:chOff x="-24344425" y="3519475"/>
            <a:chExt cx="276475" cy="295400"/>
          </a:xfrm>
        </p:grpSpPr>
        <p:sp>
          <p:nvSpPr>
            <p:cNvPr id="7235" name="Google Shape;7235;p106"/>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106"/>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106"/>
          <p:cNvGrpSpPr/>
          <p:nvPr/>
        </p:nvGrpSpPr>
        <p:grpSpPr>
          <a:xfrm>
            <a:off x="6197210" y="3850460"/>
            <a:ext cx="350004" cy="348128"/>
            <a:chOff x="-24353075" y="3891250"/>
            <a:chExt cx="293800" cy="292225"/>
          </a:xfrm>
        </p:grpSpPr>
        <p:sp>
          <p:nvSpPr>
            <p:cNvPr id="7238" name="Google Shape;7238;p106"/>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106"/>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106"/>
          <p:cNvGrpSpPr/>
          <p:nvPr/>
        </p:nvGrpSpPr>
        <p:grpSpPr>
          <a:xfrm>
            <a:off x="7980681" y="3398763"/>
            <a:ext cx="353757" cy="351463"/>
            <a:chOff x="-22845575" y="3504075"/>
            <a:chExt cx="296950" cy="295025"/>
          </a:xfrm>
        </p:grpSpPr>
        <p:sp>
          <p:nvSpPr>
            <p:cNvPr id="7241" name="Google Shape;7241;p106"/>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106"/>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106"/>
          <p:cNvGrpSpPr/>
          <p:nvPr/>
        </p:nvGrpSpPr>
        <p:grpSpPr>
          <a:xfrm>
            <a:off x="5773862" y="1532411"/>
            <a:ext cx="299344" cy="351880"/>
            <a:chOff x="-27691025" y="3175300"/>
            <a:chExt cx="251275" cy="295375"/>
          </a:xfrm>
        </p:grpSpPr>
        <p:sp>
          <p:nvSpPr>
            <p:cNvPr id="7244" name="Google Shape;7244;p106"/>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106"/>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106"/>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106"/>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106"/>
          <p:cNvGrpSpPr/>
          <p:nvPr/>
        </p:nvGrpSpPr>
        <p:grpSpPr>
          <a:xfrm>
            <a:off x="5746179" y="2051087"/>
            <a:ext cx="354710" cy="228015"/>
            <a:chOff x="-27721750" y="3598250"/>
            <a:chExt cx="297750" cy="191400"/>
          </a:xfrm>
        </p:grpSpPr>
        <p:sp>
          <p:nvSpPr>
            <p:cNvPr id="7249" name="Google Shape;7249;p106"/>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106"/>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106"/>
          <p:cNvGrpSpPr/>
          <p:nvPr/>
        </p:nvGrpSpPr>
        <p:grpSpPr>
          <a:xfrm>
            <a:off x="5747579" y="2444633"/>
            <a:ext cx="351910" cy="340980"/>
            <a:chOff x="-27719400" y="3925600"/>
            <a:chExt cx="295400" cy="286225"/>
          </a:xfrm>
        </p:grpSpPr>
        <p:sp>
          <p:nvSpPr>
            <p:cNvPr id="7252" name="Google Shape;7252;p106"/>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106"/>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106"/>
          <p:cNvGrpSpPr/>
          <p:nvPr/>
        </p:nvGrpSpPr>
        <p:grpSpPr>
          <a:xfrm>
            <a:off x="7968851" y="1531473"/>
            <a:ext cx="353757" cy="353757"/>
            <a:chOff x="-25834600" y="3176875"/>
            <a:chExt cx="296950" cy="296950"/>
          </a:xfrm>
        </p:grpSpPr>
        <p:sp>
          <p:nvSpPr>
            <p:cNvPr id="7255" name="Google Shape;7255;p106"/>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106"/>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106"/>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106"/>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106"/>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106"/>
          <p:cNvGrpSpPr/>
          <p:nvPr/>
        </p:nvGrpSpPr>
        <p:grpSpPr>
          <a:xfrm>
            <a:off x="7968851" y="1999474"/>
            <a:ext cx="353757" cy="331241"/>
            <a:chOff x="-25834600" y="3564375"/>
            <a:chExt cx="296950" cy="278050"/>
          </a:xfrm>
        </p:grpSpPr>
        <p:sp>
          <p:nvSpPr>
            <p:cNvPr id="7261" name="Google Shape;7261;p106"/>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106"/>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106"/>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106"/>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106"/>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106"/>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106"/>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106"/>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106"/>
          <p:cNvGrpSpPr/>
          <p:nvPr/>
        </p:nvGrpSpPr>
        <p:grpSpPr>
          <a:xfrm>
            <a:off x="7966974" y="2438826"/>
            <a:ext cx="357509" cy="352595"/>
            <a:chOff x="-25834600" y="3915850"/>
            <a:chExt cx="300100" cy="295975"/>
          </a:xfrm>
        </p:grpSpPr>
        <p:sp>
          <p:nvSpPr>
            <p:cNvPr id="7270" name="Google Shape;7270;p106"/>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106"/>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106"/>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3" name="Google Shape;7273;p106"/>
          <p:cNvGrpSpPr/>
          <p:nvPr/>
        </p:nvGrpSpPr>
        <p:grpSpPr>
          <a:xfrm>
            <a:off x="6702402" y="2920056"/>
            <a:ext cx="228968" cy="350987"/>
            <a:chOff x="-23930925" y="3149300"/>
            <a:chExt cx="192200" cy="294625"/>
          </a:xfrm>
        </p:grpSpPr>
        <p:sp>
          <p:nvSpPr>
            <p:cNvPr id="7274" name="Google Shape;7274;p106"/>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106"/>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106"/>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106"/>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106"/>
          <p:cNvGrpSpPr/>
          <p:nvPr/>
        </p:nvGrpSpPr>
        <p:grpSpPr>
          <a:xfrm>
            <a:off x="6659232" y="3398540"/>
            <a:ext cx="315307" cy="351910"/>
            <a:chOff x="-23962425" y="3519475"/>
            <a:chExt cx="264675" cy="295400"/>
          </a:xfrm>
        </p:grpSpPr>
        <p:sp>
          <p:nvSpPr>
            <p:cNvPr id="7279" name="Google Shape;7279;p106"/>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106"/>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1" name="Google Shape;7281;p106"/>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2" name="Google Shape;7282;p106"/>
          <p:cNvGrpSpPr/>
          <p:nvPr/>
        </p:nvGrpSpPr>
        <p:grpSpPr>
          <a:xfrm>
            <a:off x="8037908" y="3848584"/>
            <a:ext cx="239302" cy="351880"/>
            <a:chOff x="-22788075" y="3904625"/>
            <a:chExt cx="200875" cy="295375"/>
          </a:xfrm>
        </p:grpSpPr>
        <p:sp>
          <p:nvSpPr>
            <p:cNvPr id="7283" name="Google Shape;7283;p106"/>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106"/>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106"/>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106"/>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106"/>
          <p:cNvGrpSpPr/>
          <p:nvPr/>
        </p:nvGrpSpPr>
        <p:grpSpPr>
          <a:xfrm>
            <a:off x="6193206" y="1531949"/>
            <a:ext cx="354710" cy="352803"/>
            <a:chOff x="-27351575" y="3175300"/>
            <a:chExt cx="297750" cy="296150"/>
          </a:xfrm>
        </p:grpSpPr>
        <p:sp>
          <p:nvSpPr>
            <p:cNvPr id="7288" name="Google Shape;7288;p106"/>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106"/>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106"/>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106"/>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106"/>
          <p:cNvGrpSpPr/>
          <p:nvPr/>
        </p:nvGrpSpPr>
        <p:grpSpPr>
          <a:xfrm>
            <a:off x="6235914" y="1988559"/>
            <a:ext cx="269293" cy="353072"/>
            <a:chOff x="-27313750" y="3545275"/>
            <a:chExt cx="226050" cy="296375"/>
          </a:xfrm>
        </p:grpSpPr>
        <p:sp>
          <p:nvSpPr>
            <p:cNvPr id="7293" name="Google Shape;7293;p106"/>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106"/>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106"/>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106"/>
          <p:cNvGrpSpPr/>
          <p:nvPr/>
        </p:nvGrpSpPr>
        <p:grpSpPr>
          <a:xfrm>
            <a:off x="6193206" y="2436830"/>
            <a:ext cx="354710" cy="356586"/>
            <a:chOff x="-27351575" y="3915650"/>
            <a:chExt cx="297750" cy="299325"/>
          </a:xfrm>
        </p:grpSpPr>
        <p:sp>
          <p:nvSpPr>
            <p:cNvPr id="7297" name="Google Shape;7297;p106"/>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106"/>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106"/>
          <p:cNvGrpSpPr/>
          <p:nvPr/>
        </p:nvGrpSpPr>
        <p:grpSpPr>
          <a:xfrm>
            <a:off x="4880696" y="2919029"/>
            <a:ext cx="319060" cy="353042"/>
            <a:chOff x="-25445525" y="3175900"/>
            <a:chExt cx="267825" cy="296350"/>
          </a:xfrm>
        </p:grpSpPr>
        <p:sp>
          <p:nvSpPr>
            <p:cNvPr id="7300" name="Google Shape;7300;p106"/>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106"/>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106"/>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106"/>
          <p:cNvGrpSpPr/>
          <p:nvPr/>
        </p:nvGrpSpPr>
        <p:grpSpPr>
          <a:xfrm>
            <a:off x="4862410" y="3409352"/>
            <a:ext cx="355633" cy="330288"/>
            <a:chOff x="-25465200" y="3565175"/>
            <a:chExt cx="298525" cy="277250"/>
          </a:xfrm>
        </p:grpSpPr>
        <p:sp>
          <p:nvSpPr>
            <p:cNvPr id="7304" name="Google Shape;7304;p106"/>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106"/>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106"/>
          <p:cNvGrpSpPr/>
          <p:nvPr/>
        </p:nvGrpSpPr>
        <p:grpSpPr>
          <a:xfrm>
            <a:off x="4861948" y="3848882"/>
            <a:ext cx="356556" cy="351285"/>
            <a:chOff x="-25465200" y="3916150"/>
            <a:chExt cx="299300" cy="294875"/>
          </a:xfrm>
        </p:grpSpPr>
        <p:sp>
          <p:nvSpPr>
            <p:cNvPr id="7307" name="Google Shape;7307;p106"/>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106"/>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106"/>
          <p:cNvGrpSpPr/>
          <p:nvPr/>
        </p:nvGrpSpPr>
        <p:grpSpPr>
          <a:xfrm>
            <a:off x="7089388" y="2919148"/>
            <a:ext cx="351880" cy="352803"/>
            <a:chOff x="-23615075" y="3148525"/>
            <a:chExt cx="295375" cy="296150"/>
          </a:xfrm>
        </p:grpSpPr>
        <p:sp>
          <p:nvSpPr>
            <p:cNvPr id="7310" name="Google Shape;7310;p106"/>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106"/>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106"/>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106"/>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4" name="Google Shape;7314;p106"/>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5" name="Google Shape;7315;p106"/>
          <p:cNvGrpSpPr/>
          <p:nvPr/>
        </p:nvGrpSpPr>
        <p:grpSpPr>
          <a:xfrm>
            <a:off x="7088911" y="3858427"/>
            <a:ext cx="352833" cy="332194"/>
            <a:chOff x="-23615075" y="3906200"/>
            <a:chExt cx="296175" cy="278850"/>
          </a:xfrm>
        </p:grpSpPr>
        <p:sp>
          <p:nvSpPr>
            <p:cNvPr id="7316" name="Google Shape;7316;p106"/>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106"/>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106"/>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9" name="Google Shape;7319;p106"/>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0" name="Google Shape;7320;p106"/>
          <p:cNvGrpSpPr/>
          <p:nvPr/>
        </p:nvGrpSpPr>
        <p:grpSpPr>
          <a:xfrm>
            <a:off x="6637880" y="1532068"/>
            <a:ext cx="353757" cy="352565"/>
            <a:chOff x="-26980600" y="3175500"/>
            <a:chExt cx="296950" cy="295950"/>
          </a:xfrm>
        </p:grpSpPr>
        <p:sp>
          <p:nvSpPr>
            <p:cNvPr id="7321" name="Google Shape;7321;p106"/>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106"/>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106"/>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4" name="Google Shape;7324;p106"/>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5" name="Google Shape;7325;p106"/>
          <p:cNvGrpSpPr/>
          <p:nvPr/>
        </p:nvGrpSpPr>
        <p:grpSpPr>
          <a:xfrm>
            <a:off x="6638357" y="2470604"/>
            <a:ext cx="352803" cy="289039"/>
            <a:chOff x="-26981375" y="3951875"/>
            <a:chExt cx="296150" cy="242625"/>
          </a:xfrm>
        </p:grpSpPr>
        <p:sp>
          <p:nvSpPr>
            <p:cNvPr id="7326" name="Google Shape;7326;p106"/>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106"/>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106"/>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106"/>
          <p:cNvGrpSpPr/>
          <p:nvPr/>
        </p:nvGrpSpPr>
        <p:grpSpPr>
          <a:xfrm>
            <a:off x="5303399" y="2918195"/>
            <a:ext cx="351910" cy="354710"/>
            <a:chOff x="-25094250" y="3176075"/>
            <a:chExt cx="295400" cy="297750"/>
          </a:xfrm>
        </p:grpSpPr>
        <p:sp>
          <p:nvSpPr>
            <p:cNvPr id="7330" name="Google Shape;7330;p106"/>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106"/>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106"/>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106"/>
          <p:cNvGrpSpPr/>
          <p:nvPr/>
        </p:nvGrpSpPr>
        <p:grpSpPr>
          <a:xfrm>
            <a:off x="5303399" y="3398556"/>
            <a:ext cx="351910" cy="351880"/>
            <a:chOff x="-25094250" y="3547050"/>
            <a:chExt cx="295400" cy="295375"/>
          </a:xfrm>
        </p:grpSpPr>
        <p:sp>
          <p:nvSpPr>
            <p:cNvPr id="7334" name="Google Shape;7334;p106"/>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106"/>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106"/>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106"/>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106"/>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9" name="Google Shape;7339;p106"/>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0" name="Google Shape;7340;p106"/>
          <p:cNvGrpSpPr/>
          <p:nvPr/>
        </p:nvGrpSpPr>
        <p:grpSpPr>
          <a:xfrm>
            <a:off x="7535476" y="2919148"/>
            <a:ext cx="352803" cy="352803"/>
            <a:chOff x="-23245675" y="3148525"/>
            <a:chExt cx="296150" cy="296150"/>
          </a:xfrm>
        </p:grpSpPr>
        <p:sp>
          <p:nvSpPr>
            <p:cNvPr id="7341" name="Google Shape;7341;p106"/>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106"/>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106"/>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4" name="Google Shape;7344;p106"/>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5" name="Google Shape;7345;p106"/>
          <p:cNvGrpSpPr/>
          <p:nvPr/>
        </p:nvGrpSpPr>
        <p:grpSpPr>
          <a:xfrm>
            <a:off x="7535938" y="3848122"/>
            <a:ext cx="351880" cy="352803"/>
            <a:chOff x="-23244900" y="3888100"/>
            <a:chExt cx="295375" cy="296150"/>
          </a:xfrm>
        </p:grpSpPr>
        <p:sp>
          <p:nvSpPr>
            <p:cNvPr id="7346" name="Google Shape;7346;p106"/>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106"/>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106"/>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106"/>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106"/>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106"/>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106"/>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106"/>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106"/>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106"/>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106"/>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7" name="Google Shape;7357;p106"/>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61" name="Shape 7361"/>
        <p:cNvGrpSpPr/>
        <p:nvPr/>
      </p:nvGrpSpPr>
      <p:grpSpPr>
        <a:xfrm>
          <a:off x="0" y="0"/>
          <a:ext cx="0" cy="0"/>
          <a:chOff x="0" y="0"/>
          <a:chExt cx="0" cy="0"/>
        </a:xfrm>
      </p:grpSpPr>
      <p:sp>
        <p:nvSpPr>
          <p:cNvPr id="7362" name="Google Shape;7362;p107"/>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363" name="Google Shape;7363;p107"/>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364" name="Google Shape;7364;p107"/>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5" name="Google Shape;7365;p107"/>
          <p:cNvGrpSpPr/>
          <p:nvPr/>
        </p:nvGrpSpPr>
        <p:grpSpPr>
          <a:xfrm>
            <a:off x="850004" y="1975418"/>
            <a:ext cx="367261" cy="367261"/>
            <a:chOff x="-65145700" y="3727425"/>
            <a:chExt cx="317425" cy="317425"/>
          </a:xfrm>
        </p:grpSpPr>
        <p:sp>
          <p:nvSpPr>
            <p:cNvPr id="7366" name="Google Shape;7366;p107"/>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107"/>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107"/>
          <p:cNvGrpSpPr/>
          <p:nvPr/>
        </p:nvGrpSpPr>
        <p:grpSpPr>
          <a:xfrm>
            <a:off x="853201" y="2404333"/>
            <a:ext cx="360868" cy="367261"/>
            <a:chOff x="-65144125" y="4094450"/>
            <a:chExt cx="311900" cy="317425"/>
          </a:xfrm>
        </p:grpSpPr>
        <p:sp>
          <p:nvSpPr>
            <p:cNvPr id="7369" name="Google Shape;7369;p107"/>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107"/>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107"/>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2" name="Google Shape;7372;p107"/>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3" name="Google Shape;7373;p107"/>
          <p:cNvGrpSpPr/>
          <p:nvPr/>
        </p:nvGrpSpPr>
        <p:grpSpPr>
          <a:xfrm>
            <a:off x="3056770" y="1975028"/>
            <a:ext cx="370645" cy="368042"/>
            <a:chOff x="-63250675" y="3744075"/>
            <a:chExt cx="320350" cy="318100"/>
          </a:xfrm>
        </p:grpSpPr>
        <p:sp>
          <p:nvSpPr>
            <p:cNvPr id="7374" name="Google Shape;7374;p107"/>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107"/>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107"/>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107"/>
          <p:cNvGrpSpPr/>
          <p:nvPr/>
        </p:nvGrpSpPr>
        <p:grpSpPr>
          <a:xfrm>
            <a:off x="3058462" y="2404333"/>
            <a:ext cx="367261" cy="367261"/>
            <a:chOff x="-63250675" y="4110200"/>
            <a:chExt cx="317425" cy="317425"/>
          </a:xfrm>
        </p:grpSpPr>
        <p:sp>
          <p:nvSpPr>
            <p:cNvPr id="7378" name="Google Shape;7378;p107"/>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107"/>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107"/>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107"/>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107"/>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107"/>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107"/>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107"/>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107"/>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107"/>
          <p:cNvGrpSpPr/>
          <p:nvPr/>
        </p:nvGrpSpPr>
        <p:grpSpPr>
          <a:xfrm>
            <a:off x="1737509" y="2901428"/>
            <a:ext cx="359075" cy="358844"/>
            <a:chOff x="-61351725" y="3372400"/>
            <a:chExt cx="310350" cy="310150"/>
          </a:xfrm>
        </p:grpSpPr>
        <p:sp>
          <p:nvSpPr>
            <p:cNvPr id="7388" name="Google Shape;7388;p107"/>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107"/>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107"/>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107"/>
          <p:cNvGrpSpPr/>
          <p:nvPr/>
        </p:nvGrpSpPr>
        <p:grpSpPr>
          <a:xfrm>
            <a:off x="1733864" y="3364484"/>
            <a:ext cx="366364" cy="333534"/>
            <a:chOff x="-61354875" y="3751050"/>
            <a:chExt cx="316650" cy="288275"/>
          </a:xfrm>
        </p:grpSpPr>
        <p:sp>
          <p:nvSpPr>
            <p:cNvPr id="7392" name="Google Shape;7392;p107"/>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107"/>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107"/>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107"/>
          <p:cNvGrpSpPr/>
          <p:nvPr/>
        </p:nvGrpSpPr>
        <p:grpSpPr>
          <a:xfrm>
            <a:off x="1733864" y="3806124"/>
            <a:ext cx="366364" cy="367290"/>
            <a:chOff x="-61354875" y="4101525"/>
            <a:chExt cx="316650" cy="317450"/>
          </a:xfrm>
        </p:grpSpPr>
        <p:sp>
          <p:nvSpPr>
            <p:cNvPr id="7396" name="Google Shape;7396;p107"/>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107"/>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107"/>
          <p:cNvGrpSpPr/>
          <p:nvPr/>
        </p:nvGrpSpPr>
        <p:grpSpPr>
          <a:xfrm>
            <a:off x="3950299" y="2898000"/>
            <a:ext cx="368157" cy="365699"/>
            <a:chOff x="-59470075" y="3308975"/>
            <a:chExt cx="318200" cy="316075"/>
          </a:xfrm>
        </p:grpSpPr>
        <p:sp>
          <p:nvSpPr>
            <p:cNvPr id="7399" name="Google Shape;7399;p107"/>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107"/>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107"/>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107"/>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107"/>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107"/>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107"/>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107"/>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107"/>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107"/>
          <p:cNvGrpSpPr/>
          <p:nvPr/>
        </p:nvGrpSpPr>
        <p:grpSpPr>
          <a:xfrm>
            <a:off x="1295729" y="1533705"/>
            <a:ext cx="367261" cy="364686"/>
            <a:chOff x="-64781025" y="3361050"/>
            <a:chExt cx="317425" cy="315200"/>
          </a:xfrm>
        </p:grpSpPr>
        <p:sp>
          <p:nvSpPr>
            <p:cNvPr id="7409" name="Google Shape;7409;p10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10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10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10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3" name="Google Shape;7413;p107"/>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107"/>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107"/>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6" name="Google Shape;7416;p107"/>
          <p:cNvGrpSpPr/>
          <p:nvPr/>
        </p:nvGrpSpPr>
        <p:grpSpPr>
          <a:xfrm>
            <a:off x="3500129" y="1975144"/>
            <a:ext cx="382765" cy="367810"/>
            <a:chOff x="-62890750" y="3747425"/>
            <a:chExt cx="330825" cy="317900"/>
          </a:xfrm>
        </p:grpSpPr>
        <p:sp>
          <p:nvSpPr>
            <p:cNvPr id="7417" name="Google Shape;7417;p107"/>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107"/>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107"/>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107"/>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107"/>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107"/>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107"/>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107"/>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107"/>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107"/>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107"/>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107"/>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107"/>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107"/>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107"/>
          <p:cNvGrpSpPr/>
          <p:nvPr/>
        </p:nvGrpSpPr>
        <p:grpSpPr>
          <a:xfrm>
            <a:off x="3507881" y="2404781"/>
            <a:ext cx="367261" cy="366364"/>
            <a:chOff x="-62884425" y="4111775"/>
            <a:chExt cx="317425" cy="316650"/>
          </a:xfrm>
        </p:grpSpPr>
        <p:sp>
          <p:nvSpPr>
            <p:cNvPr id="7432" name="Google Shape;7432;p10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10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107"/>
          <p:cNvGrpSpPr/>
          <p:nvPr/>
        </p:nvGrpSpPr>
        <p:grpSpPr>
          <a:xfrm>
            <a:off x="2180515" y="2900850"/>
            <a:ext cx="365438" cy="360001"/>
            <a:chOff x="-60991775" y="3376900"/>
            <a:chExt cx="315850" cy="311150"/>
          </a:xfrm>
        </p:grpSpPr>
        <p:sp>
          <p:nvSpPr>
            <p:cNvPr id="7435" name="Google Shape;7435;p107"/>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107"/>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107"/>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107"/>
          <p:cNvGrpSpPr/>
          <p:nvPr/>
        </p:nvGrpSpPr>
        <p:grpSpPr>
          <a:xfrm>
            <a:off x="2180052" y="3351714"/>
            <a:ext cx="366364" cy="359075"/>
            <a:chOff x="-60988625" y="3740800"/>
            <a:chExt cx="316650" cy="310350"/>
          </a:xfrm>
        </p:grpSpPr>
        <p:sp>
          <p:nvSpPr>
            <p:cNvPr id="7439" name="Google Shape;7439;p107"/>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107"/>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107"/>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107"/>
          <p:cNvGrpSpPr/>
          <p:nvPr/>
        </p:nvGrpSpPr>
        <p:grpSpPr>
          <a:xfrm>
            <a:off x="2180052" y="3807165"/>
            <a:ext cx="366364" cy="365207"/>
            <a:chOff x="-60987850" y="4100950"/>
            <a:chExt cx="316650" cy="315650"/>
          </a:xfrm>
        </p:grpSpPr>
        <p:sp>
          <p:nvSpPr>
            <p:cNvPr id="7443" name="Google Shape;7443;p10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10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10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10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10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107"/>
          <p:cNvGrpSpPr/>
          <p:nvPr/>
        </p:nvGrpSpPr>
        <p:grpSpPr>
          <a:xfrm>
            <a:off x="3949836" y="3352625"/>
            <a:ext cx="369083" cy="357253"/>
            <a:chOff x="-59447250" y="3706150"/>
            <a:chExt cx="319000" cy="308775"/>
          </a:xfrm>
        </p:grpSpPr>
        <p:sp>
          <p:nvSpPr>
            <p:cNvPr id="7449" name="Google Shape;7449;p107"/>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107"/>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107"/>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107"/>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107"/>
          <p:cNvGrpSpPr/>
          <p:nvPr/>
        </p:nvGrpSpPr>
        <p:grpSpPr>
          <a:xfrm>
            <a:off x="1738564" y="1533936"/>
            <a:ext cx="368186" cy="364224"/>
            <a:chOff x="-64406125" y="3362225"/>
            <a:chExt cx="318225" cy="314800"/>
          </a:xfrm>
        </p:grpSpPr>
        <p:sp>
          <p:nvSpPr>
            <p:cNvPr id="7454" name="Google Shape;7454;p107"/>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107"/>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6" name="Google Shape;7456;p107"/>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7" name="Google Shape;7457;p107"/>
          <p:cNvGrpSpPr/>
          <p:nvPr/>
        </p:nvGrpSpPr>
        <p:grpSpPr>
          <a:xfrm>
            <a:off x="1739027" y="2404781"/>
            <a:ext cx="367261" cy="366364"/>
            <a:chOff x="-64410850" y="4094450"/>
            <a:chExt cx="317425" cy="316650"/>
          </a:xfrm>
        </p:grpSpPr>
        <p:sp>
          <p:nvSpPr>
            <p:cNvPr id="7458" name="Google Shape;7458;p107"/>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107"/>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107"/>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1" name="Google Shape;7461;p107"/>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2" name="Google Shape;7462;p107"/>
          <p:cNvGrpSpPr/>
          <p:nvPr/>
        </p:nvGrpSpPr>
        <p:grpSpPr>
          <a:xfrm>
            <a:off x="3960575" y="1974854"/>
            <a:ext cx="365467" cy="368389"/>
            <a:chOff x="-62516625" y="3743175"/>
            <a:chExt cx="315875" cy="318400"/>
          </a:xfrm>
        </p:grpSpPr>
        <p:sp>
          <p:nvSpPr>
            <p:cNvPr id="7463" name="Google Shape;7463;p10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10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107"/>
          <p:cNvGrpSpPr/>
          <p:nvPr/>
        </p:nvGrpSpPr>
        <p:grpSpPr>
          <a:xfrm>
            <a:off x="3967415" y="2424826"/>
            <a:ext cx="351786" cy="326274"/>
            <a:chOff x="-62511900" y="4129100"/>
            <a:chExt cx="304050" cy="282000"/>
          </a:xfrm>
        </p:grpSpPr>
        <p:sp>
          <p:nvSpPr>
            <p:cNvPr id="7466" name="Google Shape;7466;p10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10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10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10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10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107"/>
          <p:cNvGrpSpPr/>
          <p:nvPr/>
        </p:nvGrpSpPr>
        <p:grpSpPr>
          <a:xfrm>
            <a:off x="2645537" y="2897220"/>
            <a:ext cx="310770" cy="367261"/>
            <a:chOff x="-60597975" y="3367475"/>
            <a:chExt cx="268600" cy="317425"/>
          </a:xfrm>
        </p:grpSpPr>
        <p:sp>
          <p:nvSpPr>
            <p:cNvPr id="7472" name="Google Shape;7472;p107"/>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107"/>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107"/>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107"/>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107"/>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7" name="Google Shape;7477;p107"/>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8" name="Google Shape;7478;p107"/>
          <p:cNvGrpSpPr/>
          <p:nvPr/>
        </p:nvGrpSpPr>
        <p:grpSpPr>
          <a:xfrm>
            <a:off x="2617740" y="3858536"/>
            <a:ext cx="366364" cy="262465"/>
            <a:chOff x="-60621600" y="4145650"/>
            <a:chExt cx="316650" cy="226850"/>
          </a:xfrm>
        </p:grpSpPr>
        <p:sp>
          <p:nvSpPr>
            <p:cNvPr id="7479" name="Google Shape;7479;p107"/>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107"/>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107"/>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107"/>
          <p:cNvGrpSpPr/>
          <p:nvPr/>
        </p:nvGrpSpPr>
        <p:grpSpPr>
          <a:xfrm>
            <a:off x="3954392" y="3807035"/>
            <a:ext cx="359972" cy="365467"/>
            <a:chOff x="-59400775" y="4084200"/>
            <a:chExt cx="311125" cy="315875"/>
          </a:xfrm>
        </p:grpSpPr>
        <p:sp>
          <p:nvSpPr>
            <p:cNvPr id="7483" name="Google Shape;7483;p107"/>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107"/>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107"/>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107"/>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107"/>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107"/>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9" name="Google Shape;7489;p107"/>
          <p:cNvGrpSpPr/>
          <p:nvPr/>
        </p:nvGrpSpPr>
        <p:grpSpPr>
          <a:xfrm>
            <a:off x="2178486" y="1532866"/>
            <a:ext cx="365438" cy="366364"/>
            <a:chOff x="-64044600" y="3360375"/>
            <a:chExt cx="315850" cy="316650"/>
          </a:xfrm>
        </p:grpSpPr>
        <p:sp>
          <p:nvSpPr>
            <p:cNvPr id="7490" name="Google Shape;7490;p107"/>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107"/>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107"/>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107"/>
          <p:cNvGrpSpPr/>
          <p:nvPr/>
        </p:nvGrpSpPr>
        <p:grpSpPr>
          <a:xfrm>
            <a:off x="2204909" y="1975418"/>
            <a:ext cx="312592" cy="367261"/>
            <a:chOff x="-64022550" y="3727425"/>
            <a:chExt cx="270175" cy="317425"/>
          </a:xfrm>
        </p:grpSpPr>
        <p:sp>
          <p:nvSpPr>
            <p:cNvPr id="7494" name="Google Shape;7494;p107"/>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107"/>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107"/>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107"/>
          <p:cNvGrpSpPr/>
          <p:nvPr/>
        </p:nvGrpSpPr>
        <p:grpSpPr>
          <a:xfrm>
            <a:off x="2229047" y="2404318"/>
            <a:ext cx="264317" cy="367290"/>
            <a:chOff x="-64001300" y="4093650"/>
            <a:chExt cx="228450" cy="317450"/>
          </a:xfrm>
        </p:grpSpPr>
        <p:sp>
          <p:nvSpPr>
            <p:cNvPr id="7498" name="Google Shape;7498;p107"/>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107"/>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107"/>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107"/>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107"/>
          <p:cNvGrpSpPr/>
          <p:nvPr/>
        </p:nvGrpSpPr>
        <p:grpSpPr>
          <a:xfrm>
            <a:off x="848051" y="2897610"/>
            <a:ext cx="359972" cy="366480"/>
            <a:chOff x="-62148800" y="3377700"/>
            <a:chExt cx="311125" cy="316750"/>
          </a:xfrm>
        </p:grpSpPr>
        <p:sp>
          <p:nvSpPr>
            <p:cNvPr id="7503" name="Google Shape;7503;p107"/>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107"/>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107"/>
          <p:cNvGrpSpPr/>
          <p:nvPr/>
        </p:nvGrpSpPr>
        <p:grpSpPr>
          <a:xfrm>
            <a:off x="843958" y="3347607"/>
            <a:ext cx="368157" cy="367290"/>
            <a:chOff x="-62154300" y="3743950"/>
            <a:chExt cx="318200" cy="317450"/>
          </a:xfrm>
        </p:grpSpPr>
        <p:sp>
          <p:nvSpPr>
            <p:cNvPr id="7506" name="Google Shape;7506;p107"/>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07"/>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107"/>
          <p:cNvGrpSpPr/>
          <p:nvPr/>
        </p:nvGrpSpPr>
        <p:grpSpPr>
          <a:xfrm>
            <a:off x="843944" y="3806587"/>
            <a:ext cx="368186" cy="366364"/>
            <a:chOff x="-62151950" y="4111775"/>
            <a:chExt cx="318225" cy="316650"/>
          </a:xfrm>
        </p:grpSpPr>
        <p:sp>
          <p:nvSpPr>
            <p:cNvPr id="7509" name="Google Shape;7509;p107"/>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107"/>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107"/>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107"/>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107"/>
          <p:cNvGrpSpPr/>
          <p:nvPr/>
        </p:nvGrpSpPr>
        <p:grpSpPr>
          <a:xfrm>
            <a:off x="3062568" y="2897133"/>
            <a:ext cx="368157" cy="367434"/>
            <a:chOff x="-60254550" y="3367325"/>
            <a:chExt cx="318200" cy="317575"/>
          </a:xfrm>
        </p:grpSpPr>
        <p:sp>
          <p:nvSpPr>
            <p:cNvPr id="7514" name="Google Shape;7514;p10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10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10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10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107"/>
          <p:cNvGrpSpPr/>
          <p:nvPr/>
        </p:nvGrpSpPr>
        <p:grpSpPr>
          <a:xfrm>
            <a:off x="3063465" y="3348127"/>
            <a:ext cx="366364" cy="366248"/>
            <a:chOff x="-60255350" y="3733825"/>
            <a:chExt cx="316650" cy="316550"/>
          </a:xfrm>
        </p:grpSpPr>
        <p:sp>
          <p:nvSpPr>
            <p:cNvPr id="7519" name="Google Shape;7519;p107"/>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107"/>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107"/>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107"/>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107"/>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107"/>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107"/>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107"/>
          <p:cNvGrpSpPr/>
          <p:nvPr/>
        </p:nvGrpSpPr>
        <p:grpSpPr>
          <a:xfrm>
            <a:off x="3091262" y="3807035"/>
            <a:ext cx="310770" cy="365467"/>
            <a:chOff x="-60232500" y="4101525"/>
            <a:chExt cx="268600" cy="315875"/>
          </a:xfrm>
        </p:grpSpPr>
        <p:sp>
          <p:nvSpPr>
            <p:cNvPr id="7527" name="Google Shape;7527;p107"/>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107"/>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9" name="Google Shape;7529;p107"/>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0" name="Google Shape;7530;p107"/>
          <p:cNvGrpSpPr/>
          <p:nvPr/>
        </p:nvGrpSpPr>
        <p:grpSpPr>
          <a:xfrm>
            <a:off x="2624262" y="1532866"/>
            <a:ext cx="368186" cy="366364"/>
            <a:chOff x="-63679950" y="3360375"/>
            <a:chExt cx="318225" cy="316650"/>
          </a:xfrm>
        </p:grpSpPr>
        <p:sp>
          <p:nvSpPr>
            <p:cNvPr id="7531" name="Google Shape;7531;p107"/>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107"/>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107"/>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107"/>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5" name="Google Shape;7535;p107"/>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6" name="Google Shape;7536;p107"/>
          <p:cNvGrpSpPr/>
          <p:nvPr/>
        </p:nvGrpSpPr>
        <p:grpSpPr>
          <a:xfrm>
            <a:off x="2622889" y="2404203"/>
            <a:ext cx="370934" cy="367521"/>
            <a:chOff x="-63679950" y="4093450"/>
            <a:chExt cx="320600" cy="317650"/>
          </a:xfrm>
        </p:grpSpPr>
        <p:sp>
          <p:nvSpPr>
            <p:cNvPr id="7537" name="Google Shape;7537;p107"/>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107"/>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107"/>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107"/>
          <p:cNvGrpSpPr/>
          <p:nvPr/>
        </p:nvGrpSpPr>
        <p:grpSpPr>
          <a:xfrm>
            <a:off x="1283006" y="2897205"/>
            <a:ext cx="366364" cy="367290"/>
            <a:chOff x="-61784125" y="3377700"/>
            <a:chExt cx="316650" cy="317450"/>
          </a:xfrm>
        </p:grpSpPr>
        <p:sp>
          <p:nvSpPr>
            <p:cNvPr id="7541" name="Google Shape;7541;p10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10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10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10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10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10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10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107"/>
          <p:cNvGrpSpPr/>
          <p:nvPr/>
        </p:nvGrpSpPr>
        <p:grpSpPr>
          <a:xfrm>
            <a:off x="1283006" y="3347607"/>
            <a:ext cx="366364" cy="367290"/>
            <a:chOff x="-61783350" y="3743950"/>
            <a:chExt cx="316650" cy="317450"/>
          </a:xfrm>
        </p:grpSpPr>
        <p:sp>
          <p:nvSpPr>
            <p:cNvPr id="7549" name="Google Shape;7549;p107"/>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107"/>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1" name="Google Shape;7551;p107"/>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107"/>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107"/>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4" name="Google Shape;7554;p107"/>
          <p:cNvGrpSpPr/>
          <p:nvPr/>
        </p:nvGrpSpPr>
        <p:grpSpPr>
          <a:xfrm>
            <a:off x="3504430" y="3807440"/>
            <a:ext cx="369112" cy="364657"/>
            <a:chOff x="-59869425" y="4102225"/>
            <a:chExt cx="319025" cy="315175"/>
          </a:xfrm>
        </p:grpSpPr>
        <p:sp>
          <p:nvSpPr>
            <p:cNvPr id="7555" name="Google Shape;7555;p107"/>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107"/>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107"/>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107"/>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9" name="Google Shape;7559;p107"/>
          <p:cNvGrpSpPr/>
          <p:nvPr/>
        </p:nvGrpSpPr>
        <p:grpSpPr>
          <a:xfrm>
            <a:off x="2623233" y="4276262"/>
            <a:ext cx="366364" cy="365467"/>
            <a:chOff x="-59029025" y="3711650"/>
            <a:chExt cx="316650" cy="315875"/>
          </a:xfrm>
        </p:grpSpPr>
        <p:sp>
          <p:nvSpPr>
            <p:cNvPr id="7560" name="Google Shape;7560;p107"/>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107"/>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107"/>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107"/>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107"/>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107"/>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107"/>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107"/>
          <p:cNvGrpSpPr/>
          <p:nvPr/>
        </p:nvGrpSpPr>
        <p:grpSpPr>
          <a:xfrm>
            <a:off x="4859311" y="1532317"/>
            <a:ext cx="351940" cy="348188"/>
            <a:chOff x="581525" y="3254850"/>
            <a:chExt cx="297750" cy="294575"/>
          </a:xfrm>
        </p:grpSpPr>
        <p:sp>
          <p:nvSpPr>
            <p:cNvPr id="7568" name="Google Shape;7568;p10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10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10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107"/>
          <p:cNvGrpSpPr/>
          <p:nvPr/>
        </p:nvGrpSpPr>
        <p:grpSpPr>
          <a:xfrm>
            <a:off x="4858380" y="1971253"/>
            <a:ext cx="353802" cy="351497"/>
            <a:chOff x="580725" y="3617925"/>
            <a:chExt cx="299325" cy="297375"/>
          </a:xfrm>
        </p:grpSpPr>
        <p:sp>
          <p:nvSpPr>
            <p:cNvPr id="7572" name="Google Shape;7572;p107"/>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107"/>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107"/>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107"/>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107"/>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107"/>
          <p:cNvGrpSpPr/>
          <p:nvPr/>
        </p:nvGrpSpPr>
        <p:grpSpPr>
          <a:xfrm>
            <a:off x="4860242" y="2418443"/>
            <a:ext cx="350079" cy="350079"/>
            <a:chOff x="583100" y="3982600"/>
            <a:chExt cx="296175" cy="296175"/>
          </a:xfrm>
        </p:grpSpPr>
        <p:sp>
          <p:nvSpPr>
            <p:cNvPr id="7578" name="Google Shape;7578;p10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10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10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10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10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10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10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107"/>
          <p:cNvGrpSpPr/>
          <p:nvPr/>
        </p:nvGrpSpPr>
        <p:grpSpPr>
          <a:xfrm>
            <a:off x="7092856" y="1532067"/>
            <a:ext cx="307231" cy="348690"/>
            <a:chOff x="2423775" y="3226875"/>
            <a:chExt cx="259925" cy="295000"/>
          </a:xfrm>
        </p:grpSpPr>
        <p:sp>
          <p:nvSpPr>
            <p:cNvPr id="7586" name="Google Shape;7586;p10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10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10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107"/>
          <p:cNvGrpSpPr/>
          <p:nvPr/>
        </p:nvGrpSpPr>
        <p:grpSpPr>
          <a:xfrm>
            <a:off x="7070043" y="1973352"/>
            <a:ext cx="352857" cy="347301"/>
            <a:chOff x="2404875" y="3592725"/>
            <a:chExt cx="298525" cy="293825"/>
          </a:xfrm>
        </p:grpSpPr>
        <p:sp>
          <p:nvSpPr>
            <p:cNvPr id="7590" name="Google Shape;7590;p107"/>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107"/>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107"/>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107"/>
          <p:cNvGrpSpPr/>
          <p:nvPr/>
        </p:nvGrpSpPr>
        <p:grpSpPr>
          <a:xfrm>
            <a:off x="7070974" y="2418917"/>
            <a:ext cx="350995" cy="349133"/>
            <a:chOff x="2404875" y="3955825"/>
            <a:chExt cx="296950" cy="295375"/>
          </a:xfrm>
        </p:grpSpPr>
        <p:sp>
          <p:nvSpPr>
            <p:cNvPr id="7594" name="Google Shape;7594;p107"/>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107"/>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107"/>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107"/>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107"/>
          <p:cNvGrpSpPr/>
          <p:nvPr/>
        </p:nvGrpSpPr>
        <p:grpSpPr>
          <a:xfrm>
            <a:off x="5764954" y="2883111"/>
            <a:ext cx="349163" cy="350079"/>
            <a:chOff x="4263650" y="3235150"/>
            <a:chExt cx="295400" cy="296175"/>
          </a:xfrm>
        </p:grpSpPr>
        <p:sp>
          <p:nvSpPr>
            <p:cNvPr id="7599" name="Google Shape;7599;p107"/>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107"/>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107"/>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107"/>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107"/>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107"/>
          <p:cNvGrpSpPr/>
          <p:nvPr/>
        </p:nvGrpSpPr>
        <p:grpSpPr>
          <a:xfrm>
            <a:off x="5762634" y="3342272"/>
            <a:ext cx="353802" cy="327739"/>
            <a:chOff x="4266025" y="3609275"/>
            <a:chExt cx="299325" cy="277275"/>
          </a:xfrm>
        </p:grpSpPr>
        <p:sp>
          <p:nvSpPr>
            <p:cNvPr id="7605" name="Google Shape;7605;p10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10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107"/>
          <p:cNvGrpSpPr/>
          <p:nvPr/>
        </p:nvGrpSpPr>
        <p:grpSpPr>
          <a:xfrm>
            <a:off x="5763092" y="3807659"/>
            <a:ext cx="352886" cy="349133"/>
            <a:chOff x="4263650" y="3963700"/>
            <a:chExt cx="298550" cy="295375"/>
          </a:xfrm>
        </p:grpSpPr>
        <p:sp>
          <p:nvSpPr>
            <p:cNvPr id="7608" name="Google Shape;7608;p107"/>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107"/>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107"/>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107"/>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107"/>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107"/>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107"/>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107"/>
          <p:cNvGrpSpPr/>
          <p:nvPr/>
        </p:nvGrpSpPr>
        <p:grpSpPr>
          <a:xfrm>
            <a:off x="8041429" y="2883111"/>
            <a:ext cx="226264" cy="350079"/>
            <a:chOff x="6164975" y="3211525"/>
            <a:chExt cx="191425" cy="296175"/>
          </a:xfrm>
        </p:grpSpPr>
        <p:sp>
          <p:nvSpPr>
            <p:cNvPr id="7616" name="Google Shape;7616;p107"/>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107"/>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107"/>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107"/>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07"/>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07"/>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107"/>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107"/>
          <p:cNvGrpSpPr/>
          <p:nvPr/>
        </p:nvGrpSpPr>
        <p:grpSpPr>
          <a:xfrm>
            <a:off x="5303466" y="1531387"/>
            <a:ext cx="352886" cy="350049"/>
            <a:chOff x="946175" y="3253275"/>
            <a:chExt cx="298550" cy="296150"/>
          </a:xfrm>
        </p:grpSpPr>
        <p:sp>
          <p:nvSpPr>
            <p:cNvPr id="7624" name="Google Shape;7624;p107"/>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107"/>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107"/>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107"/>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107"/>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107"/>
          <p:cNvGrpSpPr/>
          <p:nvPr/>
        </p:nvGrpSpPr>
        <p:grpSpPr>
          <a:xfrm>
            <a:off x="5304397" y="1973351"/>
            <a:ext cx="351024" cy="347301"/>
            <a:chOff x="946175" y="3619500"/>
            <a:chExt cx="296975" cy="293825"/>
          </a:xfrm>
        </p:grpSpPr>
        <p:sp>
          <p:nvSpPr>
            <p:cNvPr id="7630" name="Google Shape;7630;p107"/>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107"/>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107"/>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107"/>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107"/>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107"/>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107"/>
          <p:cNvGrpSpPr/>
          <p:nvPr/>
        </p:nvGrpSpPr>
        <p:grpSpPr>
          <a:xfrm>
            <a:off x="5303939" y="2417985"/>
            <a:ext cx="351940" cy="350995"/>
            <a:chOff x="944600" y="3981825"/>
            <a:chExt cx="297750" cy="296950"/>
          </a:xfrm>
        </p:grpSpPr>
        <p:sp>
          <p:nvSpPr>
            <p:cNvPr id="7637" name="Google Shape;7637;p107"/>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107"/>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107"/>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107"/>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107"/>
          <p:cNvGrpSpPr/>
          <p:nvPr/>
        </p:nvGrpSpPr>
        <p:grpSpPr>
          <a:xfrm>
            <a:off x="7520875" y="1531845"/>
            <a:ext cx="350079" cy="349133"/>
            <a:chOff x="2768750" y="3227275"/>
            <a:chExt cx="296175" cy="295375"/>
          </a:xfrm>
        </p:grpSpPr>
        <p:sp>
          <p:nvSpPr>
            <p:cNvPr id="7642" name="Google Shape;7642;p107"/>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107"/>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107"/>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107"/>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107"/>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107"/>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107"/>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107"/>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107"/>
          <p:cNvGrpSpPr/>
          <p:nvPr/>
        </p:nvGrpSpPr>
        <p:grpSpPr>
          <a:xfrm>
            <a:off x="7541826" y="1972717"/>
            <a:ext cx="308177" cy="348572"/>
            <a:chOff x="2786075" y="3591800"/>
            <a:chExt cx="260725" cy="294900"/>
          </a:xfrm>
        </p:grpSpPr>
        <p:sp>
          <p:nvSpPr>
            <p:cNvPr id="7651" name="Google Shape;7651;p107"/>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107"/>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107"/>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107"/>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107"/>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107"/>
          <p:cNvGrpSpPr/>
          <p:nvPr/>
        </p:nvGrpSpPr>
        <p:grpSpPr>
          <a:xfrm>
            <a:off x="7582324" y="2418444"/>
            <a:ext cx="227180" cy="350079"/>
            <a:chOff x="2819150" y="3955025"/>
            <a:chExt cx="192200" cy="296175"/>
          </a:xfrm>
        </p:grpSpPr>
        <p:sp>
          <p:nvSpPr>
            <p:cNvPr id="7657" name="Google Shape;7657;p107"/>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107"/>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107"/>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107"/>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107"/>
          <p:cNvGrpSpPr/>
          <p:nvPr/>
        </p:nvGrpSpPr>
        <p:grpSpPr>
          <a:xfrm>
            <a:off x="6206097" y="2884042"/>
            <a:ext cx="349133" cy="348217"/>
            <a:chOff x="4629125" y="3235150"/>
            <a:chExt cx="295375" cy="294600"/>
          </a:xfrm>
        </p:grpSpPr>
        <p:sp>
          <p:nvSpPr>
            <p:cNvPr id="7662" name="Google Shape;7662;p107"/>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107"/>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107"/>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107"/>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107"/>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7" name="Google Shape;7667;p107"/>
          <p:cNvGrpSpPr/>
          <p:nvPr/>
        </p:nvGrpSpPr>
        <p:grpSpPr>
          <a:xfrm>
            <a:off x="6206082" y="3331575"/>
            <a:ext cx="349163" cy="349133"/>
            <a:chOff x="4628325" y="3599825"/>
            <a:chExt cx="295400" cy="295375"/>
          </a:xfrm>
        </p:grpSpPr>
        <p:sp>
          <p:nvSpPr>
            <p:cNvPr id="7668" name="Google Shape;7668;p107"/>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107"/>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107"/>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107"/>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107"/>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107"/>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107"/>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107"/>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107"/>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107"/>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107"/>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107"/>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107"/>
          <p:cNvGrpSpPr/>
          <p:nvPr/>
        </p:nvGrpSpPr>
        <p:grpSpPr>
          <a:xfrm>
            <a:off x="6227033" y="3807186"/>
            <a:ext cx="307261" cy="350079"/>
            <a:chOff x="4645650" y="3962900"/>
            <a:chExt cx="259950" cy="296175"/>
          </a:xfrm>
        </p:grpSpPr>
        <p:sp>
          <p:nvSpPr>
            <p:cNvPr id="7681" name="Google Shape;7681;p107"/>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107"/>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107"/>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107"/>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107"/>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107"/>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107"/>
          <p:cNvGrpSpPr/>
          <p:nvPr/>
        </p:nvGrpSpPr>
        <p:grpSpPr>
          <a:xfrm>
            <a:off x="7979994" y="3332048"/>
            <a:ext cx="349133" cy="348188"/>
            <a:chOff x="6143725" y="3582500"/>
            <a:chExt cx="295375" cy="294575"/>
          </a:xfrm>
        </p:grpSpPr>
        <p:sp>
          <p:nvSpPr>
            <p:cNvPr id="7688" name="Google Shape;7688;p107"/>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107"/>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107"/>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107"/>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107"/>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107"/>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107"/>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107"/>
          <p:cNvGrpSpPr/>
          <p:nvPr/>
        </p:nvGrpSpPr>
        <p:grpSpPr>
          <a:xfrm>
            <a:off x="5748820" y="1531387"/>
            <a:ext cx="350995" cy="350049"/>
            <a:chOff x="1310075" y="3253275"/>
            <a:chExt cx="296950" cy="296150"/>
          </a:xfrm>
        </p:grpSpPr>
        <p:sp>
          <p:nvSpPr>
            <p:cNvPr id="7696" name="Google Shape;7696;p10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10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10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9" name="Google Shape;7699;p107"/>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0" name="Google Shape;7700;p107"/>
          <p:cNvGrpSpPr/>
          <p:nvPr/>
        </p:nvGrpSpPr>
        <p:grpSpPr>
          <a:xfrm>
            <a:off x="5748347" y="2417646"/>
            <a:ext cx="351941" cy="351675"/>
            <a:chOff x="1310075" y="3980250"/>
            <a:chExt cx="297750" cy="297525"/>
          </a:xfrm>
        </p:grpSpPr>
        <p:sp>
          <p:nvSpPr>
            <p:cNvPr id="7701" name="Google Shape;7701;p107"/>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107"/>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107"/>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107"/>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107"/>
          <p:cNvGrpSpPr/>
          <p:nvPr/>
        </p:nvGrpSpPr>
        <p:grpSpPr>
          <a:xfrm>
            <a:off x="8013136" y="1531845"/>
            <a:ext cx="266305" cy="349133"/>
            <a:chOff x="3167275" y="3227275"/>
            <a:chExt cx="225300" cy="295375"/>
          </a:xfrm>
        </p:grpSpPr>
        <p:sp>
          <p:nvSpPr>
            <p:cNvPr id="7706" name="Google Shape;7706;p107"/>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107"/>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107"/>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107"/>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107"/>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1" name="Google Shape;7711;p107"/>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2" name="Google Shape;7712;p107"/>
          <p:cNvGrpSpPr/>
          <p:nvPr/>
        </p:nvGrpSpPr>
        <p:grpSpPr>
          <a:xfrm>
            <a:off x="7970318" y="2418902"/>
            <a:ext cx="351940" cy="349163"/>
            <a:chOff x="3133425" y="3955025"/>
            <a:chExt cx="297750" cy="295400"/>
          </a:xfrm>
        </p:grpSpPr>
        <p:sp>
          <p:nvSpPr>
            <p:cNvPr id="7713" name="Google Shape;7713;p107"/>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107"/>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107"/>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107"/>
          <p:cNvGrpSpPr/>
          <p:nvPr/>
        </p:nvGrpSpPr>
        <p:grpSpPr>
          <a:xfrm>
            <a:off x="6650491" y="2882490"/>
            <a:ext cx="350079" cy="351320"/>
            <a:chOff x="4991425" y="3234750"/>
            <a:chExt cx="296175" cy="297225"/>
          </a:xfrm>
        </p:grpSpPr>
        <p:sp>
          <p:nvSpPr>
            <p:cNvPr id="7717" name="Google Shape;7717;p107"/>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107"/>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107"/>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107"/>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107"/>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107"/>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107"/>
          <p:cNvGrpSpPr/>
          <p:nvPr/>
        </p:nvGrpSpPr>
        <p:grpSpPr>
          <a:xfrm>
            <a:off x="6650491" y="3352053"/>
            <a:ext cx="350079" cy="308177"/>
            <a:chOff x="4991425" y="3617150"/>
            <a:chExt cx="296175" cy="260725"/>
          </a:xfrm>
        </p:grpSpPr>
        <p:sp>
          <p:nvSpPr>
            <p:cNvPr id="7724" name="Google Shape;7724;p107"/>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107"/>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107"/>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107"/>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07"/>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107"/>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107"/>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107"/>
          <p:cNvGrpSpPr/>
          <p:nvPr/>
        </p:nvGrpSpPr>
        <p:grpSpPr>
          <a:xfrm>
            <a:off x="6727764" y="3807644"/>
            <a:ext cx="195532" cy="349163"/>
            <a:chOff x="5056800" y="3962900"/>
            <a:chExt cx="165425" cy="295400"/>
          </a:xfrm>
        </p:grpSpPr>
        <p:sp>
          <p:nvSpPr>
            <p:cNvPr id="7732" name="Google Shape;7732;p107"/>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107"/>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107"/>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107"/>
          <p:cNvGrpSpPr/>
          <p:nvPr/>
        </p:nvGrpSpPr>
        <p:grpSpPr>
          <a:xfrm>
            <a:off x="7979062" y="3807660"/>
            <a:ext cx="350995" cy="349133"/>
            <a:chOff x="6168925" y="3936925"/>
            <a:chExt cx="296950" cy="295375"/>
          </a:xfrm>
        </p:grpSpPr>
        <p:sp>
          <p:nvSpPr>
            <p:cNvPr id="7736" name="Google Shape;7736;p107"/>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107"/>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107"/>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107"/>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107"/>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107"/>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107"/>
          <p:cNvGrpSpPr/>
          <p:nvPr/>
        </p:nvGrpSpPr>
        <p:grpSpPr>
          <a:xfrm>
            <a:off x="6192756" y="1531845"/>
            <a:ext cx="348188" cy="349133"/>
            <a:chOff x="1674750" y="3254050"/>
            <a:chExt cx="294575" cy="295375"/>
          </a:xfrm>
        </p:grpSpPr>
        <p:sp>
          <p:nvSpPr>
            <p:cNvPr id="7743" name="Google Shape;7743;p10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10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10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6" name="Google Shape;7746;p107"/>
          <p:cNvGrpSpPr/>
          <p:nvPr/>
        </p:nvGrpSpPr>
        <p:grpSpPr>
          <a:xfrm>
            <a:off x="6207177" y="1972435"/>
            <a:ext cx="319347" cy="349133"/>
            <a:chOff x="1687350" y="3618725"/>
            <a:chExt cx="270175" cy="295375"/>
          </a:xfrm>
        </p:grpSpPr>
        <p:sp>
          <p:nvSpPr>
            <p:cNvPr id="7747" name="Google Shape;7747;p107"/>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107"/>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07"/>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107"/>
          <p:cNvGrpSpPr/>
          <p:nvPr/>
        </p:nvGrpSpPr>
        <p:grpSpPr>
          <a:xfrm>
            <a:off x="6190880" y="2418916"/>
            <a:ext cx="351940" cy="349133"/>
            <a:chOff x="1672375" y="3982600"/>
            <a:chExt cx="297750" cy="295375"/>
          </a:xfrm>
        </p:grpSpPr>
        <p:sp>
          <p:nvSpPr>
            <p:cNvPr id="7751" name="Google Shape;7751;p107"/>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107"/>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107"/>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107"/>
          <p:cNvGrpSpPr/>
          <p:nvPr/>
        </p:nvGrpSpPr>
        <p:grpSpPr>
          <a:xfrm>
            <a:off x="4882872" y="2883111"/>
            <a:ext cx="350079" cy="350079"/>
            <a:chOff x="3497300" y="3227275"/>
            <a:chExt cx="296175" cy="296175"/>
          </a:xfrm>
        </p:grpSpPr>
        <p:sp>
          <p:nvSpPr>
            <p:cNvPr id="7755" name="Google Shape;7755;p10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10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10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10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10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10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10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10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107"/>
          <p:cNvGrpSpPr/>
          <p:nvPr/>
        </p:nvGrpSpPr>
        <p:grpSpPr>
          <a:xfrm>
            <a:off x="4883345" y="3332506"/>
            <a:ext cx="349133" cy="347272"/>
            <a:chOff x="3497300" y="3591950"/>
            <a:chExt cx="295375" cy="293800"/>
          </a:xfrm>
        </p:grpSpPr>
        <p:sp>
          <p:nvSpPr>
            <p:cNvPr id="7764" name="Google Shape;7764;p10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10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10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10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10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10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10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10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2" name="Google Shape;7772;p107"/>
          <p:cNvGrpSpPr/>
          <p:nvPr/>
        </p:nvGrpSpPr>
        <p:grpSpPr>
          <a:xfrm>
            <a:off x="4883345" y="3807644"/>
            <a:ext cx="349133" cy="349163"/>
            <a:chOff x="3497300" y="3955025"/>
            <a:chExt cx="295375" cy="295400"/>
          </a:xfrm>
        </p:grpSpPr>
        <p:sp>
          <p:nvSpPr>
            <p:cNvPr id="7773" name="Google Shape;7773;p107"/>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107"/>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107"/>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107"/>
          <p:cNvGrpSpPr/>
          <p:nvPr/>
        </p:nvGrpSpPr>
        <p:grpSpPr>
          <a:xfrm>
            <a:off x="7107917" y="2883835"/>
            <a:ext cx="327739" cy="348631"/>
            <a:chOff x="5364750" y="3235150"/>
            <a:chExt cx="277275" cy="294950"/>
          </a:xfrm>
        </p:grpSpPr>
        <p:sp>
          <p:nvSpPr>
            <p:cNvPr id="7777" name="Google Shape;7777;p107"/>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107"/>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107"/>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107"/>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07"/>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107"/>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107"/>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107"/>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107"/>
          <p:cNvGrpSpPr/>
          <p:nvPr/>
        </p:nvGrpSpPr>
        <p:grpSpPr>
          <a:xfrm>
            <a:off x="7096274" y="3330171"/>
            <a:ext cx="351024" cy="351940"/>
            <a:chOff x="5355300" y="3598250"/>
            <a:chExt cx="296975" cy="297750"/>
          </a:xfrm>
        </p:grpSpPr>
        <p:sp>
          <p:nvSpPr>
            <p:cNvPr id="7786" name="Google Shape;7786;p107"/>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107"/>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107"/>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107"/>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107"/>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107"/>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107"/>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107"/>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107"/>
          <p:cNvGrpSpPr/>
          <p:nvPr/>
        </p:nvGrpSpPr>
        <p:grpSpPr>
          <a:xfrm>
            <a:off x="7100470" y="3869093"/>
            <a:ext cx="342632" cy="226264"/>
            <a:chOff x="5358450" y="4015675"/>
            <a:chExt cx="289875" cy="191425"/>
          </a:xfrm>
        </p:grpSpPr>
        <p:sp>
          <p:nvSpPr>
            <p:cNvPr id="7795" name="Google Shape;7795;p107"/>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107"/>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107"/>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107"/>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107"/>
          <p:cNvGrpSpPr/>
          <p:nvPr/>
        </p:nvGrpSpPr>
        <p:grpSpPr>
          <a:xfrm>
            <a:off x="6226953" y="4251624"/>
            <a:ext cx="351024" cy="325464"/>
            <a:chOff x="6543825" y="3202075"/>
            <a:chExt cx="296975" cy="275350"/>
          </a:xfrm>
        </p:grpSpPr>
        <p:sp>
          <p:nvSpPr>
            <p:cNvPr id="7800" name="Google Shape;7800;p107"/>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107"/>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107"/>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107"/>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107"/>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107"/>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107"/>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107"/>
          <p:cNvGrpSpPr/>
          <p:nvPr/>
        </p:nvGrpSpPr>
        <p:grpSpPr>
          <a:xfrm>
            <a:off x="6633934" y="1531372"/>
            <a:ext cx="350079" cy="350079"/>
            <a:chOff x="2037825" y="3254050"/>
            <a:chExt cx="296175" cy="296175"/>
          </a:xfrm>
        </p:grpSpPr>
        <p:sp>
          <p:nvSpPr>
            <p:cNvPr id="7808" name="Google Shape;7808;p10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10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10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10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10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10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107"/>
          <p:cNvGrpSpPr/>
          <p:nvPr/>
        </p:nvGrpSpPr>
        <p:grpSpPr>
          <a:xfrm>
            <a:off x="6632072" y="1972539"/>
            <a:ext cx="353802" cy="348926"/>
            <a:chOff x="2034675" y="3617925"/>
            <a:chExt cx="299325" cy="295200"/>
          </a:xfrm>
        </p:grpSpPr>
        <p:sp>
          <p:nvSpPr>
            <p:cNvPr id="7815" name="Google Shape;7815;p107"/>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107"/>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107"/>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107"/>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107"/>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107"/>
          <p:cNvGrpSpPr/>
          <p:nvPr/>
        </p:nvGrpSpPr>
        <p:grpSpPr>
          <a:xfrm>
            <a:off x="6633934" y="2418916"/>
            <a:ext cx="350079" cy="349133"/>
            <a:chOff x="2037825" y="3981825"/>
            <a:chExt cx="296175" cy="295375"/>
          </a:xfrm>
        </p:grpSpPr>
        <p:sp>
          <p:nvSpPr>
            <p:cNvPr id="7821" name="Google Shape;7821;p107"/>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107"/>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107"/>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4" name="Google Shape;7824;p107"/>
          <p:cNvGrpSpPr/>
          <p:nvPr/>
        </p:nvGrpSpPr>
        <p:grpSpPr>
          <a:xfrm>
            <a:off x="5318952" y="2915232"/>
            <a:ext cx="350079" cy="285837"/>
            <a:chOff x="3860400" y="3254050"/>
            <a:chExt cx="296175" cy="241825"/>
          </a:xfrm>
        </p:grpSpPr>
        <p:sp>
          <p:nvSpPr>
            <p:cNvPr id="7825" name="Google Shape;7825;p10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10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0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10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10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10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10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2" name="Google Shape;7832;p107"/>
          <p:cNvGrpSpPr/>
          <p:nvPr/>
        </p:nvGrpSpPr>
        <p:grpSpPr>
          <a:xfrm>
            <a:off x="5318479" y="3331102"/>
            <a:ext cx="351024" cy="350079"/>
            <a:chOff x="3859600" y="3591950"/>
            <a:chExt cx="296975" cy="296175"/>
          </a:xfrm>
        </p:grpSpPr>
        <p:sp>
          <p:nvSpPr>
            <p:cNvPr id="7833" name="Google Shape;7833;p10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10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10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107"/>
          <p:cNvGrpSpPr/>
          <p:nvPr/>
        </p:nvGrpSpPr>
        <p:grpSpPr>
          <a:xfrm>
            <a:off x="5318952" y="3807186"/>
            <a:ext cx="350079" cy="350079"/>
            <a:chOff x="3860400" y="3955025"/>
            <a:chExt cx="296175" cy="296175"/>
          </a:xfrm>
        </p:grpSpPr>
        <p:sp>
          <p:nvSpPr>
            <p:cNvPr id="7837" name="Google Shape;7837;p107"/>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107"/>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107"/>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107"/>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07"/>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107"/>
          <p:cNvGrpSpPr/>
          <p:nvPr/>
        </p:nvGrpSpPr>
        <p:grpSpPr>
          <a:xfrm>
            <a:off x="7534167" y="2883584"/>
            <a:ext cx="355664" cy="349133"/>
            <a:chOff x="5716825" y="3235950"/>
            <a:chExt cx="300900" cy="295375"/>
          </a:xfrm>
        </p:grpSpPr>
        <p:sp>
          <p:nvSpPr>
            <p:cNvPr id="7843" name="Google Shape;7843;p10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10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10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10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107"/>
          <p:cNvGrpSpPr/>
          <p:nvPr/>
        </p:nvGrpSpPr>
        <p:grpSpPr>
          <a:xfrm>
            <a:off x="7547199" y="3342272"/>
            <a:ext cx="329601" cy="327739"/>
            <a:chOff x="5727850" y="3609275"/>
            <a:chExt cx="278850" cy="277275"/>
          </a:xfrm>
        </p:grpSpPr>
        <p:sp>
          <p:nvSpPr>
            <p:cNvPr id="7848" name="Google Shape;7848;p107"/>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107"/>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107"/>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107"/>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107"/>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107"/>
          <p:cNvGrpSpPr/>
          <p:nvPr/>
        </p:nvGrpSpPr>
        <p:grpSpPr>
          <a:xfrm>
            <a:off x="7558383" y="3807659"/>
            <a:ext cx="307231" cy="349133"/>
            <a:chOff x="5736525" y="3963700"/>
            <a:chExt cx="259925" cy="295375"/>
          </a:xfrm>
        </p:grpSpPr>
        <p:sp>
          <p:nvSpPr>
            <p:cNvPr id="7854" name="Google Shape;7854;p107"/>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107"/>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107"/>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107"/>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107"/>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107"/>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107"/>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107"/>
          <p:cNvGrpSpPr/>
          <p:nvPr/>
        </p:nvGrpSpPr>
        <p:grpSpPr>
          <a:xfrm>
            <a:off x="6649963" y="4256985"/>
            <a:ext cx="351024" cy="350079"/>
            <a:chOff x="6553275" y="3604550"/>
            <a:chExt cx="296975" cy="296175"/>
          </a:xfrm>
        </p:grpSpPr>
        <p:sp>
          <p:nvSpPr>
            <p:cNvPr id="7862" name="Google Shape;7862;p107"/>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107"/>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107"/>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107"/>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107"/>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107"/>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71" name="Shape 7871"/>
        <p:cNvGrpSpPr/>
        <p:nvPr/>
      </p:nvGrpSpPr>
      <p:grpSpPr>
        <a:xfrm>
          <a:off x="0" y="0"/>
          <a:ext cx="0" cy="0"/>
          <a:chOff x="0" y="0"/>
          <a:chExt cx="0" cy="0"/>
        </a:xfrm>
      </p:grpSpPr>
      <p:sp>
        <p:nvSpPr>
          <p:cNvPr id="7872" name="Google Shape;7872;p108"/>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873" name="Google Shape;7873;p108"/>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874" name="Google Shape;7874;p108"/>
          <p:cNvGrpSpPr/>
          <p:nvPr/>
        </p:nvGrpSpPr>
        <p:grpSpPr>
          <a:xfrm>
            <a:off x="877057" y="1532946"/>
            <a:ext cx="294401" cy="353645"/>
            <a:chOff x="-35814600" y="3202075"/>
            <a:chExt cx="242625" cy="291450"/>
          </a:xfrm>
        </p:grpSpPr>
        <p:sp>
          <p:nvSpPr>
            <p:cNvPr id="7875" name="Google Shape;7875;p108"/>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108"/>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108"/>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108"/>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108"/>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108"/>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108"/>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108"/>
          <p:cNvGrpSpPr/>
          <p:nvPr/>
        </p:nvGrpSpPr>
        <p:grpSpPr>
          <a:xfrm>
            <a:off x="847435" y="1973866"/>
            <a:ext cx="353645" cy="353888"/>
            <a:chOff x="-35839800" y="3561025"/>
            <a:chExt cx="291450" cy="291650"/>
          </a:xfrm>
        </p:grpSpPr>
        <p:sp>
          <p:nvSpPr>
            <p:cNvPr id="7883" name="Google Shape;7883;p108"/>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108"/>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108"/>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108"/>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108"/>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108"/>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108"/>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0" name="Google Shape;7890;p108"/>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1" name="Google Shape;7891;p108"/>
          <p:cNvGrpSpPr/>
          <p:nvPr/>
        </p:nvGrpSpPr>
        <p:grpSpPr>
          <a:xfrm>
            <a:off x="3084980" y="1532946"/>
            <a:ext cx="353645" cy="353645"/>
            <a:chOff x="-34003850" y="3227275"/>
            <a:chExt cx="291450" cy="291450"/>
          </a:xfrm>
        </p:grpSpPr>
        <p:sp>
          <p:nvSpPr>
            <p:cNvPr id="7892" name="Google Shape;7892;p108"/>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108"/>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108"/>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108"/>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108"/>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108"/>
          <p:cNvGrpSpPr/>
          <p:nvPr/>
        </p:nvGrpSpPr>
        <p:grpSpPr>
          <a:xfrm>
            <a:off x="3084510" y="1973638"/>
            <a:ext cx="354586" cy="354343"/>
            <a:chOff x="-34004625" y="3585850"/>
            <a:chExt cx="292225" cy="292025"/>
          </a:xfrm>
        </p:grpSpPr>
        <p:sp>
          <p:nvSpPr>
            <p:cNvPr id="7898" name="Google Shape;7898;p108"/>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108"/>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108"/>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108"/>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108"/>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108"/>
          <p:cNvGrpSpPr/>
          <p:nvPr/>
        </p:nvGrpSpPr>
        <p:grpSpPr>
          <a:xfrm>
            <a:off x="3084025" y="2408839"/>
            <a:ext cx="355557" cy="354616"/>
            <a:chOff x="-34005425" y="3945575"/>
            <a:chExt cx="293025" cy="292250"/>
          </a:xfrm>
        </p:grpSpPr>
        <p:sp>
          <p:nvSpPr>
            <p:cNvPr id="7904" name="Google Shape;7904;p108"/>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108"/>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108"/>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108"/>
          <p:cNvGrpSpPr/>
          <p:nvPr/>
        </p:nvGrpSpPr>
        <p:grpSpPr>
          <a:xfrm>
            <a:off x="1731124" y="2882015"/>
            <a:ext cx="358408" cy="355557"/>
            <a:chOff x="-32174975" y="3192625"/>
            <a:chExt cx="295375" cy="293025"/>
          </a:xfrm>
        </p:grpSpPr>
        <p:sp>
          <p:nvSpPr>
            <p:cNvPr id="7908" name="Google Shape;7908;p108"/>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108"/>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108"/>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108"/>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2" name="Google Shape;7912;p108"/>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108"/>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4" name="Google Shape;7914;p108"/>
          <p:cNvGrpSpPr/>
          <p:nvPr/>
        </p:nvGrpSpPr>
        <p:grpSpPr>
          <a:xfrm>
            <a:off x="3970274" y="2882970"/>
            <a:ext cx="354586" cy="353645"/>
            <a:chOff x="-30345325" y="3184750"/>
            <a:chExt cx="292225" cy="291450"/>
          </a:xfrm>
        </p:grpSpPr>
        <p:sp>
          <p:nvSpPr>
            <p:cNvPr id="7915" name="Google Shape;7915;p108"/>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108"/>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108"/>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108"/>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108"/>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0" name="Google Shape;7920;p108"/>
          <p:cNvGrpSpPr/>
          <p:nvPr/>
        </p:nvGrpSpPr>
        <p:grpSpPr>
          <a:xfrm>
            <a:off x="1295026" y="1532946"/>
            <a:ext cx="353645" cy="353645"/>
            <a:chOff x="-35481425" y="3202075"/>
            <a:chExt cx="291450" cy="291450"/>
          </a:xfrm>
        </p:grpSpPr>
        <p:sp>
          <p:nvSpPr>
            <p:cNvPr id="7921" name="Google Shape;7921;p108"/>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108"/>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108"/>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108"/>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108"/>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108"/>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108"/>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8" name="Google Shape;7928;p108"/>
          <p:cNvGrpSpPr/>
          <p:nvPr/>
        </p:nvGrpSpPr>
        <p:grpSpPr>
          <a:xfrm>
            <a:off x="1294556" y="1974472"/>
            <a:ext cx="354586" cy="352675"/>
            <a:chOff x="-35482200" y="3561225"/>
            <a:chExt cx="292225" cy="290650"/>
          </a:xfrm>
        </p:grpSpPr>
        <p:sp>
          <p:nvSpPr>
            <p:cNvPr id="7929" name="Google Shape;7929;p108"/>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108"/>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108"/>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108"/>
          <p:cNvGrpSpPr/>
          <p:nvPr/>
        </p:nvGrpSpPr>
        <p:grpSpPr>
          <a:xfrm>
            <a:off x="1295026" y="2409340"/>
            <a:ext cx="353645" cy="353615"/>
            <a:chOff x="-35481425" y="3919600"/>
            <a:chExt cx="291450" cy="291425"/>
          </a:xfrm>
        </p:grpSpPr>
        <p:sp>
          <p:nvSpPr>
            <p:cNvPr id="7933" name="Google Shape;7933;p108"/>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108"/>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108"/>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108"/>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108"/>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108"/>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108"/>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108"/>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108"/>
          <p:cNvGrpSpPr/>
          <p:nvPr/>
        </p:nvGrpSpPr>
        <p:grpSpPr>
          <a:xfrm>
            <a:off x="3530661" y="1533431"/>
            <a:ext cx="357468" cy="352675"/>
            <a:chOff x="-33645475" y="3228075"/>
            <a:chExt cx="294600" cy="290650"/>
          </a:xfrm>
        </p:grpSpPr>
        <p:sp>
          <p:nvSpPr>
            <p:cNvPr id="7942" name="Google Shape;7942;p108"/>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108"/>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108"/>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108"/>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108"/>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108"/>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108"/>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108"/>
          <p:cNvGrpSpPr/>
          <p:nvPr/>
        </p:nvGrpSpPr>
        <p:grpSpPr>
          <a:xfrm>
            <a:off x="3531631" y="1973516"/>
            <a:ext cx="355526" cy="354586"/>
            <a:chOff x="-33646250" y="3586425"/>
            <a:chExt cx="293000" cy="292225"/>
          </a:xfrm>
        </p:grpSpPr>
        <p:sp>
          <p:nvSpPr>
            <p:cNvPr id="7950" name="Google Shape;7950;p108"/>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108"/>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108"/>
          <p:cNvGrpSpPr/>
          <p:nvPr/>
        </p:nvGrpSpPr>
        <p:grpSpPr>
          <a:xfrm>
            <a:off x="3532101" y="2408369"/>
            <a:ext cx="354586" cy="355557"/>
            <a:chOff x="-33645475" y="3944800"/>
            <a:chExt cx="292225" cy="293025"/>
          </a:xfrm>
        </p:grpSpPr>
        <p:sp>
          <p:nvSpPr>
            <p:cNvPr id="7953" name="Google Shape;7953;p108"/>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108"/>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108"/>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108"/>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108"/>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108"/>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108"/>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108"/>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108"/>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108"/>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108"/>
          <p:cNvGrpSpPr/>
          <p:nvPr/>
        </p:nvGrpSpPr>
        <p:grpSpPr>
          <a:xfrm>
            <a:off x="2185320" y="2882106"/>
            <a:ext cx="352675" cy="355375"/>
            <a:chOff x="-31809525" y="3192625"/>
            <a:chExt cx="290650" cy="292875"/>
          </a:xfrm>
        </p:grpSpPr>
        <p:sp>
          <p:nvSpPr>
            <p:cNvPr id="7964" name="Google Shape;7964;p108"/>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108"/>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108"/>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108"/>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108"/>
          <p:cNvGrpSpPr/>
          <p:nvPr/>
        </p:nvGrpSpPr>
        <p:grpSpPr>
          <a:xfrm>
            <a:off x="2184835" y="3352658"/>
            <a:ext cx="353645" cy="355557"/>
            <a:chOff x="-31811100" y="3550975"/>
            <a:chExt cx="291450" cy="293025"/>
          </a:xfrm>
        </p:grpSpPr>
        <p:sp>
          <p:nvSpPr>
            <p:cNvPr id="7969" name="Google Shape;7969;p108"/>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108"/>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108"/>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108"/>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108"/>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108"/>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108"/>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108"/>
          <p:cNvGrpSpPr/>
          <p:nvPr/>
        </p:nvGrpSpPr>
        <p:grpSpPr>
          <a:xfrm>
            <a:off x="2178631" y="3816962"/>
            <a:ext cx="366052" cy="356831"/>
            <a:chOff x="-31817400" y="3910025"/>
            <a:chExt cx="301675" cy="294075"/>
          </a:xfrm>
        </p:grpSpPr>
        <p:sp>
          <p:nvSpPr>
            <p:cNvPr id="7977" name="Google Shape;7977;p108"/>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108"/>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108"/>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108"/>
          <p:cNvGrpSpPr/>
          <p:nvPr/>
        </p:nvGrpSpPr>
        <p:grpSpPr>
          <a:xfrm>
            <a:off x="3970259" y="3353143"/>
            <a:ext cx="354616" cy="354586"/>
            <a:chOff x="-30354000" y="3569100"/>
            <a:chExt cx="292250" cy="292225"/>
          </a:xfrm>
        </p:grpSpPr>
        <p:sp>
          <p:nvSpPr>
            <p:cNvPr id="7981" name="Google Shape;7981;p108"/>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108"/>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108"/>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108"/>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108"/>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108"/>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108"/>
          <p:cNvGrpSpPr/>
          <p:nvPr/>
        </p:nvGrpSpPr>
        <p:grpSpPr>
          <a:xfrm>
            <a:off x="1748837" y="1532946"/>
            <a:ext cx="342148" cy="353645"/>
            <a:chOff x="-35118325" y="3202075"/>
            <a:chExt cx="281975" cy="291450"/>
          </a:xfrm>
        </p:grpSpPr>
        <p:sp>
          <p:nvSpPr>
            <p:cNvPr id="7988" name="Google Shape;7988;p108"/>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108"/>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108"/>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108"/>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108"/>
          <p:cNvGrpSpPr/>
          <p:nvPr/>
        </p:nvGrpSpPr>
        <p:grpSpPr>
          <a:xfrm>
            <a:off x="1742618" y="1974199"/>
            <a:ext cx="354586" cy="353221"/>
            <a:chOff x="-35123050" y="3561225"/>
            <a:chExt cx="292225" cy="291100"/>
          </a:xfrm>
        </p:grpSpPr>
        <p:sp>
          <p:nvSpPr>
            <p:cNvPr id="7993" name="Google Shape;7993;p108"/>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108"/>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108"/>
          <p:cNvGrpSpPr/>
          <p:nvPr/>
        </p:nvGrpSpPr>
        <p:grpSpPr>
          <a:xfrm>
            <a:off x="1784677" y="2409340"/>
            <a:ext cx="270467" cy="353615"/>
            <a:chOff x="-35089175" y="3919600"/>
            <a:chExt cx="222900" cy="291425"/>
          </a:xfrm>
        </p:grpSpPr>
        <p:sp>
          <p:nvSpPr>
            <p:cNvPr id="7996" name="Google Shape;7996;p108"/>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108"/>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108"/>
          <p:cNvGrpSpPr/>
          <p:nvPr/>
        </p:nvGrpSpPr>
        <p:grpSpPr>
          <a:xfrm>
            <a:off x="3981673" y="1532703"/>
            <a:ext cx="336445" cy="354131"/>
            <a:chOff x="-33277650" y="3226875"/>
            <a:chExt cx="277275" cy="291850"/>
          </a:xfrm>
        </p:grpSpPr>
        <p:sp>
          <p:nvSpPr>
            <p:cNvPr id="7999" name="Google Shape;7999;p108"/>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108"/>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108"/>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108"/>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108"/>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108"/>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108"/>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108"/>
          <p:cNvGrpSpPr/>
          <p:nvPr/>
        </p:nvGrpSpPr>
        <p:grpSpPr>
          <a:xfrm>
            <a:off x="3973073" y="1973987"/>
            <a:ext cx="353645" cy="353645"/>
            <a:chOff x="-33286325" y="3586425"/>
            <a:chExt cx="291450" cy="291450"/>
          </a:xfrm>
        </p:grpSpPr>
        <p:sp>
          <p:nvSpPr>
            <p:cNvPr id="8007" name="Google Shape;8007;p108"/>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108"/>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108"/>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108"/>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108"/>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108"/>
          <p:cNvGrpSpPr/>
          <p:nvPr/>
        </p:nvGrpSpPr>
        <p:grpSpPr>
          <a:xfrm>
            <a:off x="3973073" y="2408369"/>
            <a:ext cx="353645" cy="355557"/>
            <a:chOff x="-33286325" y="3944800"/>
            <a:chExt cx="291450" cy="293025"/>
          </a:xfrm>
        </p:grpSpPr>
        <p:sp>
          <p:nvSpPr>
            <p:cNvPr id="8013" name="Google Shape;8013;p108"/>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108"/>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108"/>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108"/>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108"/>
          <p:cNvGrpSpPr/>
          <p:nvPr/>
        </p:nvGrpSpPr>
        <p:grpSpPr>
          <a:xfrm>
            <a:off x="2631470" y="2881529"/>
            <a:ext cx="353645" cy="356527"/>
            <a:chOff x="-31452725" y="3191825"/>
            <a:chExt cx="291450" cy="293825"/>
          </a:xfrm>
        </p:grpSpPr>
        <p:sp>
          <p:nvSpPr>
            <p:cNvPr id="8018" name="Google Shape;8018;p108"/>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108"/>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108"/>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108"/>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108"/>
          <p:cNvGrpSpPr/>
          <p:nvPr/>
        </p:nvGrpSpPr>
        <p:grpSpPr>
          <a:xfrm>
            <a:off x="2631000" y="3353144"/>
            <a:ext cx="354586" cy="354586"/>
            <a:chOff x="-31452725" y="3551775"/>
            <a:chExt cx="292225" cy="292225"/>
          </a:xfrm>
        </p:grpSpPr>
        <p:sp>
          <p:nvSpPr>
            <p:cNvPr id="8023" name="Google Shape;8023;p108"/>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108"/>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108"/>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108"/>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108"/>
          <p:cNvGrpSpPr/>
          <p:nvPr/>
        </p:nvGrpSpPr>
        <p:grpSpPr>
          <a:xfrm>
            <a:off x="2629559" y="3817129"/>
            <a:ext cx="357468" cy="356497"/>
            <a:chOff x="-31455100" y="3909350"/>
            <a:chExt cx="294600" cy="293800"/>
          </a:xfrm>
        </p:grpSpPr>
        <p:sp>
          <p:nvSpPr>
            <p:cNvPr id="8028" name="Google Shape;8028;p10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10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108"/>
          <p:cNvGrpSpPr/>
          <p:nvPr/>
        </p:nvGrpSpPr>
        <p:grpSpPr>
          <a:xfrm>
            <a:off x="3970744" y="3818084"/>
            <a:ext cx="353645" cy="354586"/>
            <a:chOff x="-30345325" y="3918800"/>
            <a:chExt cx="291450" cy="292225"/>
          </a:xfrm>
        </p:grpSpPr>
        <p:sp>
          <p:nvSpPr>
            <p:cNvPr id="8031" name="Google Shape;8031;p108"/>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108"/>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108"/>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108"/>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108"/>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108"/>
          <p:cNvGrpSpPr/>
          <p:nvPr/>
        </p:nvGrpSpPr>
        <p:grpSpPr>
          <a:xfrm>
            <a:off x="2200736" y="1532946"/>
            <a:ext cx="332593" cy="353645"/>
            <a:chOff x="-34755225" y="3202075"/>
            <a:chExt cx="274100" cy="291450"/>
          </a:xfrm>
        </p:grpSpPr>
        <p:sp>
          <p:nvSpPr>
            <p:cNvPr id="8037" name="Google Shape;8037;p108"/>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108"/>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108"/>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108"/>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108"/>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108"/>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108"/>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108"/>
          <p:cNvGrpSpPr/>
          <p:nvPr/>
        </p:nvGrpSpPr>
        <p:grpSpPr>
          <a:xfrm>
            <a:off x="2190209" y="1973987"/>
            <a:ext cx="353645" cy="353645"/>
            <a:chOff x="-34763900" y="3561225"/>
            <a:chExt cx="291450" cy="291450"/>
          </a:xfrm>
        </p:grpSpPr>
        <p:sp>
          <p:nvSpPr>
            <p:cNvPr id="8045" name="Google Shape;8045;p108"/>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108"/>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108"/>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8" name="Google Shape;8048;p108"/>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9" name="Google Shape;8049;p108"/>
          <p:cNvGrpSpPr/>
          <p:nvPr/>
        </p:nvGrpSpPr>
        <p:grpSpPr>
          <a:xfrm>
            <a:off x="845106" y="2882499"/>
            <a:ext cx="354586" cy="354586"/>
            <a:chOff x="-32927950" y="3227275"/>
            <a:chExt cx="292225" cy="292225"/>
          </a:xfrm>
        </p:grpSpPr>
        <p:sp>
          <p:nvSpPr>
            <p:cNvPr id="8050" name="Google Shape;8050;p108"/>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108"/>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108"/>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108"/>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108"/>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108"/>
          <p:cNvGrpSpPr/>
          <p:nvPr/>
        </p:nvGrpSpPr>
        <p:grpSpPr>
          <a:xfrm>
            <a:off x="844621" y="3353613"/>
            <a:ext cx="355557" cy="353645"/>
            <a:chOff x="-32927950" y="3586425"/>
            <a:chExt cx="293025" cy="291450"/>
          </a:xfrm>
        </p:grpSpPr>
        <p:sp>
          <p:nvSpPr>
            <p:cNvPr id="8056" name="Google Shape;8056;p108"/>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108"/>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108"/>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108"/>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108"/>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108"/>
          <p:cNvGrpSpPr/>
          <p:nvPr/>
        </p:nvGrpSpPr>
        <p:grpSpPr>
          <a:xfrm>
            <a:off x="845106" y="3817598"/>
            <a:ext cx="354586" cy="355557"/>
            <a:chOff x="-32927950" y="3944800"/>
            <a:chExt cx="292225" cy="293025"/>
          </a:xfrm>
        </p:grpSpPr>
        <p:sp>
          <p:nvSpPr>
            <p:cNvPr id="8062" name="Google Shape;8062;p108"/>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108"/>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108"/>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108"/>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108"/>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108"/>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108"/>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108"/>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108"/>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108"/>
          <p:cNvGrpSpPr/>
          <p:nvPr/>
        </p:nvGrpSpPr>
        <p:grpSpPr>
          <a:xfrm>
            <a:off x="3073898" y="2882849"/>
            <a:ext cx="354586" cy="353888"/>
            <a:chOff x="-31094350" y="3194000"/>
            <a:chExt cx="292225" cy="291650"/>
          </a:xfrm>
        </p:grpSpPr>
        <p:sp>
          <p:nvSpPr>
            <p:cNvPr id="8072" name="Google Shape;8072;p108"/>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108"/>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108"/>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108"/>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108"/>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108"/>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108"/>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108"/>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108"/>
          <p:cNvGrpSpPr/>
          <p:nvPr/>
        </p:nvGrpSpPr>
        <p:grpSpPr>
          <a:xfrm>
            <a:off x="3074368" y="3353341"/>
            <a:ext cx="353645" cy="354191"/>
            <a:chOff x="-31093575" y="3552550"/>
            <a:chExt cx="291450" cy="291900"/>
          </a:xfrm>
        </p:grpSpPr>
        <p:sp>
          <p:nvSpPr>
            <p:cNvPr id="8081" name="Google Shape;8081;p108"/>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108"/>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108"/>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108"/>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108"/>
          <p:cNvGrpSpPr/>
          <p:nvPr/>
        </p:nvGrpSpPr>
        <p:grpSpPr>
          <a:xfrm>
            <a:off x="3074368" y="3818569"/>
            <a:ext cx="353645" cy="353615"/>
            <a:chOff x="-31093575" y="3911725"/>
            <a:chExt cx="291450" cy="291425"/>
          </a:xfrm>
        </p:grpSpPr>
        <p:sp>
          <p:nvSpPr>
            <p:cNvPr id="8086" name="Google Shape;8086;p108"/>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108"/>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108"/>
          <p:cNvGrpSpPr/>
          <p:nvPr/>
        </p:nvGrpSpPr>
        <p:grpSpPr>
          <a:xfrm>
            <a:off x="2183798" y="4275536"/>
            <a:ext cx="356497" cy="354586"/>
            <a:chOff x="-29946000" y="3183175"/>
            <a:chExt cx="293800" cy="292225"/>
          </a:xfrm>
        </p:grpSpPr>
        <p:sp>
          <p:nvSpPr>
            <p:cNvPr id="8089" name="Google Shape;8089;p108"/>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108"/>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108"/>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108"/>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108"/>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108"/>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108"/>
          <p:cNvGrpSpPr/>
          <p:nvPr/>
        </p:nvGrpSpPr>
        <p:grpSpPr>
          <a:xfrm>
            <a:off x="2628330" y="1532689"/>
            <a:ext cx="358408" cy="354161"/>
            <a:chOff x="-34408675" y="3202075"/>
            <a:chExt cx="295375" cy="291875"/>
          </a:xfrm>
        </p:grpSpPr>
        <p:sp>
          <p:nvSpPr>
            <p:cNvPr id="8096" name="Google Shape;8096;p108"/>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108"/>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108"/>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108"/>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108"/>
          <p:cNvGrpSpPr/>
          <p:nvPr/>
        </p:nvGrpSpPr>
        <p:grpSpPr>
          <a:xfrm>
            <a:off x="2630241" y="1972683"/>
            <a:ext cx="354586" cy="356254"/>
            <a:chOff x="-34405525" y="3558075"/>
            <a:chExt cx="292225" cy="293600"/>
          </a:xfrm>
        </p:grpSpPr>
        <p:sp>
          <p:nvSpPr>
            <p:cNvPr id="8101" name="Google Shape;8101;p108"/>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108"/>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108"/>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108"/>
          <p:cNvGrpSpPr/>
          <p:nvPr/>
        </p:nvGrpSpPr>
        <p:grpSpPr>
          <a:xfrm>
            <a:off x="2629755" y="2409340"/>
            <a:ext cx="355557" cy="353615"/>
            <a:chOff x="-34406325" y="3919600"/>
            <a:chExt cx="293025" cy="291425"/>
          </a:xfrm>
        </p:grpSpPr>
        <p:sp>
          <p:nvSpPr>
            <p:cNvPr id="8105" name="Google Shape;8105;p10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10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10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10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10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10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10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2" name="Google Shape;8112;p108"/>
          <p:cNvGrpSpPr/>
          <p:nvPr/>
        </p:nvGrpSpPr>
        <p:grpSpPr>
          <a:xfrm>
            <a:off x="1293653" y="2888703"/>
            <a:ext cx="353645" cy="342179"/>
            <a:chOff x="-32568800" y="3232000"/>
            <a:chExt cx="291450" cy="282000"/>
          </a:xfrm>
        </p:grpSpPr>
        <p:sp>
          <p:nvSpPr>
            <p:cNvPr id="8113" name="Google Shape;8113;p108"/>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108"/>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5" name="Google Shape;8115;p108"/>
          <p:cNvGrpSpPr/>
          <p:nvPr/>
        </p:nvGrpSpPr>
        <p:grpSpPr>
          <a:xfrm>
            <a:off x="1293183" y="3353613"/>
            <a:ext cx="354586" cy="353645"/>
            <a:chOff x="-32569575" y="3586425"/>
            <a:chExt cx="292225" cy="291450"/>
          </a:xfrm>
        </p:grpSpPr>
        <p:sp>
          <p:nvSpPr>
            <p:cNvPr id="8116" name="Google Shape;8116;p108"/>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108"/>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108"/>
          <p:cNvGrpSpPr/>
          <p:nvPr/>
        </p:nvGrpSpPr>
        <p:grpSpPr>
          <a:xfrm>
            <a:off x="1284098" y="3818205"/>
            <a:ext cx="372756" cy="354343"/>
            <a:chOff x="-32576675" y="3944600"/>
            <a:chExt cx="307200" cy="292025"/>
          </a:xfrm>
        </p:grpSpPr>
        <p:sp>
          <p:nvSpPr>
            <p:cNvPr id="8119" name="Google Shape;8119;p108"/>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108"/>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108"/>
          <p:cNvGrpSpPr/>
          <p:nvPr/>
        </p:nvGrpSpPr>
        <p:grpSpPr>
          <a:xfrm>
            <a:off x="3529065" y="2882500"/>
            <a:ext cx="354586" cy="354586"/>
            <a:chOff x="-30735200" y="3192625"/>
            <a:chExt cx="292225" cy="292225"/>
          </a:xfrm>
        </p:grpSpPr>
        <p:sp>
          <p:nvSpPr>
            <p:cNvPr id="8122" name="Google Shape;8122;p108"/>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108"/>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108"/>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108"/>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108"/>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108"/>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108"/>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108"/>
          <p:cNvGrpSpPr/>
          <p:nvPr/>
        </p:nvGrpSpPr>
        <p:grpSpPr>
          <a:xfrm>
            <a:off x="3529065" y="3353932"/>
            <a:ext cx="354586" cy="353008"/>
            <a:chOff x="-30735200" y="3552550"/>
            <a:chExt cx="292225" cy="290925"/>
          </a:xfrm>
        </p:grpSpPr>
        <p:sp>
          <p:nvSpPr>
            <p:cNvPr id="8130" name="Google Shape;8130;p108"/>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108"/>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108"/>
          <p:cNvGrpSpPr/>
          <p:nvPr/>
        </p:nvGrpSpPr>
        <p:grpSpPr>
          <a:xfrm>
            <a:off x="3529065" y="3818554"/>
            <a:ext cx="354586" cy="353645"/>
            <a:chOff x="-30735200" y="3910925"/>
            <a:chExt cx="292225" cy="291450"/>
          </a:xfrm>
        </p:grpSpPr>
        <p:sp>
          <p:nvSpPr>
            <p:cNvPr id="8133" name="Google Shape;8133;p108"/>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108"/>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5" name="Google Shape;8135;p108"/>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6" name="Google Shape;8136;p108"/>
          <p:cNvGrpSpPr/>
          <p:nvPr/>
        </p:nvGrpSpPr>
        <p:grpSpPr>
          <a:xfrm>
            <a:off x="4882910" y="1531421"/>
            <a:ext cx="358971" cy="359224"/>
            <a:chOff x="-57956275" y="3197925"/>
            <a:chExt cx="319000" cy="319225"/>
          </a:xfrm>
        </p:grpSpPr>
        <p:sp>
          <p:nvSpPr>
            <p:cNvPr id="8137" name="Google Shape;8137;p108"/>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108"/>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108"/>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108"/>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108"/>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108"/>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108"/>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108"/>
          <p:cNvGrpSpPr/>
          <p:nvPr/>
        </p:nvGrpSpPr>
        <p:grpSpPr>
          <a:xfrm>
            <a:off x="4905064" y="1987846"/>
            <a:ext cx="314662" cy="358971"/>
            <a:chOff x="-57940525" y="3590375"/>
            <a:chExt cx="279625" cy="319000"/>
          </a:xfrm>
        </p:grpSpPr>
        <p:sp>
          <p:nvSpPr>
            <p:cNvPr id="8145" name="Google Shape;8145;p108"/>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108"/>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108"/>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108"/>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108"/>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108"/>
          <p:cNvGrpSpPr/>
          <p:nvPr/>
        </p:nvGrpSpPr>
        <p:grpSpPr>
          <a:xfrm>
            <a:off x="4875945" y="2429217"/>
            <a:ext cx="358099" cy="358999"/>
            <a:chOff x="-57959425" y="3982600"/>
            <a:chExt cx="318225" cy="319025"/>
          </a:xfrm>
        </p:grpSpPr>
        <p:sp>
          <p:nvSpPr>
            <p:cNvPr id="8151" name="Google Shape;8151;p108"/>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108"/>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108"/>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108"/>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108"/>
          <p:cNvGrpSpPr/>
          <p:nvPr/>
        </p:nvGrpSpPr>
        <p:grpSpPr>
          <a:xfrm>
            <a:off x="7076112" y="1532546"/>
            <a:ext cx="357226" cy="357226"/>
            <a:chOff x="-55987225" y="3198925"/>
            <a:chExt cx="317450" cy="317450"/>
          </a:xfrm>
        </p:grpSpPr>
        <p:sp>
          <p:nvSpPr>
            <p:cNvPr id="8156" name="Google Shape;8156;p108"/>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108"/>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108"/>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108"/>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108"/>
          <p:cNvGrpSpPr/>
          <p:nvPr/>
        </p:nvGrpSpPr>
        <p:grpSpPr>
          <a:xfrm>
            <a:off x="7076112" y="1988578"/>
            <a:ext cx="357226" cy="357367"/>
            <a:chOff x="-55987225" y="3591025"/>
            <a:chExt cx="317450" cy="317575"/>
          </a:xfrm>
        </p:grpSpPr>
        <p:sp>
          <p:nvSpPr>
            <p:cNvPr id="8161" name="Google Shape;8161;p108"/>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108"/>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108"/>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108"/>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108"/>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6" name="Google Shape;8166;p108"/>
          <p:cNvGrpSpPr/>
          <p:nvPr/>
        </p:nvGrpSpPr>
        <p:grpSpPr>
          <a:xfrm>
            <a:off x="7090027" y="2429217"/>
            <a:ext cx="358999" cy="358999"/>
            <a:chOff x="-55988800" y="3982600"/>
            <a:chExt cx="319025" cy="319025"/>
          </a:xfrm>
        </p:grpSpPr>
        <p:sp>
          <p:nvSpPr>
            <p:cNvPr id="8167" name="Google Shape;8167;p108"/>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108"/>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108"/>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108"/>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108"/>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2" name="Google Shape;8172;p108"/>
          <p:cNvGrpSpPr/>
          <p:nvPr/>
        </p:nvGrpSpPr>
        <p:grpSpPr>
          <a:xfrm>
            <a:off x="5748546" y="2887174"/>
            <a:ext cx="356326" cy="358971"/>
            <a:chOff x="-54026025" y="3192625"/>
            <a:chExt cx="316650" cy="319000"/>
          </a:xfrm>
        </p:grpSpPr>
        <p:sp>
          <p:nvSpPr>
            <p:cNvPr id="8173" name="Google Shape;8173;p108"/>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108"/>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108"/>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108"/>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108"/>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108"/>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108"/>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108"/>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108"/>
          <p:cNvGrpSpPr/>
          <p:nvPr/>
        </p:nvGrpSpPr>
        <p:grpSpPr>
          <a:xfrm>
            <a:off x="5768492" y="3358148"/>
            <a:ext cx="316434" cy="358099"/>
            <a:chOff x="-54007925" y="3584850"/>
            <a:chExt cx="281200" cy="318225"/>
          </a:xfrm>
        </p:grpSpPr>
        <p:sp>
          <p:nvSpPr>
            <p:cNvPr id="8182" name="Google Shape;8182;p108"/>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108"/>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108"/>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108"/>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108"/>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108"/>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108"/>
          <p:cNvGrpSpPr/>
          <p:nvPr/>
        </p:nvGrpSpPr>
        <p:grpSpPr>
          <a:xfrm>
            <a:off x="5768492" y="3820033"/>
            <a:ext cx="316434" cy="358914"/>
            <a:chOff x="-54007925" y="3975575"/>
            <a:chExt cx="281200" cy="318950"/>
          </a:xfrm>
        </p:grpSpPr>
        <p:sp>
          <p:nvSpPr>
            <p:cNvPr id="8189" name="Google Shape;8189;p108"/>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108"/>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108"/>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108"/>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3" name="Google Shape;8193;p108"/>
          <p:cNvGrpSpPr/>
          <p:nvPr/>
        </p:nvGrpSpPr>
        <p:grpSpPr>
          <a:xfrm>
            <a:off x="8003359" y="2904504"/>
            <a:ext cx="274770" cy="358492"/>
            <a:chOff x="-52005775" y="3208025"/>
            <a:chExt cx="244175" cy="318575"/>
          </a:xfrm>
        </p:grpSpPr>
        <p:sp>
          <p:nvSpPr>
            <p:cNvPr id="8194" name="Google Shape;8194;p108"/>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108"/>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108"/>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108"/>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108"/>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108"/>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108"/>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108"/>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108"/>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108"/>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108"/>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108"/>
          <p:cNvGrpSpPr/>
          <p:nvPr/>
        </p:nvGrpSpPr>
        <p:grpSpPr>
          <a:xfrm>
            <a:off x="5309825" y="1532546"/>
            <a:ext cx="358099" cy="358099"/>
            <a:chOff x="-57568775" y="3198925"/>
            <a:chExt cx="318225" cy="318225"/>
          </a:xfrm>
        </p:grpSpPr>
        <p:sp>
          <p:nvSpPr>
            <p:cNvPr id="8206" name="Google Shape;8206;p10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10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10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10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10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10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108"/>
          <p:cNvGrpSpPr/>
          <p:nvPr/>
        </p:nvGrpSpPr>
        <p:grpSpPr>
          <a:xfrm>
            <a:off x="5331543" y="1987846"/>
            <a:ext cx="314662" cy="358099"/>
            <a:chOff x="-57549075" y="3590375"/>
            <a:chExt cx="279625" cy="318225"/>
          </a:xfrm>
        </p:grpSpPr>
        <p:sp>
          <p:nvSpPr>
            <p:cNvPr id="8213" name="Google Shape;8213;p108"/>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108"/>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108"/>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108"/>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108"/>
          <p:cNvGrpSpPr/>
          <p:nvPr/>
        </p:nvGrpSpPr>
        <p:grpSpPr>
          <a:xfrm>
            <a:off x="5323740" y="2429217"/>
            <a:ext cx="359871" cy="359871"/>
            <a:chOff x="-57570350" y="3982600"/>
            <a:chExt cx="319800" cy="319800"/>
          </a:xfrm>
        </p:grpSpPr>
        <p:sp>
          <p:nvSpPr>
            <p:cNvPr id="8218" name="Google Shape;8218;p108"/>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108"/>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108"/>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108"/>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108"/>
          <p:cNvGrpSpPr/>
          <p:nvPr/>
        </p:nvGrpSpPr>
        <p:grpSpPr>
          <a:xfrm>
            <a:off x="7538779" y="1531646"/>
            <a:ext cx="314662" cy="358999"/>
            <a:chOff x="-55576850" y="3198125"/>
            <a:chExt cx="279625" cy="319025"/>
          </a:xfrm>
        </p:grpSpPr>
        <p:sp>
          <p:nvSpPr>
            <p:cNvPr id="8223" name="Google Shape;8223;p108"/>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108"/>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108"/>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108"/>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108"/>
          <p:cNvGrpSpPr/>
          <p:nvPr/>
        </p:nvGrpSpPr>
        <p:grpSpPr>
          <a:xfrm>
            <a:off x="7516174" y="1987621"/>
            <a:ext cx="359871" cy="358324"/>
            <a:chOff x="-55596550" y="3590175"/>
            <a:chExt cx="319800" cy="318425"/>
          </a:xfrm>
        </p:grpSpPr>
        <p:sp>
          <p:nvSpPr>
            <p:cNvPr id="8228" name="Google Shape;8228;p108"/>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108"/>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108"/>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108"/>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2" name="Google Shape;8232;p108"/>
          <p:cNvGrpSpPr/>
          <p:nvPr/>
        </p:nvGrpSpPr>
        <p:grpSpPr>
          <a:xfrm>
            <a:off x="7531412" y="2428964"/>
            <a:ext cx="358999" cy="359252"/>
            <a:chOff x="-55595775" y="3982375"/>
            <a:chExt cx="319025" cy="319250"/>
          </a:xfrm>
        </p:grpSpPr>
        <p:sp>
          <p:nvSpPr>
            <p:cNvPr id="8233" name="Google Shape;8233;p108"/>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108"/>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108"/>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108"/>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108"/>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108"/>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108"/>
          <p:cNvGrpSpPr/>
          <p:nvPr/>
        </p:nvGrpSpPr>
        <p:grpSpPr>
          <a:xfrm>
            <a:off x="6188595" y="2887174"/>
            <a:ext cx="358999" cy="358099"/>
            <a:chOff x="-53635375" y="3192625"/>
            <a:chExt cx="319025" cy="318225"/>
          </a:xfrm>
        </p:grpSpPr>
        <p:sp>
          <p:nvSpPr>
            <p:cNvPr id="8240" name="Google Shape;8240;p108"/>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108"/>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108"/>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3" name="Google Shape;8243;p108"/>
          <p:cNvGrpSpPr/>
          <p:nvPr/>
        </p:nvGrpSpPr>
        <p:grpSpPr>
          <a:xfrm>
            <a:off x="6210763" y="3358148"/>
            <a:ext cx="314662" cy="358999"/>
            <a:chOff x="-53615675" y="3584850"/>
            <a:chExt cx="279625" cy="319025"/>
          </a:xfrm>
        </p:grpSpPr>
        <p:sp>
          <p:nvSpPr>
            <p:cNvPr id="8244" name="Google Shape;8244;p108"/>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108"/>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108"/>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108"/>
          <p:cNvGrpSpPr/>
          <p:nvPr/>
        </p:nvGrpSpPr>
        <p:grpSpPr>
          <a:xfrm>
            <a:off x="6188609" y="3821074"/>
            <a:ext cx="358971" cy="357874"/>
            <a:chOff x="-53634575" y="3976500"/>
            <a:chExt cx="319000" cy="318025"/>
          </a:xfrm>
        </p:grpSpPr>
        <p:sp>
          <p:nvSpPr>
            <p:cNvPr id="8248" name="Google Shape;8248;p108"/>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108"/>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108"/>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108"/>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108"/>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108"/>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108"/>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108"/>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6" name="Google Shape;8256;p108"/>
          <p:cNvGrpSpPr/>
          <p:nvPr/>
        </p:nvGrpSpPr>
        <p:grpSpPr>
          <a:xfrm>
            <a:off x="7983413" y="3364028"/>
            <a:ext cx="314662" cy="358436"/>
            <a:chOff x="-52023900" y="3590075"/>
            <a:chExt cx="279625" cy="318525"/>
          </a:xfrm>
        </p:grpSpPr>
        <p:sp>
          <p:nvSpPr>
            <p:cNvPr id="8257" name="Google Shape;8257;p108"/>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108"/>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108"/>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108"/>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108"/>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108"/>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108"/>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4" name="Google Shape;8264;p108"/>
          <p:cNvGrpSpPr/>
          <p:nvPr/>
        </p:nvGrpSpPr>
        <p:grpSpPr>
          <a:xfrm>
            <a:off x="5746654" y="1532546"/>
            <a:ext cx="358971" cy="358971"/>
            <a:chOff x="-57173375" y="3198925"/>
            <a:chExt cx="319000" cy="319000"/>
          </a:xfrm>
        </p:grpSpPr>
        <p:sp>
          <p:nvSpPr>
            <p:cNvPr id="8265" name="Google Shape;8265;p108"/>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108"/>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108"/>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108"/>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108"/>
          <p:cNvGrpSpPr/>
          <p:nvPr/>
        </p:nvGrpSpPr>
        <p:grpSpPr>
          <a:xfrm>
            <a:off x="5747541" y="2009987"/>
            <a:ext cx="357198" cy="314690"/>
            <a:chOff x="-57176525" y="3610050"/>
            <a:chExt cx="317425" cy="279650"/>
          </a:xfrm>
        </p:grpSpPr>
        <p:sp>
          <p:nvSpPr>
            <p:cNvPr id="8270" name="Google Shape;8270;p108"/>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108"/>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108"/>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108"/>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108"/>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108"/>
          <p:cNvGrpSpPr/>
          <p:nvPr/>
        </p:nvGrpSpPr>
        <p:grpSpPr>
          <a:xfrm>
            <a:off x="7957995" y="1532546"/>
            <a:ext cx="358099" cy="356326"/>
            <a:chOff x="-55202750" y="3198925"/>
            <a:chExt cx="318225" cy="316650"/>
          </a:xfrm>
        </p:grpSpPr>
        <p:sp>
          <p:nvSpPr>
            <p:cNvPr id="8276" name="Google Shape;8276;p108"/>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108"/>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108"/>
          <p:cNvGrpSpPr/>
          <p:nvPr/>
        </p:nvGrpSpPr>
        <p:grpSpPr>
          <a:xfrm>
            <a:off x="7968629" y="1987846"/>
            <a:ext cx="336830" cy="358099"/>
            <a:chOff x="-55194875" y="3590375"/>
            <a:chExt cx="299325" cy="318225"/>
          </a:xfrm>
        </p:grpSpPr>
        <p:sp>
          <p:nvSpPr>
            <p:cNvPr id="8279" name="Google Shape;8279;p108"/>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108"/>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108"/>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108"/>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108"/>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108"/>
          <p:cNvGrpSpPr/>
          <p:nvPr/>
        </p:nvGrpSpPr>
        <p:grpSpPr>
          <a:xfrm>
            <a:off x="7973247" y="2430117"/>
            <a:ext cx="357198" cy="357198"/>
            <a:chOff x="-55203525" y="3983400"/>
            <a:chExt cx="317425" cy="317425"/>
          </a:xfrm>
        </p:grpSpPr>
        <p:sp>
          <p:nvSpPr>
            <p:cNvPr id="8285" name="Google Shape;8285;p108"/>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108"/>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108"/>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108"/>
          <p:cNvGrpSpPr/>
          <p:nvPr/>
        </p:nvGrpSpPr>
        <p:grpSpPr>
          <a:xfrm>
            <a:off x="6639727" y="2887174"/>
            <a:ext cx="335930" cy="358971"/>
            <a:chOff x="-53232900" y="3192625"/>
            <a:chExt cx="298525" cy="319000"/>
          </a:xfrm>
        </p:grpSpPr>
        <p:sp>
          <p:nvSpPr>
            <p:cNvPr id="8289" name="Google Shape;8289;p108"/>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108"/>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108"/>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108"/>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108"/>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108"/>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108"/>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108"/>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108"/>
          <p:cNvGrpSpPr/>
          <p:nvPr/>
        </p:nvGrpSpPr>
        <p:grpSpPr>
          <a:xfrm>
            <a:off x="6629093" y="3358148"/>
            <a:ext cx="357198" cy="356326"/>
            <a:chOff x="-53242350" y="3584850"/>
            <a:chExt cx="317425" cy="316650"/>
          </a:xfrm>
        </p:grpSpPr>
        <p:sp>
          <p:nvSpPr>
            <p:cNvPr id="8298" name="Google Shape;8298;p108"/>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108"/>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108"/>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108"/>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108"/>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108"/>
          <p:cNvGrpSpPr/>
          <p:nvPr/>
        </p:nvGrpSpPr>
        <p:grpSpPr>
          <a:xfrm>
            <a:off x="6650362" y="3820849"/>
            <a:ext cx="314662" cy="358999"/>
            <a:chOff x="-53224225" y="3976300"/>
            <a:chExt cx="279625" cy="319025"/>
          </a:xfrm>
        </p:grpSpPr>
        <p:sp>
          <p:nvSpPr>
            <p:cNvPr id="8304" name="Google Shape;8304;p108"/>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108"/>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108"/>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108"/>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108"/>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108"/>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108"/>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108"/>
          <p:cNvGrpSpPr/>
          <p:nvPr/>
        </p:nvGrpSpPr>
        <p:grpSpPr>
          <a:xfrm>
            <a:off x="7961258" y="3828529"/>
            <a:ext cx="358971" cy="358408"/>
            <a:chOff x="-52043575" y="3983125"/>
            <a:chExt cx="319000" cy="318500"/>
          </a:xfrm>
        </p:grpSpPr>
        <p:sp>
          <p:nvSpPr>
            <p:cNvPr id="8312" name="Google Shape;8312;p108"/>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108"/>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108"/>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108"/>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108"/>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108"/>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108"/>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108"/>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108"/>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108"/>
          <p:cNvGrpSpPr/>
          <p:nvPr/>
        </p:nvGrpSpPr>
        <p:grpSpPr>
          <a:xfrm>
            <a:off x="6215199" y="1532546"/>
            <a:ext cx="314662" cy="358971"/>
            <a:chOff x="-56766175" y="3198925"/>
            <a:chExt cx="279625" cy="319000"/>
          </a:xfrm>
        </p:grpSpPr>
        <p:sp>
          <p:nvSpPr>
            <p:cNvPr id="8322" name="Google Shape;8322;p108"/>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108"/>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108"/>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108"/>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108"/>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108"/>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108"/>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108"/>
          <p:cNvGrpSpPr/>
          <p:nvPr/>
        </p:nvGrpSpPr>
        <p:grpSpPr>
          <a:xfrm>
            <a:off x="6214313" y="1987846"/>
            <a:ext cx="316434" cy="358099"/>
            <a:chOff x="-56766175" y="3590375"/>
            <a:chExt cx="281200" cy="318225"/>
          </a:xfrm>
        </p:grpSpPr>
        <p:sp>
          <p:nvSpPr>
            <p:cNvPr id="8330" name="Google Shape;8330;p108"/>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108"/>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108"/>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108"/>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4" name="Google Shape;8334;p108"/>
          <p:cNvGrpSpPr/>
          <p:nvPr/>
        </p:nvGrpSpPr>
        <p:grpSpPr>
          <a:xfrm>
            <a:off x="6251269" y="2429217"/>
            <a:ext cx="272126" cy="358099"/>
            <a:chOff x="-56747275" y="3982600"/>
            <a:chExt cx="241825" cy="318225"/>
          </a:xfrm>
        </p:grpSpPr>
        <p:sp>
          <p:nvSpPr>
            <p:cNvPr id="8335" name="Google Shape;8335;p108"/>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108"/>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108"/>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108"/>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108"/>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108"/>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108"/>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108"/>
          <p:cNvGrpSpPr/>
          <p:nvPr/>
        </p:nvGrpSpPr>
        <p:grpSpPr>
          <a:xfrm>
            <a:off x="4859020" y="3371455"/>
            <a:ext cx="358999" cy="342991"/>
            <a:chOff x="-54812875" y="3596675"/>
            <a:chExt cx="319025" cy="304800"/>
          </a:xfrm>
        </p:grpSpPr>
        <p:sp>
          <p:nvSpPr>
            <p:cNvPr id="8343" name="Google Shape;8343;p108"/>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108"/>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108"/>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108"/>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108"/>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108"/>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108"/>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0" name="Google Shape;8350;p108"/>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108"/>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2" name="Google Shape;8352;p108"/>
          <p:cNvGrpSpPr/>
          <p:nvPr/>
        </p:nvGrpSpPr>
        <p:grpSpPr>
          <a:xfrm>
            <a:off x="4881188" y="3827938"/>
            <a:ext cx="314662" cy="358099"/>
            <a:chOff x="-54793175" y="3982600"/>
            <a:chExt cx="279625" cy="318225"/>
          </a:xfrm>
        </p:grpSpPr>
        <p:sp>
          <p:nvSpPr>
            <p:cNvPr id="8353" name="Google Shape;8353;p108"/>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108"/>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108"/>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108"/>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108"/>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108"/>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108"/>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0" name="Google Shape;8360;p108"/>
          <p:cNvGrpSpPr/>
          <p:nvPr/>
        </p:nvGrpSpPr>
        <p:grpSpPr>
          <a:xfrm>
            <a:off x="7092647" y="2887174"/>
            <a:ext cx="314662" cy="358099"/>
            <a:chOff x="-52832000" y="3192625"/>
            <a:chExt cx="279625" cy="318225"/>
          </a:xfrm>
        </p:grpSpPr>
        <p:sp>
          <p:nvSpPr>
            <p:cNvPr id="8361" name="Google Shape;8361;p108"/>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108"/>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108"/>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108"/>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108"/>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108"/>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108"/>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108"/>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9" name="Google Shape;8369;p108"/>
          <p:cNvGrpSpPr/>
          <p:nvPr/>
        </p:nvGrpSpPr>
        <p:grpSpPr>
          <a:xfrm>
            <a:off x="5779179" y="2428542"/>
            <a:ext cx="323524" cy="358774"/>
            <a:chOff x="-57162350" y="3982000"/>
            <a:chExt cx="287500" cy="318825"/>
          </a:xfrm>
        </p:grpSpPr>
        <p:sp>
          <p:nvSpPr>
            <p:cNvPr id="8370" name="Google Shape;8370;p108"/>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108"/>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108"/>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108"/>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108"/>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108"/>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108"/>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108"/>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108"/>
          <p:cNvGrpSpPr/>
          <p:nvPr/>
        </p:nvGrpSpPr>
        <p:grpSpPr>
          <a:xfrm>
            <a:off x="7070492" y="3359048"/>
            <a:ext cx="358971" cy="357198"/>
            <a:chOff x="-52851675" y="3585650"/>
            <a:chExt cx="319000" cy="317425"/>
          </a:xfrm>
        </p:grpSpPr>
        <p:sp>
          <p:nvSpPr>
            <p:cNvPr id="8379" name="Google Shape;8379;p108"/>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108"/>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108"/>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108"/>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108"/>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108"/>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5" name="Google Shape;8385;p108"/>
          <p:cNvGrpSpPr/>
          <p:nvPr/>
        </p:nvGrpSpPr>
        <p:grpSpPr>
          <a:xfrm>
            <a:off x="7092647" y="3820849"/>
            <a:ext cx="314662" cy="358999"/>
            <a:chOff x="-52832000" y="3976300"/>
            <a:chExt cx="279625" cy="319025"/>
          </a:xfrm>
        </p:grpSpPr>
        <p:sp>
          <p:nvSpPr>
            <p:cNvPr id="8386" name="Google Shape;8386;p108"/>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108"/>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108"/>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108"/>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108"/>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108"/>
          <p:cNvGrpSpPr/>
          <p:nvPr/>
        </p:nvGrpSpPr>
        <p:grpSpPr>
          <a:xfrm>
            <a:off x="6209853" y="4275497"/>
            <a:ext cx="316434" cy="358099"/>
            <a:chOff x="-51633225" y="3198925"/>
            <a:chExt cx="281200" cy="318225"/>
          </a:xfrm>
        </p:grpSpPr>
        <p:sp>
          <p:nvSpPr>
            <p:cNvPr id="8392" name="Google Shape;8392;p108"/>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108"/>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108"/>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108"/>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108"/>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108"/>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108"/>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108"/>
          <p:cNvGrpSpPr/>
          <p:nvPr/>
        </p:nvGrpSpPr>
        <p:grpSpPr>
          <a:xfrm>
            <a:off x="6628676" y="1533418"/>
            <a:ext cx="365188" cy="357226"/>
            <a:chOff x="-56396775" y="3199700"/>
            <a:chExt cx="324525" cy="317450"/>
          </a:xfrm>
        </p:grpSpPr>
        <p:sp>
          <p:nvSpPr>
            <p:cNvPr id="8400" name="Google Shape;8400;p108"/>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108"/>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108"/>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108"/>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108"/>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108"/>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108"/>
          <p:cNvGrpSpPr/>
          <p:nvPr/>
        </p:nvGrpSpPr>
        <p:grpSpPr>
          <a:xfrm>
            <a:off x="6631771" y="1999353"/>
            <a:ext cx="358999" cy="335958"/>
            <a:chOff x="-56394425" y="3600600"/>
            <a:chExt cx="319025" cy="298550"/>
          </a:xfrm>
        </p:grpSpPr>
        <p:sp>
          <p:nvSpPr>
            <p:cNvPr id="8407" name="Google Shape;8407;p108"/>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108"/>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108"/>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0" name="Google Shape;8410;p108"/>
          <p:cNvGrpSpPr/>
          <p:nvPr/>
        </p:nvGrpSpPr>
        <p:grpSpPr>
          <a:xfrm>
            <a:off x="6662538" y="2430117"/>
            <a:ext cx="327068" cy="357198"/>
            <a:chOff x="-56379450" y="3983400"/>
            <a:chExt cx="290650" cy="317425"/>
          </a:xfrm>
        </p:grpSpPr>
        <p:sp>
          <p:nvSpPr>
            <p:cNvPr id="8411" name="Google Shape;8411;p108"/>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108"/>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108"/>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108"/>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108"/>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108"/>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108"/>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108"/>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9" name="Google Shape;8419;p108"/>
          <p:cNvGrpSpPr/>
          <p:nvPr/>
        </p:nvGrpSpPr>
        <p:grpSpPr>
          <a:xfrm>
            <a:off x="5326242" y="2894264"/>
            <a:ext cx="316434" cy="358971"/>
            <a:chOff x="-54401725" y="3198925"/>
            <a:chExt cx="281200" cy="319000"/>
          </a:xfrm>
        </p:grpSpPr>
        <p:sp>
          <p:nvSpPr>
            <p:cNvPr id="8420" name="Google Shape;8420;p108"/>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108"/>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108"/>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108"/>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108"/>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108"/>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108"/>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108"/>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108"/>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108"/>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108"/>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1" name="Google Shape;8431;p108"/>
          <p:cNvGrpSpPr/>
          <p:nvPr/>
        </p:nvGrpSpPr>
        <p:grpSpPr>
          <a:xfrm>
            <a:off x="5327128" y="3364365"/>
            <a:ext cx="314662" cy="358099"/>
            <a:chOff x="-54401725" y="3590375"/>
            <a:chExt cx="279625" cy="318225"/>
          </a:xfrm>
        </p:grpSpPr>
        <p:sp>
          <p:nvSpPr>
            <p:cNvPr id="8432" name="Google Shape;8432;p108"/>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108"/>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108"/>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108"/>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108"/>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108"/>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108"/>
          <p:cNvGrpSpPr/>
          <p:nvPr/>
        </p:nvGrpSpPr>
        <p:grpSpPr>
          <a:xfrm>
            <a:off x="5324920" y="3827938"/>
            <a:ext cx="319079" cy="358099"/>
            <a:chOff x="-54403300" y="3982600"/>
            <a:chExt cx="283550" cy="318225"/>
          </a:xfrm>
        </p:grpSpPr>
        <p:sp>
          <p:nvSpPr>
            <p:cNvPr id="8439" name="Google Shape;8439;p108"/>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108"/>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108"/>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108"/>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108"/>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108"/>
          <p:cNvGrpSpPr/>
          <p:nvPr/>
        </p:nvGrpSpPr>
        <p:grpSpPr>
          <a:xfrm>
            <a:off x="7512313" y="2889172"/>
            <a:ext cx="356298" cy="356973"/>
            <a:chOff x="-52458650" y="3194400"/>
            <a:chExt cx="316625" cy="317225"/>
          </a:xfrm>
        </p:grpSpPr>
        <p:sp>
          <p:nvSpPr>
            <p:cNvPr id="8445" name="Google Shape;8445;p108"/>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108"/>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108"/>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108"/>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108"/>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108"/>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108"/>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108"/>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108"/>
          <p:cNvGrpSpPr/>
          <p:nvPr/>
        </p:nvGrpSpPr>
        <p:grpSpPr>
          <a:xfrm>
            <a:off x="4881188" y="2894264"/>
            <a:ext cx="314662" cy="358971"/>
            <a:chOff x="-54793175" y="3198925"/>
            <a:chExt cx="279625" cy="319000"/>
          </a:xfrm>
        </p:grpSpPr>
        <p:sp>
          <p:nvSpPr>
            <p:cNvPr id="8454" name="Google Shape;8454;p108"/>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108"/>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108"/>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108"/>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108"/>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108"/>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108"/>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108"/>
          <p:cNvGrpSpPr/>
          <p:nvPr/>
        </p:nvGrpSpPr>
        <p:grpSpPr>
          <a:xfrm>
            <a:off x="7521611" y="3358148"/>
            <a:ext cx="337703" cy="357845"/>
            <a:chOff x="-52450000" y="3584850"/>
            <a:chExt cx="300100" cy="318000"/>
          </a:xfrm>
        </p:grpSpPr>
        <p:sp>
          <p:nvSpPr>
            <p:cNvPr id="8462" name="Google Shape;8462;p108"/>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108"/>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108"/>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108"/>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108"/>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108"/>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108"/>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108"/>
          <p:cNvGrpSpPr/>
          <p:nvPr/>
        </p:nvGrpSpPr>
        <p:grpSpPr>
          <a:xfrm>
            <a:off x="7533131" y="3822621"/>
            <a:ext cx="314662" cy="357226"/>
            <a:chOff x="-52440550" y="3977875"/>
            <a:chExt cx="279625" cy="317450"/>
          </a:xfrm>
        </p:grpSpPr>
        <p:sp>
          <p:nvSpPr>
            <p:cNvPr id="8470" name="Google Shape;8470;p108"/>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108"/>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108"/>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108"/>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108"/>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108"/>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108"/>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108"/>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108"/>
          <p:cNvGrpSpPr/>
          <p:nvPr/>
        </p:nvGrpSpPr>
        <p:grpSpPr>
          <a:xfrm>
            <a:off x="6645066" y="4278827"/>
            <a:ext cx="314662" cy="358999"/>
            <a:chOff x="-51623775" y="3584850"/>
            <a:chExt cx="279625" cy="319025"/>
          </a:xfrm>
        </p:grpSpPr>
        <p:sp>
          <p:nvSpPr>
            <p:cNvPr id="8479" name="Google Shape;8479;p108"/>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108"/>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108"/>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108"/>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108"/>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108"/>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108"/>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108"/>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108"/>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91" name="Shape 8491"/>
        <p:cNvGrpSpPr/>
        <p:nvPr/>
      </p:nvGrpSpPr>
      <p:grpSpPr>
        <a:xfrm>
          <a:off x="0" y="0"/>
          <a:ext cx="0" cy="0"/>
          <a:chOff x="0" y="0"/>
          <a:chExt cx="0" cy="0"/>
        </a:xfrm>
      </p:grpSpPr>
      <p:sp>
        <p:nvSpPr>
          <p:cNvPr id="8492" name="Google Shape;8492;p109"/>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493" name="Google Shape;8493;p109"/>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494" name="Google Shape;8494;p109"/>
          <p:cNvGrpSpPr/>
          <p:nvPr/>
        </p:nvGrpSpPr>
        <p:grpSpPr>
          <a:xfrm>
            <a:off x="885675" y="1539249"/>
            <a:ext cx="276003" cy="357300"/>
            <a:chOff x="-50469125" y="3183175"/>
            <a:chExt cx="233150" cy="301825"/>
          </a:xfrm>
        </p:grpSpPr>
        <p:sp>
          <p:nvSpPr>
            <p:cNvPr id="8495" name="Google Shape;8495;p109"/>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109"/>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109"/>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8" name="Google Shape;8498;p109"/>
          <p:cNvGrpSpPr/>
          <p:nvPr/>
        </p:nvGrpSpPr>
        <p:grpSpPr>
          <a:xfrm>
            <a:off x="845574" y="1974651"/>
            <a:ext cx="356205" cy="355288"/>
            <a:chOff x="-50504575" y="3550975"/>
            <a:chExt cx="300900" cy="300125"/>
          </a:xfrm>
        </p:grpSpPr>
        <p:sp>
          <p:nvSpPr>
            <p:cNvPr id="8499" name="Google Shape;8499;p109"/>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109"/>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109"/>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109"/>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109"/>
          <p:cNvGrpSpPr/>
          <p:nvPr/>
        </p:nvGrpSpPr>
        <p:grpSpPr>
          <a:xfrm>
            <a:off x="845574" y="2412893"/>
            <a:ext cx="356205" cy="354341"/>
            <a:chOff x="-50503000" y="3921175"/>
            <a:chExt cx="300900" cy="299325"/>
          </a:xfrm>
        </p:grpSpPr>
        <p:sp>
          <p:nvSpPr>
            <p:cNvPr id="8504" name="Google Shape;8504;p109"/>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109"/>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109"/>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109"/>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109"/>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109"/>
          <p:cNvGrpSpPr/>
          <p:nvPr/>
        </p:nvGrpSpPr>
        <p:grpSpPr>
          <a:xfrm>
            <a:off x="3049627" y="1558811"/>
            <a:ext cx="355258" cy="356205"/>
            <a:chOff x="-48630025" y="3199700"/>
            <a:chExt cx="300100" cy="300900"/>
          </a:xfrm>
        </p:grpSpPr>
        <p:sp>
          <p:nvSpPr>
            <p:cNvPr id="8510" name="Google Shape;8510;p109"/>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109"/>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109"/>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3" name="Google Shape;8513;p109"/>
          <p:cNvGrpSpPr/>
          <p:nvPr/>
        </p:nvGrpSpPr>
        <p:grpSpPr>
          <a:xfrm>
            <a:off x="3049627" y="1996107"/>
            <a:ext cx="355258" cy="355258"/>
            <a:chOff x="-48630025" y="3569100"/>
            <a:chExt cx="300100" cy="300100"/>
          </a:xfrm>
        </p:grpSpPr>
        <p:sp>
          <p:nvSpPr>
            <p:cNvPr id="8514" name="Google Shape;8514;p109"/>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109"/>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109"/>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109"/>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109"/>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109"/>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109"/>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109"/>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109"/>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109"/>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4" name="Google Shape;8524;p109"/>
          <p:cNvGrpSpPr/>
          <p:nvPr/>
        </p:nvGrpSpPr>
        <p:grpSpPr>
          <a:xfrm>
            <a:off x="3050101" y="2433403"/>
            <a:ext cx="354311" cy="353394"/>
            <a:chOff x="-48629225" y="3938500"/>
            <a:chExt cx="299300" cy="298525"/>
          </a:xfrm>
        </p:grpSpPr>
        <p:sp>
          <p:nvSpPr>
            <p:cNvPr id="8525" name="Google Shape;8525;p109"/>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109"/>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109"/>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109"/>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9" name="Google Shape;8529;p109"/>
          <p:cNvGrpSpPr/>
          <p:nvPr/>
        </p:nvGrpSpPr>
        <p:grpSpPr>
          <a:xfrm>
            <a:off x="1785504" y="2904744"/>
            <a:ext cx="311458" cy="354341"/>
            <a:chOff x="-46762575" y="3200500"/>
            <a:chExt cx="263100" cy="299325"/>
          </a:xfrm>
        </p:grpSpPr>
        <p:sp>
          <p:nvSpPr>
            <p:cNvPr id="8530" name="Google Shape;8530;p109"/>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109"/>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109"/>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109"/>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109"/>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109"/>
          <p:cNvGrpSpPr/>
          <p:nvPr/>
        </p:nvGrpSpPr>
        <p:grpSpPr>
          <a:xfrm>
            <a:off x="1763589" y="3363466"/>
            <a:ext cx="355288" cy="312375"/>
            <a:chOff x="-46779900" y="3588000"/>
            <a:chExt cx="300125" cy="263875"/>
          </a:xfrm>
        </p:grpSpPr>
        <p:sp>
          <p:nvSpPr>
            <p:cNvPr id="8536" name="Google Shape;8536;p109"/>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109"/>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109"/>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109"/>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0" name="Google Shape;8540;p109"/>
          <p:cNvGrpSpPr/>
          <p:nvPr/>
        </p:nvGrpSpPr>
        <p:grpSpPr>
          <a:xfrm>
            <a:off x="1764062" y="3778388"/>
            <a:ext cx="354341" cy="353394"/>
            <a:chOff x="-46779100" y="3938500"/>
            <a:chExt cx="299325" cy="298525"/>
          </a:xfrm>
        </p:grpSpPr>
        <p:sp>
          <p:nvSpPr>
            <p:cNvPr id="8541" name="Google Shape;8541;p109"/>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109"/>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109"/>
          <p:cNvGrpSpPr/>
          <p:nvPr/>
        </p:nvGrpSpPr>
        <p:grpSpPr>
          <a:xfrm>
            <a:off x="3971800" y="2911255"/>
            <a:ext cx="355258" cy="355288"/>
            <a:chOff x="-44924250" y="3206000"/>
            <a:chExt cx="300100" cy="300125"/>
          </a:xfrm>
        </p:grpSpPr>
        <p:sp>
          <p:nvSpPr>
            <p:cNvPr id="8544" name="Google Shape;8544;p109"/>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109"/>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109"/>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109"/>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109"/>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109"/>
          <p:cNvGrpSpPr/>
          <p:nvPr/>
        </p:nvGrpSpPr>
        <p:grpSpPr>
          <a:xfrm>
            <a:off x="1286286" y="1539249"/>
            <a:ext cx="355258" cy="355258"/>
            <a:chOff x="-50134375" y="3183175"/>
            <a:chExt cx="300100" cy="300100"/>
          </a:xfrm>
        </p:grpSpPr>
        <p:sp>
          <p:nvSpPr>
            <p:cNvPr id="8550" name="Google Shape;8550;p109"/>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109"/>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109"/>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109"/>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109"/>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109"/>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109"/>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109"/>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109"/>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109"/>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0" name="Google Shape;8560;p109"/>
          <p:cNvGrpSpPr/>
          <p:nvPr/>
        </p:nvGrpSpPr>
        <p:grpSpPr>
          <a:xfrm>
            <a:off x="1286286" y="1974651"/>
            <a:ext cx="355258" cy="355288"/>
            <a:chOff x="-50134375" y="3550975"/>
            <a:chExt cx="300100" cy="300125"/>
          </a:xfrm>
        </p:grpSpPr>
        <p:sp>
          <p:nvSpPr>
            <p:cNvPr id="8561" name="Google Shape;8561;p109"/>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109"/>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3" name="Google Shape;8563;p109"/>
          <p:cNvGrpSpPr/>
          <p:nvPr/>
        </p:nvGrpSpPr>
        <p:grpSpPr>
          <a:xfrm>
            <a:off x="1286286" y="2412183"/>
            <a:ext cx="355258" cy="355051"/>
            <a:chOff x="-50134375" y="3920575"/>
            <a:chExt cx="300100" cy="299925"/>
          </a:xfrm>
        </p:grpSpPr>
        <p:sp>
          <p:nvSpPr>
            <p:cNvPr id="8564" name="Google Shape;8564;p109"/>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109"/>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109"/>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109"/>
          <p:cNvGrpSpPr/>
          <p:nvPr/>
        </p:nvGrpSpPr>
        <p:grpSpPr>
          <a:xfrm>
            <a:off x="3497010" y="1559758"/>
            <a:ext cx="357123" cy="355258"/>
            <a:chOff x="-48262200" y="3200500"/>
            <a:chExt cx="301675" cy="300100"/>
          </a:xfrm>
        </p:grpSpPr>
        <p:sp>
          <p:nvSpPr>
            <p:cNvPr id="8568" name="Google Shape;8568;p109"/>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109"/>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109"/>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109"/>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109"/>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109"/>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109"/>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109"/>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109"/>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7" name="Google Shape;8577;p109"/>
          <p:cNvGrpSpPr/>
          <p:nvPr/>
        </p:nvGrpSpPr>
        <p:grpSpPr>
          <a:xfrm>
            <a:off x="3526383" y="1996847"/>
            <a:ext cx="298377" cy="354519"/>
            <a:chOff x="-48233050" y="3569725"/>
            <a:chExt cx="252050" cy="299475"/>
          </a:xfrm>
        </p:grpSpPr>
        <p:sp>
          <p:nvSpPr>
            <p:cNvPr id="8578" name="Google Shape;8578;p109"/>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109"/>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109"/>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1" name="Google Shape;8581;p109"/>
          <p:cNvGrpSpPr/>
          <p:nvPr/>
        </p:nvGrpSpPr>
        <p:grpSpPr>
          <a:xfrm>
            <a:off x="3550148" y="2430591"/>
            <a:ext cx="250847" cy="358070"/>
            <a:chOff x="-48216525" y="3936125"/>
            <a:chExt cx="211900" cy="302475"/>
          </a:xfrm>
        </p:grpSpPr>
        <p:sp>
          <p:nvSpPr>
            <p:cNvPr id="8582" name="Google Shape;8582;p109"/>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109"/>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109"/>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109"/>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6" name="Google Shape;8586;p109"/>
          <p:cNvGrpSpPr/>
          <p:nvPr/>
        </p:nvGrpSpPr>
        <p:grpSpPr>
          <a:xfrm>
            <a:off x="2205866" y="2905661"/>
            <a:ext cx="355258" cy="355288"/>
            <a:chOff x="-46410500" y="3201275"/>
            <a:chExt cx="300100" cy="300125"/>
          </a:xfrm>
        </p:grpSpPr>
        <p:sp>
          <p:nvSpPr>
            <p:cNvPr id="8587" name="Google Shape;8587;p109"/>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109"/>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109"/>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109"/>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109"/>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109"/>
          <p:cNvGrpSpPr/>
          <p:nvPr/>
        </p:nvGrpSpPr>
        <p:grpSpPr>
          <a:xfrm>
            <a:off x="2205866" y="3341092"/>
            <a:ext cx="355258" cy="356205"/>
            <a:chOff x="-46409700" y="3569100"/>
            <a:chExt cx="300100" cy="300900"/>
          </a:xfrm>
        </p:grpSpPr>
        <p:sp>
          <p:nvSpPr>
            <p:cNvPr id="8593" name="Google Shape;8593;p109"/>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109"/>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109"/>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109"/>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109"/>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109"/>
          <p:cNvGrpSpPr/>
          <p:nvPr/>
        </p:nvGrpSpPr>
        <p:grpSpPr>
          <a:xfrm>
            <a:off x="2193747" y="3776524"/>
            <a:ext cx="379497" cy="358070"/>
            <a:chOff x="-46422300" y="3936925"/>
            <a:chExt cx="320575" cy="302475"/>
          </a:xfrm>
        </p:grpSpPr>
        <p:sp>
          <p:nvSpPr>
            <p:cNvPr id="8599" name="Google Shape;8599;p109"/>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109"/>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1" name="Google Shape;8601;p109"/>
          <p:cNvGrpSpPr/>
          <p:nvPr/>
        </p:nvGrpSpPr>
        <p:grpSpPr>
          <a:xfrm>
            <a:off x="3971326" y="3330852"/>
            <a:ext cx="356205" cy="355258"/>
            <a:chOff x="-44914800" y="3560450"/>
            <a:chExt cx="300900" cy="300100"/>
          </a:xfrm>
        </p:grpSpPr>
        <p:sp>
          <p:nvSpPr>
            <p:cNvPr id="8602" name="Google Shape;8602;p109"/>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109"/>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109"/>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109"/>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109"/>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7" name="Google Shape;8607;p109"/>
          <p:cNvGrpSpPr/>
          <p:nvPr/>
        </p:nvGrpSpPr>
        <p:grpSpPr>
          <a:xfrm>
            <a:off x="1726378" y="1539486"/>
            <a:ext cx="354311" cy="354104"/>
            <a:chOff x="-49764975" y="3183375"/>
            <a:chExt cx="299300" cy="299125"/>
          </a:xfrm>
        </p:grpSpPr>
        <p:sp>
          <p:nvSpPr>
            <p:cNvPr id="8608" name="Google Shape;8608;p10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10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10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10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10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10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10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10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10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7" name="Google Shape;8617;p109"/>
          <p:cNvGrpSpPr/>
          <p:nvPr/>
        </p:nvGrpSpPr>
        <p:grpSpPr>
          <a:xfrm>
            <a:off x="1726378" y="1974947"/>
            <a:ext cx="354311" cy="355909"/>
            <a:chOff x="-49764975" y="3551225"/>
            <a:chExt cx="299300" cy="300650"/>
          </a:xfrm>
        </p:grpSpPr>
        <p:sp>
          <p:nvSpPr>
            <p:cNvPr id="8618" name="Google Shape;8618;p10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10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10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10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10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10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10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10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10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10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10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109"/>
          <p:cNvGrpSpPr/>
          <p:nvPr/>
        </p:nvGrpSpPr>
        <p:grpSpPr>
          <a:xfrm>
            <a:off x="1724040" y="2411710"/>
            <a:ext cx="358987" cy="355525"/>
            <a:chOff x="-49766550" y="3920175"/>
            <a:chExt cx="303250" cy="300325"/>
          </a:xfrm>
        </p:grpSpPr>
        <p:sp>
          <p:nvSpPr>
            <p:cNvPr id="8630" name="Google Shape;8630;p109"/>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109"/>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109"/>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109"/>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4" name="Google Shape;8634;p109"/>
          <p:cNvGrpSpPr/>
          <p:nvPr/>
        </p:nvGrpSpPr>
        <p:grpSpPr>
          <a:xfrm>
            <a:off x="3939571" y="1559758"/>
            <a:ext cx="357123" cy="354341"/>
            <a:chOff x="-47892800" y="3200500"/>
            <a:chExt cx="301675" cy="299325"/>
          </a:xfrm>
        </p:grpSpPr>
        <p:sp>
          <p:nvSpPr>
            <p:cNvPr id="8635" name="Google Shape;8635;p109"/>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109"/>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109"/>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109"/>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109"/>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109"/>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109"/>
          <p:cNvGrpSpPr/>
          <p:nvPr/>
        </p:nvGrpSpPr>
        <p:grpSpPr>
          <a:xfrm>
            <a:off x="4003437" y="1996107"/>
            <a:ext cx="229391" cy="355258"/>
            <a:chOff x="-47839250" y="3569100"/>
            <a:chExt cx="193775" cy="300100"/>
          </a:xfrm>
        </p:grpSpPr>
        <p:sp>
          <p:nvSpPr>
            <p:cNvPr id="8642" name="Google Shape;8642;p109"/>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109"/>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109"/>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109"/>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109"/>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109"/>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8" name="Google Shape;8648;p109"/>
          <p:cNvGrpSpPr/>
          <p:nvPr/>
        </p:nvGrpSpPr>
        <p:grpSpPr>
          <a:xfrm>
            <a:off x="3940503" y="2432456"/>
            <a:ext cx="355258" cy="356205"/>
            <a:chOff x="-47892800" y="3937700"/>
            <a:chExt cx="300100" cy="300900"/>
          </a:xfrm>
        </p:grpSpPr>
        <p:sp>
          <p:nvSpPr>
            <p:cNvPr id="8649" name="Google Shape;8649;p109"/>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109"/>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109"/>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109"/>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109"/>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109"/>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109"/>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109"/>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109"/>
          <p:cNvGrpSpPr/>
          <p:nvPr/>
        </p:nvGrpSpPr>
        <p:grpSpPr>
          <a:xfrm>
            <a:off x="2645798" y="2926170"/>
            <a:ext cx="355258" cy="311458"/>
            <a:chOff x="-46042675" y="3218600"/>
            <a:chExt cx="300100" cy="263100"/>
          </a:xfrm>
        </p:grpSpPr>
        <p:sp>
          <p:nvSpPr>
            <p:cNvPr id="8658" name="Google Shape;8658;p109"/>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109"/>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109"/>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109"/>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109"/>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109"/>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109"/>
          <p:cNvGrpSpPr/>
          <p:nvPr/>
        </p:nvGrpSpPr>
        <p:grpSpPr>
          <a:xfrm>
            <a:off x="2645798" y="3340619"/>
            <a:ext cx="355258" cy="323118"/>
            <a:chOff x="-46042675" y="3568700"/>
            <a:chExt cx="300100" cy="272950"/>
          </a:xfrm>
        </p:grpSpPr>
        <p:sp>
          <p:nvSpPr>
            <p:cNvPr id="8665" name="Google Shape;8665;p109"/>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109"/>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109"/>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109"/>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109"/>
          <p:cNvGrpSpPr/>
          <p:nvPr/>
        </p:nvGrpSpPr>
        <p:grpSpPr>
          <a:xfrm>
            <a:off x="2687749" y="3777589"/>
            <a:ext cx="271357" cy="356057"/>
            <a:chOff x="-46007225" y="3937825"/>
            <a:chExt cx="229225" cy="300775"/>
          </a:xfrm>
        </p:grpSpPr>
        <p:sp>
          <p:nvSpPr>
            <p:cNvPr id="8670" name="Google Shape;8670;p109"/>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109"/>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109"/>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109"/>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109"/>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109"/>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109"/>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109"/>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109"/>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109"/>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109"/>
          <p:cNvGrpSpPr/>
          <p:nvPr/>
        </p:nvGrpSpPr>
        <p:grpSpPr>
          <a:xfrm>
            <a:off x="3993241" y="3767675"/>
            <a:ext cx="312375" cy="357596"/>
            <a:chOff x="-44895900" y="3929450"/>
            <a:chExt cx="263875" cy="302075"/>
          </a:xfrm>
        </p:grpSpPr>
        <p:sp>
          <p:nvSpPr>
            <p:cNvPr id="8681" name="Google Shape;8681;p109"/>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109"/>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109"/>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109"/>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109"/>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109"/>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109"/>
          <p:cNvGrpSpPr/>
          <p:nvPr/>
        </p:nvGrpSpPr>
        <p:grpSpPr>
          <a:xfrm>
            <a:off x="2167060" y="1550436"/>
            <a:ext cx="356205" cy="332885"/>
            <a:chOff x="-49397175" y="3192625"/>
            <a:chExt cx="300900" cy="281200"/>
          </a:xfrm>
        </p:grpSpPr>
        <p:sp>
          <p:nvSpPr>
            <p:cNvPr id="8688" name="Google Shape;8688;p109"/>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109"/>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109"/>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109"/>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109"/>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109"/>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109"/>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109"/>
          <p:cNvGrpSpPr/>
          <p:nvPr/>
        </p:nvGrpSpPr>
        <p:grpSpPr>
          <a:xfrm>
            <a:off x="2193163" y="1974651"/>
            <a:ext cx="304000" cy="356205"/>
            <a:chOff x="-49375900" y="3550975"/>
            <a:chExt cx="256800" cy="300900"/>
          </a:xfrm>
        </p:grpSpPr>
        <p:sp>
          <p:nvSpPr>
            <p:cNvPr id="8696" name="Google Shape;8696;p109"/>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109"/>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109"/>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109"/>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109"/>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109"/>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109"/>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109"/>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109"/>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109"/>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109"/>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7" name="Google Shape;8707;p109"/>
          <p:cNvGrpSpPr/>
          <p:nvPr/>
        </p:nvGrpSpPr>
        <p:grpSpPr>
          <a:xfrm>
            <a:off x="2188516" y="2411946"/>
            <a:ext cx="313293" cy="356205"/>
            <a:chOff x="-49378250" y="3920375"/>
            <a:chExt cx="264650" cy="300900"/>
          </a:xfrm>
        </p:grpSpPr>
        <p:sp>
          <p:nvSpPr>
            <p:cNvPr id="8708" name="Google Shape;8708;p109"/>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109"/>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109"/>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109"/>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109"/>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109"/>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109"/>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5" name="Google Shape;8715;p109"/>
          <p:cNvGrpSpPr/>
          <p:nvPr/>
        </p:nvGrpSpPr>
        <p:grpSpPr>
          <a:xfrm>
            <a:off x="907504" y="2904744"/>
            <a:ext cx="312375" cy="357123"/>
            <a:chOff x="-47505300" y="3200500"/>
            <a:chExt cx="263875" cy="301675"/>
          </a:xfrm>
        </p:grpSpPr>
        <p:sp>
          <p:nvSpPr>
            <p:cNvPr id="8716" name="Google Shape;8716;p109"/>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109"/>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109"/>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109"/>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109"/>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109"/>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109"/>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109"/>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109"/>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109"/>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109"/>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109"/>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109"/>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109"/>
          <p:cNvGrpSpPr/>
          <p:nvPr/>
        </p:nvGrpSpPr>
        <p:grpSpPr>
          <a:xfrm>
            <a:off x="885604" y="3341092"/>
            <a:ext cx="356176" cy="355051"/>
            <a:chOff x="-47524975" y="3569100"/>
            <a:chExt cx="300875" cy="299925"/>
          </a:xfrm>
        </p:grpSpPr>
        <p:sp>
          <p:nvSpPr>
            <p:cNvPr id="8730" name="Google Shape;8730;p109"/>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109"/>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109"/>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109"/>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109"/>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109"/>
          <p:cNvGrpSpPr/>
          <p:nvPr/>
        </p:nvGrpSpPr>
        <p:grpSpPr>
          <a:xfrm>
            <a:off x="886062" y="3820354"/>
            <a:ext cx="355258" cy="270410"/>
            <a:chOff x="-47523400" y="3973950"/>
            <a:chExt cx="300100" cy="228425"/>
          </a:xfrm>
        </p:grpSpPr>
        <p:sp>
          <p:nvSpPr>
            <p:cNvPr id="8736" name="Google Shape;8736;p109"/>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109"/>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109"/>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109"/>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109"/>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1" name="Google Shape;8741;p109"/>
          <p:cNvGrpSpPr/>
          <p:nvPr/>
        </p:nvGrpSpPr>
        <p:grpSpPr>
          <a:xfrm>
            <a:off x="3091183" y="2903353"/>
            <a:ext cx="354341" cy="357596"/>
            <a:chOff x="-45673275" y="3199325"/>
            <a:chExt cx="299325" cy="302075"/>
          </a:xfrm>
        </p:grpSpPr>
        <p:sp>
          <p:nvSpPr>
            <p:cNvPr id="8742" name="Google Shape;8742;p109"/>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109"/>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109"/>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5" name="Google Shape;8745;p109"/>
          <p:cNvGrpSpPr/>
          <p:nvPr/>
        </p:nvGrpSpPr>
        <p:grpSpPr>
          <a:xfrm>
            <a:off x="3090251" y="3361602"/>
            <a:ext cx="356205" cy="314240"/>
            <a:chOff x="-45674075" y="3586425"/>
            <a:chExt cx="300900" cy="265450"/>
          </a:xfrm>
        </p:grpSpPr>
        <p:sp>
          <p:nvSpPr>
            <p:cNvPr id="8746" name="Google Shape;8746;p109"/>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109"/>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8" name="Google Shape;8748;p109"/>
          <p:cNvGrpSpPr/>
          <p:nvPr/>
        </p:nvGrpSpPr>
        <p:grpSpPr>
          <a:xfrm>
            <a:off x="3091183" y="3777441"/>
            <a:ext cx="354341" cy="356205"/>
            <a:chOff x="-45673275" y="3937700"/>
            <a:chExt cx="299325" cy="300900"/>
          </a:xfrm>
        </p:grpSpPr>
        <p:sp>
          <p:nvSpPr>
            <p:cNvPr id="8749" name="Google Shape;8749;p109"/>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109"/>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109"/>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109"/>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109"/>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109"/>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5" name="Google Shape;8755;p109"/>
          <p:cNvGrpSpPr/>
          <p:nvPr/>
        </p:nvGrpSpPr>
        <p:grpSpPr>
          <a:xfrm>
            <a:off x="2205349" y="4270225"/>
            <a:ext cx="356205" cy="356205"/>
            <a:chOff x="-44512325" y="3176075"/>
            <a:chExt cx="300900" cy="300900"/>
          </a:xfrm>
        </p:grpSpPr>
        <p:sp>
          <p:nvSpPr>
            <p:cNvPr id="8756" name="Google Shape;8756;p10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10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10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9" name="Google Shape;8759;p109"/>
          <p:cNvGrpSpPr/>
          <p:nvPr/>
        </p:nvGrpSpPr>
        <p:grpSpPr>
          <a:xfrm>
            <a:off x="2608689" y="1539249"/>
            <a:ext cx="354341" cy="354341"/>
            <a:chOff x="-49027775" y="3183175"/>
            <a:chExt cx="299325" cy="299325"/>
          </a:xfrm>
        </p:grpSpPr>
        <p:sp>
          <p:nvSpPr>
            <p:cNvPr id="8760" name="Google Shape;8760;p109"/>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109"/>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109"/>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109"/>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4" name="Google Shape;8764;p109"/>
          <p:cNvGrpSpPr/>
          <p:nvPr/>
        </p:nvGrpSpPr>
        <p:grpSpPr>
          <a:xfrm>
            <a:off x="2608230" y="1974651"/>
            <a:ext cx="355258" cy="357152"/>
            <a:chOff x="-49027775" y="3550975"/>
            <a:chExt cx="300100" cy="301700"/>
          </a:xfrm>
        </p:grpSpPr>
        <p:sp>
          <p:nvSpPr>
            <p:cNvPr id="8765" name="Google Shape;8765;p109"/>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109"/>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109"/>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109"/>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109"/>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109"/>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109"/>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109"/>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109"/>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109"/>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109"/>
          <p:cNvGrpSpPr/>
          <p:nvPr/>
        </p:nvGrpSpPr>
        <p:grpSpPr>
          <a:xfrm>
            <a:off x="2606306" y="2411710"/>
            <a:ext cx="359106" cy="355525"/>
            <a:chOff x="-49031025" y="3920175"/>
            <a:chExt cx="303350" cy="300325"/>
          </a:xfrm>
        </p:grpSpPr>
        <p:sp>
          <p:nvSpPr>
            <p:cNvPr id="8776" name="Google Shape;8776;p109"/>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109"/>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109"/>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109"/>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109"/>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109"/>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2" name="Google Shape;8782;p109"/>
          <p:cNvGrpSpPr/>
          <p:nvPr/>
        </p:nvGrpSpPr>
        <p:grpSpPr>
          <a:xfrm>
            <a:off x="1322411" y="2904744"/>
            <a:ext cx="356176" cy="354341"/>
            <a:chOff x="-47155575" y="3200500"/>
            <a:chExt cx="300875" cy="299325"/>
          </a:xfrm>
        </p:grpSpPr>
        <p:sp>
          <p:nvSpPr>
            <p:cNvPr id="8783" name="Google Shape;8783;p109"/>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109"/>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109"/>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109"/>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109"/>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109"/>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9" name="Google Shape;8789;p109"/>
          <p:cNvGrpSpPr/>
          <p:nvPr/>
        </p:nvGrpSpPr>
        <p:grpSpPr>
          <a:xfrm>
            <a:off x="1322870" y="3341092"/>
            <a:ext cx="355258" cy="355258"/>
            <a:chOff x="-47154800" y="3569100"/>
            <a:chExt cx="300100" cy="300100"/>
          </a:xfrm>
        </p:grpSpPr>
        <p:sp>
          <p:nvSpPr>
            <p:cNvPr id="8790" name="Google Shape;8790;p109"/>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109"/>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109"/>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109"/>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109"/>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109"/>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6" name="Google Shape;8796;p109"/>
          <p:cNvGrpSpPr/>
          <p:nvPr/>
        </p:nvGrpSpPr>
        <p:grpSpPr>
          <a:xfrm>
            <a:off x="1323343" y="3779305"/>
            <a:ext cx="354311" cy="353423"/>
            <a:chOff x="-47154000" y="3939275"/>
            <a:chExt cx="299300" cy="298550"/>
          </a:xfrm>
        </p:grpSpPr>
        <p:sp>
          <p:nvSpPr>
            <p:cNvPr id="8797" name="Google Shape;8797;p109"/>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109"/>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109"/>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109"/>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1" name="Google Shape;8801;p109"/>
          <p:cNvGrpSpPr/>
          <p:nvPr/>
        </p:nvGrpSpPr>
        <p:grpSpPr>
          <a:xfrm>
            <a:off x="3548633" y="2904744"/>
            <a:ext cx="312375" cy="354341"/>
            <a:chOff x="-45286550" y="3200500"/>
            <a:chExt cx="263875" cy="299325"/>
          </a:xfrm>
        </p:grpSpPr>
        <p:sp>
          <p:nvSpPr>
            <p:cNvPr id="8802" name="Google Shape;8802;p109"/>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109"/>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109"/>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109"/>
          <p:cNvGrpSpPr/>
          <p:nvPr/>
        </p:nvGrpSpPr>
        <p:grpSpPr>
          <a:xfrm>
            <a:off x="3548633" y="3342039"/>
            <a:ext cx="312375" cy="354311"/>
            <a:chOff x="-45286550" y="3569900"/>
            <a:chExt cx="263875" cy="299300"/>
          </a:xfrm>
        </p:grpSpPr>
        <p:sp>
          <p:nvSpPr>
            <p:cNvPr id="8806" name="Google Shape;8806;p109"/>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109"/>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109"/>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109"/>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109"/>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109"/>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2" name="Google Shape;8812;p109"/>
          <p:cNvGrpSpPr/>
          <p:nvPr/>
        </p:nvGrpSpPr>
        <p:grpSpPr>
          <a:xfrm>
            <a:off x="3559820" y="3778388"/>
            <a:ext cx="290001" cy="355258"/>
            <a:chOff x="-45277900" y="3938500"/>
            <a:chExt cx="244975" cy="300100"/>
          </a:xfrm>
        </p:grpSpPr>
        <p:sp>
          <p:nvSpPr>
            <p:cNvPr id="8813" name="Google Shape;8813;p109"/>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109"/>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109"/>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109"/>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7" name="Google Shape;8817;p109"/>
          <p:cNvGrpSpPr/>
          <p:nvPr/>
        </p:nvGrpSpPr>
        <p:grpSpPr>
          <a:xfrm>
            <a:off x="2645769" y="4247490"/>
            <a:ext cx="355258" cy="355258"/>
            <a:chOff x="-44502875" y="3576975"/>
            <a:chExt cx="300100" cy="300100"/>
          </a:xfrm>
        </p:grpSpPr>
        <p:sp>
          <p:nvSpPr>
            <p:cNvPr id="8818" name="Google Shape;8818;p109"/>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109"/>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109"/>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1" name="Google Shape;8821;p109"/>
          <p:cNvGrpSpPr/>
          <p:nvPr/>
        </p:nvGrpSpPr>
        <p:grpSpPr>
          <a:xfrm>
            <a:off x="4858981" y="1973145"/>
            <a:ext cx="356196" cy="354670"/>
            <a:chOff x="-13946200" y="3647075"/>
            <a:chExt cx="353650" cy="352100"/>
          </a:xfrm>
        </p:grpSpPr>
        <p:sp>
          <p:nvSpPr>
            <p:cNvPr id="8822" name="Google Shape;8822;p109"/>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109"/>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109"/>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109"/>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109"/>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109"/>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109"/>
          <p:cNvGrpSpPr/>
          <p:nvPr/>
        </p:nvGrpSpPr>
        <p:grpSpPr>
          <a:xfrm>
            <a:off x="6642374" y="1532628"/>
            <a:ext cx="357002" cy="354267"/>
            <a:chOff x="-12163025" y="3214275"/>
            <a:chExt cx="354450" cy="351700"/>
          </a:xfrm>
        </p:grpSpPr>
        <p:sp>
          <p:nvSpPr>
            <p:cNvPr id="8829" name="Google Shape;8829;p109"/>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109"/>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109"/>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2" name="Google Shape;8832;p109"/>
          <p:cNvGrpSpPr/>
          <p:nvPr/>
        </p:nvGrpSpPr>
        <p:grpSpPr>
          <a:xfrm>
            <a:off x="6643154" y="1972365"/>
            <a:ext cx="355441" cy="356232"/>
            <a:chOff x="-12160675" y="3647875"/>
            <a:chExt cx="352900" cy="353650"/>
          </a:xfrm>
        </p:grpSpPr>
        <p:sp>
          <p:nvSpPr>
            <p:cNvPr id="8833" name="Google Shape;8833;p109"/>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109"/>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109"/>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109"/>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109"/>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109"/>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109"/>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0" name="Google Shape;8840;p109"/>
          <p:cNvGrpSpPr/>
          <p:nvPr/>
        </p:nvGrpSpPr>
        <p:grpSpPr>
          <a:xfrm>
            <a:off x="6653870" y="2416821"/>
            <a:ext cx="354635" cy="356232"/>
            <a:chOff x="-12160675" y="4081850"/>
            <a:chExt cx="352100" cy="353650"/>
          </a:xfrm>
        </p:grpSpPr>
        <p:sp>
          <p:nvSpPr>
            <p:cNvPr id="8841" name="Google Shape;8841;p109"/>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109"/>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109"/>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109"/>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109"/>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109"/>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109"/>
          <p:cNvGrpSpPr/>
          <p:nvPr/>
        </p:nvGrpSpPr>
        <p:grpSpPr>
          <a:xfrm>
            <a:off x="4858836" y="2891264"/>
            <a:ext cx="355416" cy="355652"/>
            <a:chOff x="-10391650" y="3180600"/>
            <a:chExt cx="352875" cy="353075"/>
          </a:xfrm>
        </p:grpSpPr>
        <p:sp>
          <p:nvSpPr>
            <p:cNvPr id="8848" name="Google Shape;8848;p109"/>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109"/>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109"/>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109"/>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109"/>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109"/>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4" name="Google Shape;8854;p109"/>
          <p:cNvGrpSpPr/>
          <p:nvPr/>
        </p:nvGrpSpPr>
        <p:grpSpPr>
          <a:xfrm>
            <a:off x="4858835" y="3368062"/>
            <a:ext cx="354635" cy="353890"/>
            <a:chOff x="-10390875" y="3616350"/>
            <a:chExt cx="352100" cy="351325"/>
          </a:xfrm>
        </p:grpSpPr>
        <p:sp>
          <p:nvSpPr>
            <p:cNvPr id="8855" name="Google Shape;8855;p109"/>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109"/>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109"/>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8" name="Google Shape;8858;p109"/>
          <p:cNvGrpSpPr/>
          <p:nvPr/>
        </p:nvGrpSpPr>
        <p:grpSpPr>
          <a:xfrm>
            <a:off x="7525810" y="2892727"/>
            <a:ext cx="312585" cy="354670"/>
            <a:chOff x="-10370400" y="4049550"/>
            <a:chExt cx="310350" cy="352100"/>
          </a:xfrm>
        </p:grpSpPr>
        <p:sp>
          <p:nvSpPr>
            <p:cNvPr id="8859" name="Google Shape;8859;p109"/>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109"/>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109"/>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109"/>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109"/>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109"/>
          <p:cNvGrpSpPr/>
          <p:nvPr/>
        </p:nvGrpSpPr>
        <p:grpSpPr>
          <a:xfrm>
            <a:off x="6630066" y="2891668"/>
            <a:ext cx="379236" cy="354847"/>
            <a:chOff x="-8674650" y="3210975"/>
            <a:chExt cx="376525" cy="352275"/>
          </a:xfrm>
        </p:grpSpPr>
        <p:sp>
          <p:nvSpPr>
            <p:cNvPr id="8865" name="Google Shape;8865;p109"/>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109"/>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109"/>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109"/>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109"/>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109"/>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1" name="Google Shape;8871;p109"/>
          <p:cNvGrpSpPr/>
          <p:nvPr/>
        </p:nvGrpSpPr>
        <p:grpSpPr>
          <a:xfrm>
            <a:off x="5301563" y="1973145"/>
            <a:ext cx="356221" cy="354670"/>
            <a:chOff x="-13512225" y="3647075"/>
            <a:chExt cx="353675" cy="352100"/>
          </a:xfrm>
        </p:grpSpPr>
        <p:sp>
          <p:nvSpPr>
            <p:cNvPr id="8872" name="Google Shape;8872;p109"/>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109"/>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109"/>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109"/>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109"/>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109"/>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109"/>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109"/>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109"/>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109"/>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109"/>
          <p:cNvGrpSpPr/>
          <p:nvPr/>
        </p:nvGrpSpPr>
        <p:grpSpPr>
          <a:xfrm>
            <a:off x="5311876" y="2417211"/>
            <a:ext cx="356221" cy="355451"/>
            <a:chOff x="-13512225" y="4080275"/>
            <a:chExt cx="353675" cy="352875"/>
          </a:xfrm>
        </p:grpSpPr>
        <p:sp>
          <p:nvSpPr>
            <p:cNvPr id="8883" name="Google Shape;8883;p109"/>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109"/>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109"/>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109"/>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109"/>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109"/>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109"/>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109"/>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109"/>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109"/>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109"/>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4" name="Google Shape;8894;p109"/>
          <p:cNvGrpSpPr/>
          <p:nvPr/>
        </p:nvGrpSpPr>
        <p:grpSpPr>
          <a:xfrm>
            <a:off x="7084956" y="1564572"/>
            <a:ext cx="356196" cy="290379"/>
            <a:chOff x="-11728250" y="3245400"/>
            <a:chExt cx="353650" cy="288275"/>
          </a:xfrm>
        </p:grpSpPr>
        <p:sp>
          <p:nvSpPr>
            <p:cNvPr id="8895" name="Google Shape;8895;p109"/>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109"/>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109"/>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109"/>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109"/>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0" name="Google Shape;8900;p109"/>
          <p:cNvGrpSpPr/>
          <p:nvPr/>
        </p:nvGrpSpPr>
        <p:grpSpPr>
          <a:xfrm>
            <a:off x="7117464" y="2417211"/>
            <a:ext cx="311804" cy="355451"/>
            <a:chOff x="-11703850" y="4081850"/>
            <a:chExt cx="309575" cy="352875"/>
          </a:xfrm>
        </p:grpSpPr>
        <p:sp>
          <p:nvSpPr>
            <p:cNvPr id="8901" name="Google Shape;8901;p109"/>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109"/>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109"/>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109"/>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109"/>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109"/>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109"/>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109"/>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9" name="Google Shape;8909;p109"/>
          <p:cNvGrpSpPr/>
          <p:nvPr/>
        </p:nvGrpSpPr>
        <p:grpSpPr>
          <a:xfrm>
            <a:off x="5306120" y="2891364"/>
            <a:ext cx="357002" cy="355451"/>
            <a:chOff x="-9958475" y="3180025"/>
            <a:chExt cx="354450" cy="352875"/>
          </a:xfrm>
        </p:grpSpPr>
        <p:sp>
          <p:nvSpPr>
            <p:cNvPr id="8910" name="Google Shape;8910;p109"/>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109"/>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109"/>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3" name="Google Shape;8913;p109"/>
          <p:cNvGrpSpPr/>
          <p:nvPr/>
        </p:nvGrpSpPr>
        <p:grpSpPr>
          <a:xfrm>
            <a:off x="5315247" y="3367345"/>
            <a:ext cx="337966" cy="355325"/>
            <a:chOff x="-9949025" y="3615575"/>
            <a:chExt cx="335550" cy="352750"/>
          </a:xfrm>
        </p:grpSpPr>
        <p:sp>
          <p:nvSpPr>
            <p:cNvPr id="8914" name="Google Shape;8914;p109"/>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109"/>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109"/>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7" name="Google Shape;8917;p109"/>
          <p:cNvGrpSpPr/>
          <p:nvPr/>
        </p:nvGrpSpPr>
        <p:grpSpPr>
          <a:xfrm>
            <a:off x="7950093" y="2890851"/>
            <a:ext cx="360175" cy="358423"/>
            <a:chOff x="-9961625" y="4048175"/>
            <a:chExt cx="357600" cy="355825"/>
          </a:xfrm>
        </p:grpSpPr>
        <p:sp>
          <p:nvSpPr>
            <p:cNvPr id="8918" name="Google Shape;8918;p109"/>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109"/>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109"/>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109"/>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109"/>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109"/>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4" name="Google Shape;8924;p109"/>
          <p:cNvGrpSpPr/>
          <p:nvPr/>
        </p:nvGrpSpPr>
        <p:grpSpPr>
          <a:xfrm>
            <a:off x="6636814" y="3366363"/>
            <a:ext cx="364959" cy="357289"/>
            <a:chOff x="-8680950" y="3624225"/>
            <a:chExt cx="362350" cy="354700"/>
          </a:xfrm>
        </p:grpSpPr>
        <p:sp>
          <p:nvSpPr>
            <p:cNvPr id="8925" name="Google Shape;8925;p109"/>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109"/>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109"/>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109"/>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109"/>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109"/>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1" name="Google Shape;8931;p109"/>
          <p:cNvGrpSpPr/>
          <p:nvPr/>
        </p:nvGrpSpPr>
        <p:grpSpPr>
          <a:xfrm>
            <a:off x="5773058" y="1532024"/>
            <a:ext cx="313365" cy="355476"/>
            <a:chOff x="-13056975" y="3212300"/>
            <a:chExt cx="311125" cy="352900"/>
          </a:xfrm>
        </p:grpSpPr>
        <p:sp>
          <p:nvSpPr>
            <p:cNvPr id="8932" name="Google Shape;8932;p109"/>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109"/>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109"/>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109"/>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6" name="Google Shape;8936;p109"/>
          <p:cNvGrpSpPr/>
          <p:nvPr/>
        </p:nvGrpSpPr>
        <p:grpSpPr>
          <a:xfrm>
            <a:off x="5750446" y="1972818"/>
            <a:ext cx="358588" cy="355325"/>
            <a:chOff x="-13077450" y="3647075"/>
            <a:chExt cx="356025" cy="352750"/>
          </a:xfrm>
        </p:grpSpPr>
        <p:sp>
          <p:nvSpPr>
            <p:cNvPr id="8937" name="Google Shape;8937;p109"/>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109"/>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109"/>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0" name="Google Shape;8940;p109"/>
          <p:cNvGrpSpPr/>
          <p:nvPr/>
        </p:nvGrpSpPr>
        <p:grpSpPr>
          <a:xfrm>
            <a:off x="5761552" y="2416418"/>
            <a:ext cx="357002" cy="357037"/>
            <a:chOff x="-13079025" y="4079475"/>
            <a:chExt cx="354450" cy="354450"/>
          </a:xfrm>
        </p:grpSpPr>
        <p:sp>
          <p:nvSpPr>
            <p:cNvPr id="8941" name="Google Shape;8941;p109"/>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109"/>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109"/>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109"/>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5" name="Google Shape;8945;p109"/>
          <p:cNvGrpSpPr/>
          <p:nvPr/>
        </p:nvGrpSpPr>
        <p:grpSpPr>
          <a:xfrm>
            <a:off x="7534619" y="1532427"/>
            <a:ext cx="356221" cy="354670"/>
            <a:chOff x="-11292700" y="3213875"/>
            <a:chExt cx="353675" cy="352100"/>
          </a:xfrm>
        </p:grpSpPr>
        <p:sp>
          <p:nvSpPr>
            <p:cNvPr id="8946" name="Google Shape;8946;p109"/>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109"/>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109"/>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109"/>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109"/>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109"/>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109"/>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3" name="Google Shape;8953;p109"/>
          <p:cNvGrpSpPr/>
          <p:nvPr/>
        </p:nvGrpSpPr>
        <p:grpSpPr>
          <a:xfrm>
            <a:off x="7528677" y="1972365"/>
            <a:ext cx="368106" cy="356232"/>
            <a:chOff x="-11299000" y="3647875"/>
            <a:chExt cx="365475" cy="353650"/>
          </a:xfrm>
        </p:grpSpPr>
        <p:sp>
          <p:nvSpPr>
            <p:cNvPr id="8954" name="Google Shape;8954;p109"/>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109"/>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109"/>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109"/>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109"/>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109"/>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0" name="Google Shape;8960;p109"/>
          <p:cNvGrpSpPr/>
          <p:nvPr/>
        </p:nvGrpSpPr>
        <p:grpSpPr>
          <a:xfrm>
            <a:off x="7544139" y="2428316"/>
            <a:ext cx="357808" cy="333240"/>
            <a:chOff x="-11295075" y="4092875"/>
            <a:chExt cx="355250" cy="330825"/>
          </a:xfrm>
        </p:grpSpPr>
        <p:sp>
          <p:nvSpPr>
            <p:cNvPr id="8961" name="Google Shape;8961;p109"/>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109"/>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109"/>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109"/>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109"/>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6" name="Google Shape;8966;p109"/>
          <p:cNvGrpSpPr/>
          <p:nvPr/>
        </p:nvGrpSpPr>
        <p:grpSpPr>
          <a:xfrm>
            <a:off x="5769739" y="2891364"/>
            <a:ext cx="312585" cy="355451"/>
            <a:chOff x="-9500075" y="3180800"/>
            <a:chExt cx="310350" cy="352875"/>
          </a:xfrm>
        </p:grpSpPr>
        <p:sp>
          <p:nvSpPr>
            <p:cNvPr id="8967" name="Google Shape;8967;p109"/>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109"/>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109"/>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109"/>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109"/>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109"/>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109"/>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109"/>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109"/>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6" name="Google Shape;8976;p109"/>
          <p:cNvGrpSpPr/>
          <p:nvPr/>
        </p:nvGrpSpPr>
        <p:grpSpPr>
          <a:xfrm>
            <a:off x="5747530" y="3366879"/>
            <a:ext cx="356221" cy="356257"/>
            <a:chOff x="-9523700" y="3614000"/>
            <a:chExt cx="353675" cy="353675"/>
          </a:xfrm>
        </p:grpSpPr>
        <p:sp>
          <p:nvSpPr>
            <p:cNvPr id="8977" name="Google Shape;8977;p109"/>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109"/>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109"/>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109"/>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109"/>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109"/>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109"/>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109"/>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109"/>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6" name="Google Shape;8986;p109"/>
          <p:cNvGrpSpPr/>
          <p:nvPr/>
        </p:nvGrpSpPr>
        <p:grpSpPr>
          <a:xfrm>
            <a:off x="7532481" y="3389521"/>
            <a:ext cx="356221" cy="354670"/>
            <a:chOff x="-9523700" y="4049550"/>
            <a:chExt cx="353675" cy="352100"/>
          </a:xfrm>
        </p:grpSpPr>
        <p:sp>
          <p:nvSpPr>
            <p:cNvPr id="8987" name="Google Shape;8987;p109"/>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109"/>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109"/>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109"/>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109"/>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109"/>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109"/>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4" name="Google Shape;8994;p109"/>
          <p:cNvGrpSpPr/>
          <p:nvPr/>
        </p:nvGrpSpPr>
        <p:grpSpPr>
          <a:xfrm>
            <a:off x="7088596" y="3389494"/>
            <a:ext cx="357002" cy="311029"/>
            <a:chOff x="-8209150" y="3659675"/>
            <a:chExt cx="354450" cy="308775"/>
          </a:xfrm>
        </p:grpSpPr>
        <p:sp>
          <p:nvSpPr>
            <p:cNvPr id="8995" name="Google Shape;8995;p109"/>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109"/>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109"/>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109"/>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109"/>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109"/>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1" name="Google Shape;9001;p109"/>
          <p:cNvGrpSpPr/>
          <p:nvPr/>
        </p:nvGrpSpPr>
        <p:grpSpPr>
          <a:xfrm>
            <a:off x="6202157" y="2418407"/>
            <a:ext cx="356221" cy="353059"/>
            <a:chOff x="-12643475" y="4081850"/>
            <a:chExt cx="353675" cy="350500"/>
          </a:xfrm>
        </p:grpSpPr>
        <p:sp>
          <p:nvSpPr>
            <p:cNvPr id="9002" name="Google Shape;9002;p109"/>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109"/>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109"/>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109"/>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6" name="Google Shape;9006;p109"/>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7" name="Google Shape;9007;p109"/>
          <p:cNvGrpSpPr/>
          <p:nvPr/>
        </p:nvGrpSpPr>
        <p:grpSpPr>
          <a:xfrm>
            <a:off x="7984757" y="2428316"/>
            <a:ext cx="356221" cy="333240"/>
            <a:chOff x="-10858725" y="4092875"/>
            <a:chExt cx="353675" cy="330825"/>
          </a:xfrm>
        </p:grpSpPr>
        <p:sp>
          <p:nvSpPr>
            <p:cNvPr id="9008" name="Google Shape;9008;p109"/>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109"/>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109"/>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109"/>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109"/>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109"/>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4" name="Google Shape;9014;p109"/>
          <p:cNvGrpSpPr/>
          <p:nvPr/>
        </p:nvGrpSpPr>
        <p:grpSpPr>
          <a:xfrm>
            <a:off x="6243280" y="3367282"/>
            <a:ext cx="252278" cy="355451"/>
            <a:chOff x="-9039300" y="3614000"/>
            <a:chExt cx="250475" cy="352875"/>
          </a:xfrm>
        </p:grpSpPr>
        <p:sp>
          <p:nvSpPr>
            <p:cNvPr id="9015" name="Google Shape;9015;p109"/>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109"/>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7" name="Google Shape;9017;p109"/>
          <p:cNvGrpSpPr/>
          <p:nvPr/>
        </p:nvGrpSpPr>
        <p:grpSpPr>
          <a:xfrm>
            <a:off x="7975246" y="3389521"/>
            <a:ext cx="354635" cy="354670"/>
            <a:chOff x="-9088150" y="4049550"/>
            <a:chExt cx="352100" cy="352100"/>
          </a:xfrm>
        </p:grpSpPr>
        <p:sp>
          <p:nvSpPr>
            <p:cNvPr id="9018" name="Google Shape;9018;p109"/>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109"/>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109"/>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109"/>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109"/>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109"/>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109"/>
          <p:cNvGrpSpPr/>
          <p:nvPr/>
        </p:nvGrpSpPr>
        <p:grpSpPr>
          <a:xfrm>
            <a:off x="7109610" y="2891754"/>
            <a:ext cx="315757" cy="354670"/>
            <a:chOff x="-8191825" y="3174500"/>
            <a:chExt cx="313500" cy="352100"/>
          </a:xfrm>
        </p:grpSpPr>
        <p:sp>
          <p:nvSpPr>
            <p:cNvPr id="9025" name="Google Shape;9025;p109"/>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109"/>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109"/>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8" name="Google Shape;9028;p109"/>
          <p:cNvGrpSpPr/>
          <p:nvPr/>
        </p:nvGrpSpPr>
        <p:grpSpPr>
          <a:xfrm>
            <a:off x="4858968" y="1532275"/>
            <a:ext cx="356221" cy="354973"/>
            <a:chOff x="-13947000" y="3212800"/>
            <a:chExt cx="353675" cy="352400"/>
          </a:xfrm>
        </p:grpSpPr>
        <p:sp>
          <p:nvSpPr>
            <p:cNvPr id="9029" name="Google Shape;9029;p109"/>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109"/>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1" name="Google Shape;9031;p109"/>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32" name="Google Shape;9032;p109"/>
          <p:cNvGrpSpPr/>
          <p:nvPr/>
        </p:nvGrpSpPr>
        <p:grpSpPr>
          <a:xfrm>
            <a:off x="5301563" y="1531633"/>
            <a:ext cx="356221" cy="356257"/>
            <a:chOff x="-13512225" y="3211525"/>
            <a:chExt cx="353675" cy="353675"/>
          </a:xfrm>
        </p:grpSpPr>
        <p:sp>
          <p:nvSpPr>
            <p:cNvPr id="9033" name="Google Shape;9033;p109"/>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109"/>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109"/>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109"/>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109"/>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8" name="Google Shape;9038;p109"/>
          <p:cNvGrpSpPr/>
          <p:nvPr/>
        </p:nvGrpSpPr>
        <p:grpSpPr>
          <a:xfrm>
            <a:off x="6191845" y="1532024"/>
            <a:ext cx="356221" cy="355476"/>
            <a:chOff x="-12643475" y="3212300"/>
            <a:chExt cx="353675" cy="352900"/>
          </a:xfrm>
        </p:grpSpPr>
        <p:sp>
          <p:nvSpPr>
            <p:cNvPr id="9039" name="Google Shape;9039;p109"/>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109"/>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109"/>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109"/>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109"/>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109"/>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109"/>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109"/>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109"/>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8" name="Google Shape;9048;p109"/>
          <p:cNvGrpSpPr/>
          <p:nvPr/>
        </p:nvGrpSpPr>
        <p:grpSpPr>
          <a:xfrm>
            <a:off x="6191845" y="1983798"/>
            <a:ext cx="356221" cy="333366"/>
            <a:chOff x="-12643475" y="3657325"/>
            <a:chExt cx="353675" cy="330950"/>
          </a:xfrm>
        </p:grpSpPr>
        <p:sp>
          <p:nvSpPr>
            <p:cNvPr id="9049" name="Google Shape;9049;p109"/>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109"/>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109"/>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109"/>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109"/>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109"/>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109"/>
          <p:cNvGrpSpPr/>
          <p:nvPr/>
        </p:nvGrpSpPr>
        <p:grpSpPr>
          <a:xfrm>
            <a:off x="7974847" y="1532427"/>
            <a:ext cx="355416" cy="354670"/>
            <a:chOff x="-10857925" y="3213875"/>
            <a:chExt cx="352875" cy="352100"/>
          </a:xfrm>
        </p:grpSpPr>
        <p:sp>
          <p:nvSpPr>
            <p:cNvPr id="9056" name="Google Shape;9056;p109"/>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109"/>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109"/>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109"/>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109"/>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109"/>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109"/>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109"/>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109"/>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109"/>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6" name="Google Shape;9066;p109"/>
          <p:cNvGrpSpPr/>
          <p:nvPr/>
        </p:nvGrpSpPr>
        <p:grpSpPr>
          <a:xfrm>
            <a:off x="6191762" y="2891855"/>
            <a:ext cx="356096" cy="354469"/>
            <a:chOff x="-9089725" y="3180200"/>
            <a:chExt cx="353550" cy="351900"/>
          </a:xfrm>
        </p:grpSpPr>
        <p:sp>
          <p:nvSpPr>
            <p:cNvPr id="9067" name="Google Shape;9067;p109"/>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109"/>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9" name="Google Shape;9069;p109"/>
          <p:cNvGrpSpPr/>
          <p:nvPr/>
        </p:nvGrpSpPr>
        <p:grpSpPr>
          <a:xfrm>
            <a:off x="7083760" y="1971660"/>
            <a:ext cx="358588" cy="357642"/>
            <a:chOff x="7083760" y="1971660"/>
            <a:chExt cx="358588" cy="357642"/>
          </a:xfrm>
        </p:grpSpPr>
        <p:sp>
          <p:nvSpPr>
            <p:cNvPr id="9070" name="Google Shape;9070;p109"/>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109"/>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109"/>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109"/>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109"/>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109"/>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109"/>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109"/>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109"/>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109"/>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109"/>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109"/>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85" name="Shape 9085"/>
        <p:cNvGrpSpPr/>
        <p:nvPr/>
      </p:nvGrpSpPr>
      <p:grpSpPr>
        <a:xfrm>
          <a:off x="0" y="0"/>
          <a:ext cx="0" cy="0"/>
          <a:chOff x="0" y="0"/>
          <a:chExt cx="0" cy="0"/>
        </a:xfrm>
      </p:grpSpPr>
      <p:sp>
        <p:nvSpPr>
          <p:cNvPr id="9086" name="Google Shape;9086;p11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9087" name="Google Shape;9087;p110"/>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88" name="Google Shape;9088;p110"/>
          <p:cNvGrpSpPr/>
          <p:nvPr/>
        </p:nvGrpSpPr>
        <p:grpSpPr>
          <a:xfrm>
            <a:off x="748855" y="2243507"/>
            <a:ext cx="452798" cy="449473"/>
            <a:chOff x="-21322300" y="3693325"/>
            <a:chExt cx="306400" cy="304150"/>
          </a:xfrm>
        </p:grpSpPr>
        <p:sp>
          <p:nvSpPr>
            <p:cNvPr id="9089" name="Google Shape;9089;p110"/>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110"/>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110"/>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110"/>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3" name="Google Shape;9093;p110"/>
          <p:cNvGrpSpPr/>
          <p:nvPr/>
        </p:nvGrpSpPr>
        <p:grpSpPr>
          <a:xfrm>
            <a:off x="748263" y="2810244"/>
            <a:ext cx="453980" cy="422540"/>
            <a:chOff x="-21322300" y="4077125"/>
            <a:chExt cx="307200" cy="285925"/>
          </a:xfrm>
        </p:grpSpPr>
        <p:sp>
          <p:nvSpPr>
            <p:cNvPr id="9094" name="Google Shape;9094;p11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11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11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11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11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11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11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11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11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11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11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11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6" name="Google Shape;9106;p110"/>
          <p:cNvGrpSpPr/>
          <p:nvPr/>
        </p:nvGrpSpPr>
        <p:grpSpPr>
          <a:xfrm>
            <a:off x="3525440" y="1689128"/>
            <a:ext cx="451653" cy="450212"/>
            <a:chOff x="-19394200" y="3333800"/>
            <a:chExt cx="305625" cy="304650"/>
          </a:xfrm>
        </p:grpSpPr>
        <p:sp>
          <p:nvSpPr>
            <p:cNvPr id="9107" name="Google Shape;9107;p110"/>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110"/>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110"/>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110"/>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110"/>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110"/>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110"/>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110"/>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110"/>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6" name="Google Shape;9116;p110"/>
          <p:cNvGrpSpPr/>
          <p:nvPr/>
        </p:nvGrpSpPr>
        <p:grpSpPr>
          <a:xfrm>
            <a:off x="3524276" y="2243580"/>
            <a:ext cx="453980" cy="449325"/>
            <a:chOff x="-19396575" y="3708500"/>
            <a:chExt cx="307200" cy="304050"/>
          </a:xfrm>
        </p:grpSpPr>
        <p:sp>
          <p:nvSpPr>
            <p:cNvPr id="9117" name="Google Shape;9117;p110"/>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110"/>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110"/>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0" name="Google Shape;9120;p110"/>
          <p:cNvGrpSpPr/>
          <p:nvPr/>
        </p:nvGrpSpPr>
        <p:grpSpPr>
          <a:xfrm>
            <a:off x="3518457" y="2796461"/>
            <a:ext cx="465618" cy="450101"/>
            <a:chOff x="-19394200" y="4084200"/>
            <a:chExt cx="315075" cy="304575"/>
          </a:xfrm>
        </p:grpSpPr>
        <p:sp>
          <p:nvSpPr>
            <p:cNvPr id="9121" name="Google Shape;9121;p110"/>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110"/>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110"/>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110"/>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110"/>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110"/>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7" name="Google Shape;9127;p110"/>
          <p:cNvGrpSpPr/>
          <p:nvPr/>
        </p:nvGrpSpPr>
        <p:grpSpPr>
          <a:xfrm>
            <a:off x="6324167" y="1689001"/>
            <a:ext cx="400447" cy="450470"/>
            <a:chOff x="-17526750" y="3309200"/>
            <a:chExt cx="270975" cy="304825"/>
          </a:xfrm>
        </p:grpSpPr>
        <p:sp>
          <p:nvSpPr>
            <p:cNvPr id="9128" name="Google Shape;9128;p110"/>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110"/>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110"/>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110"/>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110"/>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3" name="Google Shape;9133;p110"/>
          <p:cNvGrpSpPr/>
          <p:nvPr/>
        </p:nvGrpSpPr>
        <p:grpSpPr>
          <a:xfrm>
            <a:off x="6300319" y="2244173"/>
            <a:ext cx="448143" cy="448143"/>
            <a:chOff x="-17542500" y="3684100"/>
            <a:chExt cx="303250" cy="303250"/>
          </a:xfrm>
        </p:grpSpPr>
        <p:sp>
          <p:nvSpPr>
            <p:cNvPr id="9134" name="Google Shape;9134;p110"/>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110"/>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110"/>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110"/>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110"/>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110"/>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110"/>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1" name="Google Shape;9141;p110"/>
          <p:cNvGrpSpPr/>
          <p:nvPr/>
        </p:nvGrpSpPr>
        <p:grpSpPr>
          <a:xfrm>
            <a:off x="6299728" y="2810817"/>
            <a:ext cx="449325" cy="421395"/>
            <a:chOff x="-17542500" y="4068450"/>
            <a:chExt cx="304050" cy="285150"/>
          </a:xfrm>
        </p:grpSpPr>
        <p:sp>
          <p:nvSpPr>
            <p:cNvPr id="9142" name="Google Shape;9142;p110"/>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110"/>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110"/>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110"/>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110"/>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110"/>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8" name="Google Shape;9148;p110"/>
          <p:cNvGrpSpPr/>
          <p:nvPr/>
        </p:nvGrpSpPr>
        <p:grpSpPr>
          <a:xfrm>
            <a:off x="3530150" y="3342211"/>
            <a:ext cx="343404" cy="449325"/>
            <a:chOff x="-15652200" y="3335975"/>
            <a:chExt cx="232375" cy="304050"/>
          </a:xfrm>
        </p:grpSpPr>
        <p:sp>
          <p:nvSpPr>
            <p:cNvPr id="9149" name="Google Shape;9149;p110"/>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110"/>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110"/>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110"/>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110"/>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110"/>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110"/>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110"/>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110"/>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8" name="Google Shape;9158;p110"/>
          <p:cNvGrpSpPr/>
          <p:nvPr/>
        </p:nvGrpSpPr>
        <p:grpSpPr>
          <a:xfrm>
            <a:off x="1303491" y="1689573"/>
            <a:ext cx="450470" cy="449325"/>
            <a:chOff x="-20946600" y="3317850"/>
            <a:chExt cx="304825" cy="304050"/>
          </a:xfrm>
        </p:grpSpPr>
        <p:sp>
          <p:nvSpPr>
            <p:cNvPr id="9159" name="Google Shape;9159;p110"/>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110"/>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110"/>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2" name="Google Shape;9162;p110"/>
          <p:cNvGrpSpPr/>
          <p:nvPr/>
        </p:nvGrpSpPr>
        <p:grpSpPr>
          <a:xfrm>
            <a:off x="1304064" y="2243729"/>
            <a:ext cx="449325" cy="449030"/>
            <a:chOff x="-20945825" y="3692175"/>
            <a:chExt cx="304050" cy="303850"/>
          </a:xfrm>
        </p:grpSpPr>
        <p:sp>
          <p:nvSpPr>
            <p:cNvPr id="9163" name="Google Shape;9163;p110"/>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110"/>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110"/>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110"/>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7" name="Google Shape;9167;p110"/>
          <p:cNvGrpSpPr/>
          <p:nvPr/>
        </p:nvGrpSpPr>
        <p:grpSpPr>
          <a:xfrm>
            <a:off x="1329667" y="2797442"/>
            <a:ext cx="398119" cy="448143"/>
            <a:chOff x="-20930075" y="4066100"/>
            <a:chExt cx="269400" cy="303250"/>
          </a:xfrm>
        </p:grpSpPr>
        <p:sp>
          <p:nvSpPr>
            <p:cNvPr id="9168" name="Google Shape;9168;p110"/>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110"/>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0" name="Google Shape;9170;p110"/>
          <p:cNvGrpSpPr/>
          <p:nvPr/>
        </p:nvGrpSpPr>
        <p:grpSpPr>
          <a:xfrm>
            <a:off x="4110888" y="1689848"/>
            <a:ext cx="372516" cy="448771"/>
            <a:chOff x="-18994100" y="3334775"/>
            <a:chExt cx="252075" cy="303675"/>
          </a:xfrm>
        </p:grpSpPr>
        <p:sp>
          <p:nvSpPr>
            <p:cNvPr id="9171" name="Google Shape;9171;p110"/>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110"/>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110"/>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110"/>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5" name="Google Shape;9175;p110"/>
          <p:cNvGrpSpPr/>
          <p:nvPr/>
        </p:nvGrpSpPr>
        <p:grpSpPr>
          <a:xfrm>
            <a:off x="4125445" y="2244743"/>
            <a:ext cx="343404" cy="446998"/>
            <a:chOff x="-18983850" y="3710075"/>
            <a:chExt cx="232375" cy="302475"/>
          </a:xfrm>
        </p:grpSpPr>
        <p:sp>
          <p:nvSpPr>
            <p:cNvPr id="9176" name="Google Shape;9176;p110"/>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110"/>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110"/>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110"/>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0" name="Google Shape;9180;p110"/>
          <p:cNvGrpSpPr/>
          <p:nvPr/>
        </p:nvGrpSpPr>
        <p:grpSpPr>
          <a:xfrm>
            <a:off x="4071911" y="2797422"/>
            <a:ext cx="450470" cy="448180"/>
            <a:chOff x="-19020075" y="4084200"/>
            <a:chExt cx="304825" cy="303275"/>
          </a:xfrm>
        </p:grpSpPr>
        <p:sp>
          <p:nvSpPr>
            <p:cNvPr id="9181" name="Google Shape;9181;p110"/>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110"/>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110"/>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110"/>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110"/>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110"/>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110"/>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110"/>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110"/>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0" name="Google Shape;9190;p110"/>
          <p:cNvGrpSpPr/>
          <p:nvPr/>
        </p:nvGrpSpPr>
        <p:grpSpPr>
          <a:xfrm>
            <a:off x="6889176" y="1689001"/>
            <a:ext cx="396937" cy="450470"/>
            <a:chOff x="-17149475" y="3309200"/>
            <a:chExt cx="268600" cy="304825"/>
          </a:xfrm>
        </p:grpSpPr>
        <p:sp>
          <p:nvSpPr>
            <p:cNvPr id="9191" name="Google Shape;9191;p110"/>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110"/>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3" name="Google Shape;9193;p110"/>
          <p:cNvGrpSpPr/>
          <p:nvPr/>
        </p:nvGrpSpPr>
        <p:grpSpPr>
          <a:xfrm>
            <a:off x="6862982" y="2258120"/>
            <a:ext cx="449325" cy="420249"/>
            <a:chOff x="-17168375" y="3692750"/>
            <a:chExt cx="304050" cy="284375"/>
          </a:xfrm>
        </p:grpSpPr>
        <p:sp>
          <p:nvSpPr>
            <p:cNvPr id="9194" name="Google Shape;9194;p110"/>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110"/>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110"/>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110"/>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110"/>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110"/>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110"/>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1" name="Google Shape;9201;p110"/>
          <p:cNvGrpSpPr/>
          <p:nvPr/>
        </p:nvGrpSpPr>
        <p:grpSpPr>
          <a:xfrm>
            <a:off x="6859491" y="2796852"/>
            <a:ext cx="456308" cy="449325"/>
            <a:chOff x="-17170750" y="4058800"/>
            <a:chExt cx="308775" cy="304050"/>
          </a:xfrm>
        </p:grpSpPr>
        <p:sp>
          <p:nvSpPr>
            <p:cNvPr id="9202" name="Google Shape;9202;p110"/>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110"/>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110"/>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110"/>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110"/>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110"/>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110"/>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110"/>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110"/>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110"/>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110"/>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110"/>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110"/>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110"/>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110"/>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110"/>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110"/>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9" name="Google Shape;9219;p110"/>
          <p:cNvGrpSpPr/>
          <p:nvPr/>
        </p:nvGrpSpPr>
        <p:grpSpPr>
          <a:xfrm>
            <a:off x="5721388" y="3343358"/>
            <a:ext cx="450470" cy="446998"/>
            <a:chOff x="-15688425" y="3707725"/>
            <a:chExt cx="304825" cy="302475"/>
          </a:xfrm>
        </p:grpSpPr>
        <p:sp>
          <p:nvSpPr>
            <p:cNvPr id="9220" name="Google Shape;9220;p110"/>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110"/>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110"/>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110"/>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110"/>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110"/>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6" name="Google Shape;9226;p110"/>
          <p:cNvGrpSpPr/>
          <p:nvPr/>
        </p:nvGrpSpPr>
        <p:grpSpPr>
          <a:xfrm>
            <a:off x="1865544" y="1690441"/>
            <a:ext cx="451653" cy="447589"/>
            <a:chOff x="-20572500" y="3319025"/>
            <a:chExt cx="305625" cy="302875"/>
          </a:xfrm>
        </p:grpSpPr>
        <p:sp>
          <p:nvSpPr>
            <p:cNvPr id="9227" name="Google Shape;9227;p110"/>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110"/>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9" name="Google Shape;9229;p110"/>
          <p:cNvGrpSpPr/>
          <p:nvPr/>
        </p:nvGrpSpPr>
        <p:grpSpPr>
          <a:xfrm>
            <a:off x="1866708" y="2305410"/>
            <a:ext cx="449325" cy="325670"/>
            <a:chOff x="-20571700" y="3722875"/>
            <a:chExt cx="304050" cy="220375"/>
          </a:xfrm>
        </p:grpSpPr>
        <p:sp>
          <p:nvSpPr>
            <p:cNvPr id="9230" name="Google Shape;9230;p110"/>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110"/>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110"/>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110"/>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110"/>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110"/>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110"/>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7" name="Google Shape;9237;p110"/>
          <p:cNvGrpSpPr/>
          <p:nvPr/>
        </p:nvGrpSpPr>
        <p:grpSpPr>
          <a:xfrm>
            <a:off x="1866135" y="2796278"/>
            <a:ext cx="450470" cy="450470"/>
            <a:chOff x="-20571700" y="4066875"/>
            <a:chExt cx="304825" cy="304825"/>
          </a:xfrm>
        </p:grpSpPr>
        <p:sp>
          <p:nvSpPr>
            <p:cNvPr id="9238" name="Google Shape;9238;p110"/>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110"/>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110"/>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110"/>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110"/>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110"/>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4" name="Google Shape;9244;p110"/>
          <p:cNvGrpSpPr/>
          <p:nvPr/>
        </p:nvGrpSpPr>
        <p:grpSpPr>
          <a:xfrm>
            <a:off x="4632837" y="1688259"/>
            <a:ext cx="453980" cy="451948"/>
            <a:chOff x="-18645175" y="3334200"/>
            <a:chExt cx="307200" cy="305825"/>
          </a:xfrm>
        </p:grpSpPr>
        <p:sp>
          <p:nvSpPr>
            <p:cNvPr id="9245" name="Google Shape;9245;p110"/>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110"/>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110"/>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110"/>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110"/>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0" name="Google Shape;9250;p110"/>
          <p:cNvGrpSpPr/>
          <p:nvPr/>
        </p:nvGrpSpPr>
        <p:grpSpPr>
          <a:xfrm>
            <a:off x="4633429" y="2242989"/>
            <a:ext cx="452798" cy="450507"/>
            <a:chOff x="-18645175" y="3708500"/>
            <a:chExt cx="306400" cy="304850"/>
          </a:xfrm>
        </p:grpSpPr>
        <p:sp>
          <p:nvSpPr>
            <p:cNvPr id="9251" name="Google Shape;9251;p110"/>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110"/>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110"/>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110"/>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110"/>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110"/>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110"/>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8" name="Google Shape;9258;p110"/>
          <p:cNvGrpSpPr/>
          <p:nvPr/>
        </p:nvGrpSpPr>
        <p:grpSpPr>
          <a:xfrm>
            <a:off x="4631101" y="2795630"/>
            <a:ext cx="457453" cy="451763"/>
            <a:chOff x="-18647525" y="4082625"/>
            <a:chExt cx="309550" cy="305700"/>
          </a:xfrm>
        </p:grpSpPr>
        <p:sp>
          <p:nvSpPr>
            <p:cNvPr id="9259" name="Google Shape;9259;p110"/>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110"/>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110"/>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110"/>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3" name="Google Shape;9263;p110"/>
          <p:cNvGrpSpPr/>
          <p:nvPr/>
        </p:nvGrpSpPr>
        <p:grpSpPr>
          <a:xfrm>
            <a:off x="7441485" y="1689592"/>
            <a:ext cx="395755" cy="449288"/>
            <a:chOff x="-16775350" y="3309200"/>
            <a:chExt cx="267800" cy="304025"/>
          </a:xfrm>
        </p:grpSpPr>
        <p:sp>
          <p:nvSpPr>
            <p:cNvPr id="9264" name="Google Shape;9264;p110"/>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110"/>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110"/>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7" name="Google Shape;9267;p110"/>
          <p:cNvGrpSpPr/>
          <p:nvPr/>
        </p:nvGrpSpPr>
        <p:grpSpPr>
          <a:xfrm>
            <a:off x="7441485" y="2241827"/>
            <a:ext cx="395755" cy="452835"/>
            <a:chOff x="-16775350" y="3683300"/>
            <a:chExt cx="267800" cy="306425"/>
          </a:xfrm>
        </p:grpSpPr>
        <p:sp>
          <p:nvSpPr>
            <p:cNvPr id="9268" name="Google Shape;9268;p110"/>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110"/>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110"/>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1" name="Google Shape;9271;p110"/>
          <p:cNvGrpSpPr/>
          <p:nvPr/>
        </p:nvGrpSpPr>
        <p:grpSpPr>
          <a:xfrm>
            <a:off x="7413536" y="2796870"/>
            <a:ext cx="451653" cy="449288"/>
            <a:chOff x="-16794250" y="4058225"/>
            <a:chExt cx="305625" cy="304025"/>
          </a:xfrm>
        </p:grpSpPr>
        <p:sp>
          <p:nvSpPr>
            <p:cNvPr id="9272" name="Google Shape;9272;p110"/>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110"/>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110"/>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110"/>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110"/>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110"/>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110"/>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110"/>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110"/>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1" name="Google Shape;9281;p110"/>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2" name="Google Shape;9282;p110"/>
          <p:cNvGrpSpPr/>
          <p:nvPr/>
        </p:nvGrpSpPr>
        <p:grpSpPr>
          <a:xfrm>
            <a:off x="2414953" y="1689573"/>
            <a:ext cx="457453" cy="449325"/>
            <a:chOff x="-20199150" y="3317850"/>
            <a:chExt cx="309550" cy="304050"/>
          </a:xfrm>
        </p:grpSpPr>
        <p:sp>
          <p:nvSpPr>
            <p:cNvPr id="9283" name="Google Shape;9283;p110"/>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110"/>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110"/>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110"/>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110"/>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110"/>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110"/>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0" name="Google Shape;9290;p110"/>
          <p:cNvGrpSpPr/>
          <p:nvPr/>
        </p:nvGrpSpPr>
        <p:grpSpPr>
          <a:xfrm>
            <a:off x="2417281" y="2242861"/>
            <a:ext cx="452798" cy="450766"/>
            <a:chOff x="-20199150" y="3693150"/>
            <a:chExt cx="306400" cy="305025"/>
          </a:xfrm>
        </p:grpSpPr>
        <p:sp>
          <p:nvSpPr>
            <p:cNvPr id="9291" name="Google Shape;9291;p110"/>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110"/>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110"/>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110"/>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110"/>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110"/>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7" name="Google Shape;9297;p110"/>
          <p:cNvGrpSpPr/>
          <p:nvPr/>
        </p:nvGrpSpPr>
        <p:grpSpPr>
          <a:xfrm>
            <a:off x="2417854" y="2795687"/>
            <a:ext cx="451653" cy="451653"/>
            <a:chOff x="-20197575" y="4066875"/>
            <a:chExt cx="305625" cy="305625"/>
          </a:xfrm>
        </p:grpSpPr>
        <p:sp>
          <p:nvSpPr>
            <p:cNvPr id="9298" name="Google Shape;9298;p110"/>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110"/>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110"/>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110"/>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110"/>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110"/>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110"/>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110"/>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6" name="Google Shape;9306;p110"/>
          <p:cNvGrpSpPr/>
          <p:nvPr/>
        </p:nvGrpSpPr>
        <p:grpSpPr>
          <a:xfrm>
            <a:off x="5200071" y="1687520"/>
            <a:ext cx="449325" cy="453426"/>
            <a:chOff x="-18271050" y="3333200"/>
            <a:chExt cx="304050" cy="306825"/>
          </a:xfrm>
        </p:grpSpPr>
        <p:sp>
          <p:nvSpPr>
            <p:cNvPr id="9307" name="Google Shape;9307;p110"/>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110"/>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110"/>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110"/>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110"/>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2" name="Google Shape;9312;p110"/>
          <p:cNvGrpSpPr/>
          <p:nvPr/>
        </p:nvGrpSpPr>
        <p:grpSpPr>
          <a:xfrm>
            <a:off x="5200644" y="2244171"/>
            <a:ext cx="448180" cy="448143"/>
            <a:chOff x="-18270275" y="3710875"/>
            <a:chExt cx="303275" cy="303250"/>
          </a:xfrm>
        </p:grpSpPr>
        <p:sp>
          <p:nvSpPr>
            <p:cNvPr id="9313" name="Google Shape;9313;p110"/>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110"/>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110"/>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110"/>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110"/>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110"/>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9" name="Google Shape;9319;p110"/>
          <p:cNvGrpSpPr/>
          <p:nvPr/>
        </p:nvGrpSpPr>
        <p:grpSpPr>
          <a:xfrm>
            <a:off x="5254196" y="2797422"/>
            <a:ext cx="341076" cy="448180"/>
            <a:chOff x="-18234025" y="4084200"/>
            <a:chExt cx="230800" cy="303275"/>
          </a:xfrm>
        </p:grpSpPr>
        <p:sp>
          <p:nvSpPr>
            <p:cNvPr id="9320" name="Google Shape;9320;p110"/>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110"/>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110"/>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3" name="Google Shape;9323;p110"/>
          <p:cNvGrpSpPr/>
          <p:nvPr/>
        </p:nvGrpSpPr>
        <p:grpSpPr>
          <a:xfrm>
            <a:off x="2366751" y="3341641"/>
            <a:ext cx="449325" cy="450470"/>
            <a:chOff x="-16419350" y="3308400"/>
            <a:chExt cx="304050" cy="304825"/>
          </a:xfrm>
        </p:grpSpPr>
        <p:sp>
          <p:nvSpPr>
            <p:cNvPr id="9324" name="Google Shape;9324;p110"/>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110"/>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110"/>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110"/>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110"/>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110"/>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110"/>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1" name="Google Shape;9331;p110"/>
          <p:cNvGrpSpPr/>
          <p:nvPr/>
        </p:nvGrpSpPr>
        <p:grpSpPr>
          <a:xfrm>
            <a:off x="4638306" y="3340423"/>
            <a:ext cx="395755" cy="452872"/>
            <a:chOff x="-16401225" y="3683275"/>
            <a:chExt cx="267800" cy="306450"/>
          </a:xfrm>
        </p:grpSpPr>
        <p:sp>
          <p:nvSpPr>
            <p:cNvPr id="9332" name="Google Shape;9332;p110"/>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110"/>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110"/>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110"/>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110"/>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110"/>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110"/>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9" name="Google Shape;9339;p110"/>
          <p:cNvGrpSpPr/>
          <p:nvPr/>
        </p:nvGrpSpPr>
        <p:grpSpPr>
          <a:xfrm>
            <a:off x="8003755" y="2797062"/>
            <a:ext cx="450470" cy="448180"/>
            <a:chOff x="-16419350" y="4058200"/>
            <a:chExt cx="304825" cy="303275"/>
          </a:xfrm>
        </p:grpSpPr>
        <p:sp>
          <p:nvSpPr>
            <p:cNvPr id="9340" name="Google Shape;9340;p110"/>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110"/>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110"/>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110"/>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110"/>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11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11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7" name="Google Shape;9347;p110"/>
          <p:cNvGrpSpPr/>
          <p:nvPr/>
        </p:nvGrpSpPr>
        <p:grpSpPr>
          <a:xfrm>
            <a:off x="4030643" y="3343080"/>
            <a:ext cx="450507" cy="447589"/>
            <a:chOff x="-15296200" y="3326900"/>
            <a:chExt cx="304850" cy="302875"/>
          </a:xfrm>
        </p:grpSpPr>
        <p:sp>
          <p:nvSpPr>
            <p:cNvPr id="9348" name="Google Shape;9348;p110"/>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110"/>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110"/>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110"/>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110"/>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3" name="Google Shape;9353;p110"/>
          <p:cNvGrpSpPr/>
          <p:nvPr/>
        </p:nvGrpSpPr>
        <p:grpSpPr>
          <a:xfrm>
            <a:off x="2946296" y="1706881"/>
            <a:ext cx="486566" cy="414708"/>
            <a:chOff x="-19835275" y="3330250"/>
            <a:chExt cx="329250" cy="280625"/>
          </a:xfrm>
        </p:grpSpPr>
        <p:sp>
          <p:nvSpPr>
            <p:cNvPr id="9354" name="Google Shape;9354;p110"/>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110"/>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110"/>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7" name="Google Shape;9357;p110"/>
          <p:cNvGrpSpPr/>
          <p:nvPr/>
        </p:nvGrpSpPr>
        <p:grpSpPr>
          <a:xfrm>
            <a:off x="2964325" y="2243470"/>
            <a:ext cx="450507" cy="449547"/>
            <a:chOff x="-19822675" y="3692750"/>
            <a:chExt cx="304850" cy="304200"/>
          </a:xfrm>
        </p:grpSpPr>
        <p:sp>
          <p:nvSpPr>
            <p:cNvPr id="9358" name="Google Shape;9358;p110"/>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110"/>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110"/>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110"/>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110"/>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3" name="Google Shape;9363;p110"/>
          <p:cNvGrpSpPr/>
          <p:nvPr/>
        </p:nvGrpSpPr>
        <p:grpSpPr>
          <a:xfrm>
            <a:off x="2964916" y="2796278"/>
            <a:ext cx="449325" cy="450470"/>
            <a:chOff x="-19822675" y="4066875"/>
            <a:chExt cx="304050" cy="304825"/>
          </a:xfrm>
        </p:grpSpPr>
        <p:sp>
          <p:nvSpPr>
            <p:cNvPr id="9364" name="Google Shape;9364;p110"/>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110"/>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110"/>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110"/>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110"/>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110"/>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0" name="Google Shape;9370;p110"/>
          <p:cNvGrpSpPr/>
          <p:nvPr/>
        </p:nvGrpSpPr>
        <p:grpSpPr>
          <a:xfrm>
            <a:off x="5773985" y="1689571"/>
            <a:ext cx="399302" cy="449325"/>
            <a:chOff x="-17878825" y="3334400"/>
            <a:chExt cx="270200" cy="304050"/>
          </a:xfrm>
        </p:grpSpPr>
        <p:sp>
          <p:nvSpPr>
            <p:cNvPr id="9371" name="Google Shape;9371;p110"/>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110"/>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110"/>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110"/>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110"/>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110"/>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110"/>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8" name="Google Shape;9378;p110"/>
          <p:cNvGrpSpPr/>
          <p:nvPr/>
        </p:nvGrpSpPr>
        <p:grpSpPr>
          <a:xfrm>
            <a:off x="5747809" y="2242416"/>
            <a:ext cx="451653" cy="451653"/>
            <a:chOff x="-17896150" y="3709300"/>
            <a:chExt cx="305625" cy="305625"/>
          </a:xfrm>
        </p:grpSpPr>
        <p:sp>
          <p:nvSpPr>
            <p:cNvPr id="9379" name="Google Shape;9379;p110"/>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110"/>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110"/>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110"/>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3" name="Google Shape;9383;p110"/>
          <p:cNvGrpSpPr/>
          <p:nvPr/>
        </p:nvGrpSpPr>
        <p:grpSpPr>
          <a:xfrm>
            <a:off x="5775740" y="2795686"/>
            <a:ext cx="395792" cy="451653"/>
            <a:chOff x="-17878025" y="4082625"/>
            <a:chExt cx="267825" cy="305625"/>
          </a:xfrm>
        </p:grpSpPr>
        <p:sp>
          <p:nvSpPr>
            <p:cNvPr id="9384" name="Google Shape;9384;p110"/>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110"/>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110"/>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110"/>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110"/>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110"/>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110"/>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1" name="Google Shape;9391;p110"/>
          <p:cNvGrpSpPr/>
          <p:nvPr/>
        </p:nvGrpSpPr>
        <p:grpSpPr>
          <a:xfrm>
            <a:off x="2919632" y="3355015"/>
            <a:ext cx="450507" cy="423722"/>
            <a:chOff x="-16044450" y="3317850"/>
            <a:chExt cx="304850" cy="286725"/>
          </a:xfrm>
        </p:grpSpPr>
        <p:sp>
          <p:nvSpPr>
            <p:cNvPr id="9392" name="Google Shape;9392;p110"/>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110"/>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110"/>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110"/>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96" name="Google Shape;9396;p110"/>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7" name="Google Shape;9397;p110"/>
          <p:cNvGrpSpPr/>
          <p:nvPr/>
        </p:nvGrpSpPr>
        <p:grpSpPr>
          <a:xfrm>
            <a:off x="8042149" y="2243724"/>
            <a:ext cx="373662" cy="449030"/>
            <a:chOff x="-16018450" y="4058400"/>
            <a:chExt cx="252850" cy="303850"/>
          </a:xfrm>
        </p:grpSpPr>
        <p:sp>
          <p:nvSpPr>
            <p:cNvPr id="9398" name="Google Shape;9398;p110"/>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110"/>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110"/>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110"/>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2" name="Google Shape;9402;p110"/>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406" name="Shape 9406"/>
        <p:cNvGrpSpPr/>
        <p:nvPr/>
      </p:nvGrpSpPr>
      <p:grpSpPr>
        <a:xfrm>
          <a:off x="0" y="0"/>
          <a:ext cx="0" cy="0"/>
          <a:chOff x="0" y="0"/>
          <a:chExt cx="0" cy="0"/>
        </a:xfrm>
      </p:grpSpPr>
      <p:sp>
        <p:nvSpPr>
          <p:cNvPr id="9407" name="Google Shape;9407;p11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408" name="Google Shape;9408;p111"/>
          <p:cNvGrpSpPr/>
          <p:nvPr/>
        </p:nvGrpSpPr>
        <p:grpSpPr>
          <a:xfrm>
            <a:off x="845901" y="1689241"/>
            <a:ext cx="442337" cy="419623"/>
            <a:chOff x="-6696925" y="3272575"/>
            <a:chExt cx="307200" cy="291425"/>
          </a:xfrm>
        </p:grpSpPr>
        <p:sp>
          <p:nvSpPr>
            <p:cNvPr id="9409" name="Google Shape;9409;p111"/>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111"/>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1" name="Google Shape;9411;p111"/>
          <p:cNvGrpSpPr/>
          <p:nvPr/>
        </p:nvGrpSpPr>
        <p:grpSpPr>
          <a:xfrm>
            <a:off x="845884" y="2204636"/>
            <a:ext cx="442373" cy="420775"/>
            <a:chOff x="-6690625" y="3631325"/>
            <a:chExt cx="307225" cy="292225"/>
          </a:xfrm>
        </p:grpSpPr>
        <p:sp>
          <p:nvSpPr>
            <p:cNvPr id="9412" name="Google Shape;9412;p111"/>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111"/>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111"/>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111"/>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111"/>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7" name="Google Shape;9417;p111"/>
          <p:cNvGrpSpPr/>
          <p:nvPr/>
        </p:nvGrpSpPr>
        <p:grpSpPr>
          <a:xfrm>
            <a:off x="868005" y="2756972"/>
            <a:ext cx="421927" cy="419371"/>
            <a:chOff x="-6689825" y="3992050"/>
            <a:chExt cx="293025" cy="291250"/>
          </a:xfrm>
        </p:grpSpPr>
        <p:sp>
          <p:nvSpPr>
            <p:cNvPr id="9418" name="Google Shape;9418;p111"/>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111"/>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111"/>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111"/>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111"/>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111"/>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111"/>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111"/>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111"/>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111"/>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111"/>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111"/>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30" name="Google Shape;9430;p111"/>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31" name="Google Shape;9431;p111"/>
          <p:cNvGrpSpPr/>
          <p:nvPr/>
        </p:nvGrpSpPr>
        <p:grpSpPr>
          <a:xfrm>
            <a:off x="3551317" y="2205192"/>
            <a:ext cx="423043" cy="419659"/>
            <a:chOff x="-4837325" y="3612425"/>
            <a:chExt cx="293800" cy="291450"/>
          </a:xfrm>
        </p:grpSpPr>
        <p:sp>
          <p:nvSpPr>
            <p:cNvPr id="9432" name="Google Shape;9432;p111"/>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111"/>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111"/>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5" name="Google Shape;9435;p111"/>
          <p:cNvGrpSpPr/>
          <p:nvPr/>
        </p:nvGrpSpPr>
        <p:grpSpPr>
          <a:xfrm>
            <a:off x="3564349" y="2756826"/>
            <a:ext cx="420775" cy="419659"/>
            <a:chOff x="-4837325" y="3971575"/>
            <a:chExt cx="292225" cy="291450"/>
          </a:xfrm>
        </p:grpSpPr>
        <p:sp>
          <p:nvSpPr>
            <p:cNvPr id="9436" name="Google Shape;9436;p111"/>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111"/>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111"/>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111"/>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111"/>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111"/>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2" name="Google Shape;9442;p111"/>
          <p:cNvGrpSpPr/>
          <p:nvPr/>
        </p:nvGrpSpPr>
        <p:grpSpPr>
          <a:xfrm>
            <a:off x="6256364" y="1714185"/>
            <a:ext cx="430998" cy="369730"/>
            <a:chOff x="-3037625" y="3254850"/>
            <a:chExt cx="299325" cy="256775"/>
          </a:xfrm>
        </p:grpSpPr>
        <p:sp>
          <p:nvSpPr>
            <p:cNvPr id="9443" name="Google Shape;9443;p11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11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11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11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7" name="Google Shape;9447;p111"/>
          <p:cNvGrpSpPr/>
          <p:nvPr/>
        </p:nvGrpSpPr>
        <p:grpSpPr>
          <a:xfrm>
            <a:off x="6260324" y="2204615"/>
            <a:ext cx="423079" cy="420811"/>
            <a:chOff x="-3031325" y="3597450"/>
            <a:chExt cx="293825" cy="292250"/>
          </a:xfrm>
        </p:grpSpPr>
        <p:sp>
          <p:nvSpPr>
            <p:cNvPr id="9448" name="Google Shape;9448;p111"/>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111"/>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111"/>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111"/>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2" name="Google Shape;9452;p111"/>
          <p:cNvGrpSpPr/>
          <p:nvPr/>
        </p:nvGrpSpPr>
        <p:grpSpPr>
          <a:xfrm>
            <a:off x="6272798" y="2781214"/>
            <a:ext cx="421927" cy="370882"/>
            <a:chOff x="-3030525" y="3973150"/>
            <a:chExt cx="293025" cy="257575"/>
          </a:xfrm>
        </p:grpSpPr>
        <p:sp>
          <p:nvSpPr>
            <p:cNvPr id="9453" name="Google Shape;9453;p111"/>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111"/>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5" name="Google Shape;9455;p111"/>
          <p:cNvGrpSpPr/>
          <p:nvPr/>
        </p:nvGrpSpPr>
        <p:grpSpPr>
          <a:xfrm>
            <a:off x="1374391" y="3369426"/>
            <a:ext cx="421927" cy="297195"/>
            <a:chOff x="-1199300" y="3279250"/>
            <a:chExt cx="293025" cy="206400"/>
          </a:xfrm>
        </p:grpSpPr>
        <p:sp>
          <p:nvSpPr>
            <p:cNvPr id="9456" name="Google Shape;9456;p111"/>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111"/>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111"/>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111"/>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0" name="Google Shape;9460;p111"/>
          <p:cNvGrpSpPr/>
          <p:nvPr/>
        </p:nvGrpSpPr>
        <p:grpSpPr>
          <a:xfrm>
            <a:off x="1381477" y="1688773"/>
            <a:ext cx="444605" cy="420559"/>
            <a:chOff x="-6338550" y="3272950"/>
            <a:chExt cx="308775" cy="292075"/>
          </a:xfrm>
        </p:grpSpPr>
        <p:sp>
          <p:nvSpPr>
            <p:cNvPr id="9461" name="Google Shape;9461;p111"/>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111"/>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111"/>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4" name="Google Shape;9464;p111"/>
          <p:cNvGrpSpPr/>
          <p:nvPr/>
        </p:nvGrpSpPr>
        <p:grpSpPr>
          <a:xfrm>
            <a:off x="1392817" y="2205194"/>
            <a:ext cx="421927" cy="419659"/>
            <a:chOff x="-6329100" y="3632100"/>
            <a:chExt cx="293025" cy="291450"/>
          </a:xfrm>
        </p:grpSpPr>
        <p:sp>
          <p:nvSpPr>
            <p:cNvPr id="9465" name="Google Shape;9465;p111"/>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111"/>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111"/>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8" name="Google Shape;9468;p111"/>
          <p:cNvGrpSpPr/>
          <p:nvPr/>
        </p:nvGrpSpPr>
        <p:grpSpPr>
          <a:xfrm>
            <a:off x="1405867" y="2756828"/>
            <a:ext cx="419623" cy="419659"/>
            <a:chOff x="-6329875" y="3992050"/>
            <a:chExt cx="291425" cy="291450"/>
          </a:xfrm>
        </p:grpSpPr>
        <p:sp>
          <p:nvSpPr>
            <p:cNvPr id="9469" name="Google Shape;9469;p111"/>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111"/>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111"/>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111"/>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3" name="Google Shape;9473;p111"/>
          <p:cNvGrpSpPr/>
          <p:nvPr/>
        </p:nvGrpSpPr>
        <p:grpSpPr>
          <a:xfrm>
            <a:off x="4092004" y="1687530"/>
            <a:ext cx="423079" cy="423043"/>
            <a:chOff x="-4478975" y="3251700"/>
            <a:chExt cx="293825" cy="293800"/>
          </a:xfrm>
        </p:grpSpPr>
        <p:sp>
          <p:nvSpPr>
            <p:cNvPr id="9474" name="Google Shape;9474;p111"/>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111"/>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111"/>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7" name="Google Shape;9477;p111"/>
          <p:cNvGrpSpPr/>
          <p:nvPr/>
        </p:nvGrpSpPr>
        <p:grpSpPr>
          <a:xfrm>
            <a:off x="4092004" y="2205192"/>
            <a:ext cx="423079" cy="419659"/>
            <a:chOff x="-4475825" y="3612425"/>
            <a:chExt cx="293825" cy="291450"/>
          </a:xfrm>
        </p:grpSpPr>
        <p:sp>
          <p:nvSpPr>
            <p:cNvPr id="9478" name="Google Shape;9478;p111"/>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111"/>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111"/>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1" name="Google Shape;9481;p111"/>
          <p:cNvGrpSpPr/>
          <p:nvPr/>
        </p:nvGrpSpPr>
        <p:grpSpPr>
          <a:xfrm>
            <a:off x="4101077" y="2756844"/>
            <a:ext cx="428730" cy="419623"/>
            <a:chOff x="-4480550" y="3970800"/>
            <a:chExt cx="297750" cy="291425"/>
          </a:xfrm>
        </p:grpSpPr>
        <p:sp>
          <p:nvSpPr>
            <p:cNvPr id="9482" name="Google Shape;9482;p111"/>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111"/>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4" name="Google Shape;9484;p111"/>
          <p:cNvGrpSpPr/>
          <p:nvPr/>
        </p:nvGrpSpPr>
        <p:grpSpPr>
          <a:xfrm>
            <a:off x="6804910" y="1689221"/>
            <a:ext cx="415123" cy="419659"/>
            <a:chOff x="-2668225" y="3239075"/>
            <a:chExt cx="288300" cy="291450"/>
          </a:xfrm>
        </p:grpSpPr>
        <p:sp>
          <p:nvSpPr>
            <p:cNvPr id="9485" name="Google Shape;9485;p111"/>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111"/>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111"/>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111"/>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111"/>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0" name="Google Shape;9490;p111"/>
          <p:cNvGrpSpPr/>
          <p:nvPr/>
        </p:nvGrpSpPr>
        <p:grpSpPr>
          <a:xfrm>
            <a:off x="6802066" y="2205191"/>
            <a:ext cx="420811" cy="419659"/>
            <a:chOff x="-2671375" y="3597450"/>
            <a:chExt cx="292250" cy="291450"/>
          </a:xfrm>
        </p:grpSpPr>
        <p:sp>
          <p:nvSpPr>
            <p:cNvPr id="9491" name="Google Shape;9491;p111"/>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111"/>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3" name="Google Shape;9493;p111"/>
          <p:cNvGrpSpPr/>
          <p:nvPr/>
        </p:nvGrpSpPr>
        <p:grpSpPr>
          <a:xfrm>
            <a:off x="6812849" y="2755691"/>
            <a:ext cx="423043" cy="421927"/>
            <a:chOff x="-2670575" y="3956600"/>
            <a:chExt cx="293800" cy="293025"/>
          </a:xfrm>
        </p:grpSpPr>
        <p:sp>
          <p:nvSpPr>
            <p:cNvPr id="9494" name="Google Shape;9494;p111"/>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111"/>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111"/>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111"/>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8" name="Google Shape;9498;p111"/>
          <p:cNvGrpSpPr/>
          <p:nvPr/>
        </p:nvGrpSpPr>
        <p:grpSpPr>
          <a:xfrm>
            <a:off x="3070370" y="3311947"/>
            <a:ext cx="426462" cy="418363"/>
            <a:chOff x="-1183550" y="3586525"/>
            <a:chExt cx="296175" cy="290550"/>
          </a:xfrm>
        </p:grpSpPr>
        <p:sp>
          <p:nvSpPr>
            <p:cNvPr id="9499" name="Google Shape;9499;p111"/>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111"/>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111"/>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111"/>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111"/>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111"/>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111"/>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111"/>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111"/>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8" name="Google Shape;9508;p111"/>
          <p:cNvGrpSpPr/>
          <p:nvPr/>
        </p:nvGrpSpPr>
        <p:grpSpPr>
          <a:xfrm>
            <a:off x="1933980" y="1689799"/>
            <a:ext cx="420811" cy="418507"/>
            <a:chOff x="-5971525" y="3273750"/>
            <a:chExt cx="292250" cy="290650"/>
          </a:xfrm>
        </p:grpSpPr>
        <p:sp>
          <p:nvSpPr>
            <p:cNvPr id="9509" name="Google Shape;9509;p111"/>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111"/>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1" name="Google Shape;9511;p111"/>
          <p:cNvGrpSpPr/>
          <p:nvPr/>
        </p:nvGrpSpPr>
        <p:grpSpPr>
          <a:xfrm>
            <a:off x="1928310" y="2203826"/>
            <a:ext cx="432150" cy="422395"/>
            <a:chOff x="-5974675" y="3632100"/>
            <a:chExt cx="300125" cy="293350"/>
          </a:xfrm>
        </p:grpSpPr>
        <p:sp>
          <p:nvSpPr>
            <p:cNvPr id="9512" name="Google Shape;9512;p111"/>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111"/>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111"/>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5" name="Google Shape;9515;p111"/>
          <p:cNvGrpSpPr/>
          <p:nvPr/>
        </p:nvGrpSpPr>
        <p:grpSpPr>
          <a:xfrm>
            <a:off x="1958351" y="2755694"/>
            <a:ext cx="395865" cy="421927"/>
            <a:chOff x="-5971525" y="3990475"/>
            <a:chExt cx="274925" cy="293025"/>
          </a:xfrm>
        </p:grpSpPr>
        <p:sp>
          <p:nvSpPr>
            <p:cNvPr id="9516" name="Google Shape;9516;p111"/>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111"/>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111"/>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111"/>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0" name="Google Shape;9520;p111"/>
          <p:cNvGrpSpPr/>
          <p:nvPr/>
        </p:nvGrpSpPr>
        <p:grpSpPr>
          <a:xfrm>
            <a:off x="4631558" y="1689798"/>
            <a:ext cx="420775" cy="418507"/>
            <a:chOff x="-4118225" y="3253275"/>
            <a:chExt cx="292225" cy="290650"/>
          </a:xfrm>
        </p:grpSpPr>
        <p:sp>
          <p:nvSpPr>
            <p:cNvPr id="9521" name="Google Shape;9521;p111"/>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111"/>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3" name="Google Shape;9523;p111"/>
          <p:cNvGrpSpPr/>
          <p:nvPr/>
        </p:nvGrpSpPr>
        <p:grpSpPr>
          <a:xfrm>
            <a:off x="4682008" y="2204922"/>
            <a:ext cx="319874" cy="420199"/>
            <a:chOff x="-4082800" y="3612425"/>
            <a:chExt cx="222150" cy="291825"/>
          </a:xfrm>
        </p:grpSpPr>
        <p:sp>
          <p:nvSpPr>
            <p:cNvPr id="9524" name="Google Shape;9524;p111"/>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111"/>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111"/>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7" name="Google Shape;9527;p111"/>
          <p:cNvGrpSpPr/>
          <p:nvPr/>
        </p:nvGrpSpPr>
        <p:grpSpPr>
          <a:xfrm>
            <a:off x="4643456" y="2769876"/>
            <a:ext cx="420775" cy="393561"/>
            <a:chOff x="-4118225" y="3990475"/>
            <a:chExt cx="292225" cy="273325"/>
          </a:xfrm>
        </p:grpSpPr>
        <p:sp>
          <p:nvSpPr>
            <p:cNvPr id="9528" name="Google Shape;9528;p111"/>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111"/>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111"/>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111"/>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2" name="Google Shape;9532;p111"/>
          <p:cNvGrpSpPr/>
          <p:nvPr/>
        </p:nvGrpSpPr>
        <p:grpSpPr>
          <a:xfrm>
            <a:off x="7354110" y="1688087"/>
            <a:ext cx="394713" cy="421927"/>
            <a:chOff x="-2312225" y="3238300"/>
            <a:chExt cx="274125" cy="293025"/>
          </a:xfrm>
        </p:grpSpPr>
        <p:sp>
          <p:nvSpPr>
            <p:cNvPr id="9533" name="Google Shape;9533;p111"/>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111"/>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5" name="Google Shape;9535;p111"/>
          <p:cNvGrpSpPr/>
          <p:nvPr/>
        </p:nvGrpSpPr>
        <p:grpSpPr>
          <a:xfrm>
            <a:off x="7341062" y="2153586"/>
            <a:ext cx="420811" cy="522864"/>
            <a:chOff x="-2310650" y="3525775"/>
            <a:chExt cx="292250" cy="363125"/>
          </a:xfrm>
        </p:grpSpPr>
        <p:sp>
          <p:nvSpPr>
            <p:cNvPr id="9536" name="Google Shape;9536;p111"/>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111"/>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111"/>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111"/>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0" name="Google Shape;9540;p111"/>
          <p:cNvGrpSpPr/>
          <p:nvPr/>
        </p:nvGrpSpPr>
        <p:grpSpPr>
          <a:xfrm>
            <a:off x="7351827" y="2756825"/>
            <a:ext cx="423079" cy="419659"/>
            <a:chOff x="-2310650" y="3958175"/>
            <a:chExt cx="293825" cy="291450"/>
          </a:xfrm>
        </p:grpSpPr>
        <p:sp>
          <p:nvSpPr>
            <p:cNvPr id="9541" name="Google Shape;9541;p111"/>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111"/>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3" name="Google Shape;9543;p111"/>
          <p:cNvGrpSpPr/>
          <p:nvPr/>
        </p:nvGrpSpPr>
        <p:grpSpPr>
          <a:xfrm>
            <a:off x="4718688" y="3308459"/>
            <a:ext cx="424159" cy="419659"/>
            <a:chOff x="-1182750" y="3962900"/>
            <a:chExt cx="294575" cy="291450"/>
          </a:xfrm>
        </p:grpSpPr>
        <p:sp>
          <p:nvSpPr>
            <p:cNvPr id="9544" name="Google Shape;9544;p111"/>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111"/>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111"/>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111"/>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111"/>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111"/>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111"/>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1" name="Google Shape;9551;p111"/>
          <p:cNvGrpSpPr/>
          <p:nvPr/>
        </p:nvGrpSpPr>
        <p:grpSpPr>
          <a:xfrm>
            <a:off x="2471824" y="1689223"/>
            <a:ext cx="424195" cy="419659"/>
            <a:chOff x="-5611575" y="3272950"/>
            <a:chExt cx="294600" cy="291450"/>
          </a:xfrm>
        </p:grpSpPr>
        <p:sp>
          <p:nvSpPr>
            <p:cNvPr id="9552" name="Google Shape;9552;p111"/>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111"/>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111"/>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111"/>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111"/>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7" name="Google Shape;9557;p111"/>
          <p:cNvGrpSpPr/>
          <p:nvPr/>
        </p:nvGrpSpPr>
        <p:grpSpPr>
          <a:xfrm>
            <a:off x="2471824" y="2205770"/>
            <a:ext cx="424195" cy="418507"/>
            <a:chOff x="-5613150" y="3632900"/>
            <a:chExt cx="294600" cy="290650"/>
          </a:xfrm>
        </p:grpSpPr>
        <p:sp>
          <p:nvSpPr>
            <p:cNvPr id="9558" name="Google Shape;9558;p111"/>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111"/>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0" name="Google Shape;9560;p111"/>
          <p:cNvGrpSpPr/>
          <p:nvPr/>
        </p:nvGrpSpPr>
        <p:grpSpPr>
          <a:xfrm>
            <a:off x="2483722" y="2756270"/>
            <a:ext cx="424195" cy="420775"/>
            <a:chOff x="-5613150" y="3991275"/>
            <a:chExt cx="294600" cy="292225"/>
          </a:xfrm>
        </p:grpSpPr>
        <p:sp>
          <p:nvSpPr>
            <p:cNvPr id="9561" name="Google Shape;9561;p111"/>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111"/>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111"/>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111"/>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111"/>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111"/>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111"/>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111"/>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111"/>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0" name="Google Shape;9570;p111"/>
          <p:cNvGrpSpPr/>
          <p:nvPr/>
        </p:nvGrpSpPr>
        <p:grpSpPr>
          <a:xfrm>
            <a:off x="5155210" y="1689438"/>
            <a:ext cx="434634" cy="419227"/>
            <a:chOff x="-3768700" y="3253275"/>
            <a:chExt cx="301850" cy="291150"/>
          </a:xfrm>
        </p:grpSpPr>
        <p:sp>
          <p:nvSpPr>
            <p:cNvPr id="9571" name="Google Shape;9571;p111"/>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111"/>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111"/>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4" name="Google Shape;9574;p111"/>
          <p:cNvGrpSpPr/>
          <p:nvPr/>
        </p:nvGrpSpPr>
        <p:grpSpPr>
          <a:xfrm>
            <a:off x="5159293" y="2217090"/>
            <a:ext cx="426462" cy="395865"/>
            <a:chOff x="-3808700" y="3628950"/>
            <a:chExt cx="296175" cy="274925"/>
          </a:xfrm>
        </p:grpSpPr>
        <p:sp>
          <p:nvSpPr>
            <p:cNvPr id="9575" name="Google Shape;9575;p111"/>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111"/>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111"/>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8" name="Google Shape;9578;p111"/>
          <p:cNvGrpSpPr/>
          <p:nvPr/>
        </p:nvGrpSpPr>
        <p:grpSpPr>
          <a:xfrm>
            <a:off x="5224504" y="2756412"/>
            <a:ext cx="419443" cy="420487"/>
            <a:chOff x="-3771675" y="3971775"/>
            <a:chExt cx="291300" cy="292025"/>
          </a:xfrm>
        </p:grpSpPr>
        <p:sp>
          <p:nvSpPr>
            <p:cNvPr id="9579" name="Google Shape;9579;p111"/>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111"/>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111"/>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111"/>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111"/>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4" name="Google Shape;9584;p111"/>
          <p:cNvGrpSpPr/>
          <p:nvPr/>
        </p:nvGrpSpPr>
        <p:grpSpPr>
          <a:xfrm>
            <a:off x="7885948" y="1716461"/>
            <a:ext cx="420271" cy="320774"/>
            <a:chOff x="-1951475" y="3273100"/>
            <a:chExt cx="291875" cy="222775"/>
          </a:xfrm>
        </p:grpSpPr>
        <p:sp>
          <p:nvSpPr>
            <p:cNvPr id="9585" name="Google Shape;9585;p111"/>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111"/>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111"/>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8" name="Google Shape;9588;p111"/>
          <p:cNvGrpSpPr/>
          <p:nvPr/>
        </p:nvGrpSpPr>
        <p:grpSpPr>
          <a:xfrm>
            <a:off x="7883429" y="2205191"/>
            <a:ext cx="425310" cy="419659"/>
            <a:chOff x="-1951475" y="3597450"/>
            <a:chExt cx="295375" cy="291450"/>
          </a:xfrm>
        </p:grpSpPr>
        <p:sp>
          <p:nvSpPr>
            <p:cNvPr id="9589" name="Google Shape;9589;p111"/>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111"/>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111"/>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111"/>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3" name="Google Shape;9593;p111"/>
          <p:cNvGrpSpPr/>
          <p:nvPr/>
        </p:nvGrpSpPr>
        <p:grpSpPr>
          <a:xfrm>
            <a:off x="7885680" y="2756825"/>
            <a:ext cx="444605" cy="419659"/>
            <a:chOff x="-1960150" y="3956600"/>
            <a:chExt cx="308775" cy="291450"/>
          </a:xfrm>
        </p:grpSpPr>
        <p:sp>
          <p:nvSpPr>
            <p:cNvPr id="9594" name="Google Shape;9594;p111"/>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111"/>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6" name="Google Shape;9596;p111"/>
          <p:cNvGrpSpPr/>
          <p:nvPr/>
        </p:nvGrpSpPr>
        <p:grpSpPr>
          <a:xfrm>
            <a:off x="1939718" y="3307636"/>
            <a:ext cx="420775" cy="420775"/>
            <a:chOff x="-804700" y="3226500"/>
            <a:chExt cx="292225" cy="292225"/>
          </a:xfrm>
        </p:grpSpPr>
        <p:sp>
          <p:nvSpPr>
            <p:cNvPr id="9597" name="Google Shape;9597;p111"/>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111"/>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111"/>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111"/>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111"/>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111"/>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111"/>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4" name="Google Shape;9604;p111"/>
          <p:cNvGrpSpPr/>
          <p:nvPr/>
        </p:nvGrpSpPr>
        <p:grpSpPr>
          <a:xfrm>
            <a:off x="3019809" y="1688647"/>
            <a:ext cx="420775" cy="420811"/>
            <a:chOff x="-5251625" y="3272950"/>
            <a:chExt cx="292225" cy="292250"/>
          </a:xfrm>
        </p:grpSpPr>
        <p:sp>
          <p:nvSpPr>
            <p:cNvPr id="9605" name="Google Shape;9605;p111"/>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111"/>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111"/>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8" name="Google Shape;9608;p111"/>
          <p:cNvGrpSpPr/>
          <p:nvPr/>
        </p:nvGrpSpPr>
        <p:grpSpPr>
          <a:xfrm>
            <a:off x="3016407" y="2204348"/>
            <a:ext cx="427578" cy="421351"/>
            <a:chOff x="-5254775" y="3631325"/>
            <a:chExt cx="296950" cy="292625"/>
          </a:xfrm>
        </p:grpSpPr>
        <p:sp>
          <p:nvSpPr>
            <p:cNvPr id="9609" name="Google Shape;9609;p111"/>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111"/>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111"/>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111"/>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111"/>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111"/>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111"/>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6" name="Google Shape;9616;p111"/>
          <p:cNvGrpSpPr/>
          <p:nvPr/>
        </p:nvGrpSpPr>
        <p:grpSpPr>
          <a:xfrm>
            <a:off x="3032265" y="2756270"/>
            <a:ext cx="419659" cy="420775"/>
            <a:chOff x="-5251625" y="3991275"/>
            <a:chExt cx="291450" cy="292225"/>
          </a:xfrm>
        </p:grpSpPr>
        <p:sp>
          <p:nvSpPr>
            <p:cNvPr id="9617" name="Google Shape;9617;p111"/>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111"/>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111"/>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111"/>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111"/>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2" name="Google Shape;9622;p111"/>
          <p:cNvGrpSpPr/>
          <p:nvPr/>
        </p:nvGrpSpPr>
        <p:grpSpPr>
          <a:xfrm>
            <a:off x="5772848" y="1689240"/>
            <a:ext cx="319874" cy="419623"/>
            <a:chOff x="-3365275" y="3253275"/>
            <a:chExt cx="222150" cy="291425"/>
          </a:xfrm>
        </p:grpSpPr>
        <p:sp>
          <p:nvSpPr>
            <p:cNvPr id="9623" name="Google Shape;9623;p111"/>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111"/>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5" name="Google Shape;9625;p111"/>
          <p:cNvGrpSpPr/>
          <p:nvPr/>
        </p:nvGrpSpPr>
        <p:grpSpPr>
          <a:xfrm>
            <a:off x="5746786" y="2204058"/>
            <a:ext cx="371998" cy="421927"/>
            <a:chOff x="-3383375" y="3611625"/>
            <a:chExt cx="258350" cy="293025"/>
          </a:xfrm>
        </p:grpSpPr>
        <p:sp>
          <p:nvSpPr>
            <p:cNvPr id="9626" name="Google Shape;9626;p111"/>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111"/>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8" name="Google Shape;9628;p111"/>
          <p:cNvGrpSpPr/>
          <p:nvPr/>
        </p:nvGrpSpPr>
        <p:grpSpPr>
          <a:xfrm>
            <a:off x="5809135" y="2756826"/>
            <a:ext cx="271097" cy="419659"/>
            <a:chOff x="-3347950" y="3971575"/>
            <a:chExt cx="188275" cy="291450"/>
          </a:xfrm>
        </p:grpSpPr>
        <p:sp>
          <p:nvSpPr>
            <p:cNvPr id="9629" name="Google Shape;9629;p111"/>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111"/>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111"/>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2" name="Google Shape;9632;p111"/>
          <p:cNvGrpSpPr/>
          <p:nvPr/>
        </p:nvGrpSpPr>
        <p:grpSpPr>
          <a:xfrm>
            <a:off x="858994" y="3307061"/>
            <a:ext cx="371998" cy="421927"/>
            <a:chOff x="-1575775" y="3238300"/>
            <a:chExt cx="258350" cy="293025"/>
          </a:xfrm>
        </p:grpSpPr>
        <p:sp>
          <p:nvSpPr>
            <p:cNvPr id="9633" name="Google Shape;9633;p111"/>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111"/>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111"/>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111"/>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111"/>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8" name="Google Shape;9638;p111"/>
          <p:cNvGrpSpPr/>
          <p:nvPr/>
        </p:nvGrpSpPr>
        <p:grpSpPr>
          <a:xfrm>
            <a:off x="2503892" y="3309051"/>
            <a:ext cx="423079" cy="424159"/>
            <a:chOff x="-1591550" y="3597475"/>
            <a:chExt cx="293825" cy="294575"/>
          </a:xfrm>
        </p:grpSpPr>
        <p:sp>
          <p:nvSpPr>
            <p:cNvPr id="9639" name="Google Shape;9639;p111"/>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111"/>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111"/>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2" name="Google Shape;9642;p111"/>
          <p:cNvGrpSpPr/>
          <p:nvPr/>
        </p:nvGrpSpPr>
        <p:grpSpPr>
          <a:xfrm>
            <a:off x="4153362" y="3318663"/>
            <a:ext cx="421927" cy="399248"/>
            <a:chOff x="-1592325" y="3957400"/>
            <a:chExt cx="293025" cy="277275"/>
          </a:xfrm>
        </p:grpSpPr>
        <p:sp>
          <p:nvSpPr>
            <p:cNvPr id="9643" name="Google Shape;9643;p11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11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11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11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7" name="Google Shape;9647;p111"/>
          <p:cNvGrpSpPr/>
          <p:nvPr/>
        </p:nvGrpSpPr>
        <p:grpSpPr>
          <a:xfrm>
            <a:off x="3640232" y="3310744"/>
            <a:ext cx="369730" cy="420775"/>
            <a:chOff x="-778700" y="3612425"/>
            <a:chExt cx="256775" cy="292225"/>
          </a:xfrm>
        </p:grpSpPr>
        <p:sp>
          <p:nvSpPr>
            <p:cNvPr id="9648" name="Google Shape;9648;p111"/>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111"/>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111"/>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111"/>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111"/>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111"/>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4" name="Google Shape;9654;p111"/>
          <p:cNvGrpSpPr/>
          <p:nvPr/>
        </p:nvGrpSpPr>
        <p:grpSpPr>
          <a:xfrm>
            <a:off x="6111733" y="3828305"/>
            <a:ext cx="340731" cy="387641"/>
            <a:chOff x="7728464" y="1561258"/>
            <a:chExt cx="349719" cy="397866"/>
          </a:xfrm>
        </p:grpSpPr>
        <p:sp>
          <p:nvSpPr>
            <p:cNvPr id="9655" name="Google Shape;9655;p111"/>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111"/>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7" name="Google Shape;9657;p111"/>
          <p:cNvGrpSpPr/>
          <p:nvPr/>
        </p:nvGrpSpPr>
        <p:grpSpPr>
          <a:xfrm>
            <a:off x="4034702" y="3828305"/>
            <a:ext cx="387681" cy="387641"/>
            <a:chOff x="5611350" y="1561258"/>
            <a:chExt cx="397907" cy="397866"/>
          </a:xfrm>
        </p:grpSpPr>
        <p:sp>
          <p:nvSpPr>
            <p:cNvPr id="9658" name="Google Shape;9658;p111"/>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111"/>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111"/>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111"/>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2" name="Google Shape;9662;p111"/>
          <p:cNvGrpSpPr/>
          <p:nvPr/>
        </p:nvGrpSpPr>
        <p:grpSpPr>
          <a:xfrm>
            <a:off x="4553987" y="3925571"/>
            <a:ext cx="387610" cy="193109"/>
            <a:chOff x="6140660" y="1661097"/>
            <a:chExt cx="397835" cy="198202"/>
          </a:xfrm>
        </p:grpSpPr>
        <p:sp>
          <p:nvSpPr>
            <p:cNvPr id="9663" name="Google Shape;9663;p111"/>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111"/>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111"/>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111"/>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7" name="Google Shape;9667;p111"/>
          <p:cNvGrpSpPr/>
          <p:nvPr/>
        </p:nvGrpSpPr>
        <p:grpSpPr>
          <a:xfrm>
            <a:off x="5073202" y="3828305"/>
            <a:ext cx="387681" cy="387641"/>
            <a:chOff x="6669907" y="1561258"/>
            <a:chExt cx="397907" cy="397866"/>
          </a:xfrm>
        </p:grpSpPr>
        <p:sp>
          <p:nvSpPr>
            <p:cNvPr id="9668" name="Google Shape;9668;p111"/>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111"/>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111"/>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111"/>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111"/>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3" name="Google Shape;9673;p111"/>
          <p:cNvGrpSpPr/>
          <p:nvPr/>
        </p:nvGrpSpPr>
        <p:grpSpPr>
          <a:xfrm>
            <a:off x="5592488" y="3828305"/>
            <a:ext cx="387641" cy="387641"/>
            <a:chOff x="7199196" y="1561258"/>
            <a:chExt cx="397866" cy="397866"/>
          </a:xfrm>
        </p:grpSpPr>
        <p:sp>
          <p:nvSpPr>
            <p:cNvPr id="9674" name="Google Shape;9674;p111"/>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111"/>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111"/>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7" name="Google Shape;9677;p111"/>
          <p:cNvGrpSpPr/>
          <p:nvPr/>
        </p:nvGrpSpPr>
        <p:grpSpPr>
          <a:xfrm>
            <a:off x="1958433" y="3885842"/>
            <a:ext cx="387681" cy="272572"/>
            <a:chOff x="3386036" y="1746339"/>
            <a:chExt cx="397907" cy="279762"/>
          </a:xfrm>
        </p:grpSpPr>
        <p:sp>
          <p:nvSpPr>
            <p:cNvPr id="9678" name="Google Shape;9678;p111"/>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111"/>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0" name="Google Shape;9680;p111"/>
          <p:cNvGrpSpPr/>
          <p:nvPr/>
        </p:nvGrpSpPr>
        <p:grpSpPr>
          <a:xfrm>
            <a:off x="2996130" y="3828288"/>
            <a:ext cx="387681" cy="387681"/>
            <a:chOff x="4417380" y="1687279"/>
            <a:chExt cx="397907" cy="397907"/>
          </a:xfrm>
        </p:grpSpPr>
        <p:sp>
          <p:nvSpPr>
            <p:cNvPr id="9681" name="Google Shape;9681;p111"/>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111"/>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3" name="Google Shape;9683;p111"/>
          <p:cNvGrpSpPr/>
          <p:nvPr/>
        </p:nvGrpSpPr>
        <p:grpSpPr>
          <a:xfrm>
            <a:off x="7942611" y="3308537"/>
            <a:ext cx="387661" cy="387661"/>
            <a:chOff x="2869999" y="1687279"/>
            <a:chExt cx="397887" cy="397887"/>
          </a:xfrm>
        </p:grpSpPr>
        <p:sp>
          <p:nvSpPr>
            <p:cNvPr id="9684" name="Google Shape;9684;p111"/>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111"/>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6" name="Google Shape;9686;p111"/>
          <p:cNvGrpSpPr/>
          <p:nvPr/>
        </p:nvGrpSpPr>
        <p:grpSpPr>
          <a:xfrm>
            <a:off x="2477718" y="3828664"/>
            <a:ext cx="386807" cy="386929"/>
            <a:chOff x="3902887" y="1687655"/>
            <a:chExt cx="397010" cy="397135"/>
          </a:xfrm>
        </p:grpSpPr>
        <p:sp>
          <p:nvSpPr>
            <p:cNvPr id="9687" name="Google Shape;9687;p111"/>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111"/>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9" name="Google Shape;9689;p111"/>
          <p:cNvGrpSpPr/>
          <p:nvPr/>
        </p:nvGrpSpPr>
        <p:grpSpPr>
          <a:xfrm>
            <a:off x="3515416" y="3828288"/>
            <a:ext cx="387681" cy="387681"/>
            <a:chOff x="4933458" y="1687279"/>
            <a:chExt cx="397907" cy="397907"/>
          </a:xfrm>
        </p:grpSpPr>
        <p:sp>
          <p:nvSpPr>
            <p:cNvPr id="9690" name="Google Shape;9690;p111"/>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111"/>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2" name="Google Shape;9692;p111"/>
          <p:cNvGrpSpPr/>
          <p:nvPr/>
        </p:nvGrpSpPr>
        <p:grpSpPr>
          <a:xfrm>
            <a:off x="6348367" y="3308537"/>
            <a:ext cx="387661" cy="387661"/>
            <a:chOff x="1379798" y="1723250"/>
            <a:chExt cx="397887" cy="397887"/>
          </a:xfrm>
        </p:grpSpPr>
        <p:sp>
          <p:nvSpPr>
            <p:cNvPr id="9693" name="Google Shape;9693;p11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11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11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11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7" name="Google Shape;9697;p111"/>
          <p:cNvGrpSpPr/>
          <p:nvPr/>
        </p:nvGrpSpPr>
        <p:grpSpPr>
          <a:xfrm>
            <a:off x="5286246" y="3308537"/>
            <a:ext cx="387681" cy="387661"/>
            <a:chOff x="266768" y="1721375"/>
            <a:chExt cx="397907" cy="397887"/>
          </a:xfrm>
        </p:grpSpPr>
        <p:sp>
          <p:nvSpPr>
            <p:cNvPr id="9698" name="Google Shape;9698;p11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11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0" name="Google Shape;9700;p111"/>
          <p:cNvGrpSpPr/>
          <p:nvPr/>
        </p:nvGrpSpPr>
        <p:grpSpPr>
          <a:xfrm>
            <a:off x="5817327" y="3308537"/>
            <a:ext cx="387641" cy="387661"/>
            <a:chOff x="864491" y="1723250"/>
            <a:chExt cx="397866" cy="397887"/>
          </a:xfrm>
        </p:grpSpPr>
        <p:sp>
          <p:nvSpPr>
            <p:cNvPr id="9701" name="Google Shape;9701;p11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11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11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4" name="Google Shape;9704;p111"/>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05" name="Google Shape;9705;p111"/>
          <p:cNvGrpSpPr/>
          <p:nvPr/>
        </p:nvGrpSpPr>
        <p:grpSpPr>
          <a:xfrm>
            <a:off x="7411672" y="3308924"/>
            <a:ext cx="387539" cy="386888"/>
            <a:chOff x="2408992" y="1722875"/>
            <a:chExt cx="397761" cy="397093"/>
          </a:xfrm>
        </p:grpSpPr>
        <p:sp>
          <p:nvSpPr>
            <p:cNvPr id="9706" name="Google Shape;9706;p111"/>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111"/>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711" name="Shape 9711"/>
        <p:cNvGrpSpPr/>
        <p:nvPr/>
      </p:nvGrpSpPr>
      <p:grpSpPr>
        <a:xfrm>
          <a:off x="0" y="0"/>
          <a:ext cx="0" cy="0"/>
          <a:chOff x="0" y="0"/>
          <a:chExt cx="0" cy="0"/>
        </a:xfrm>
      </p:grpSpPr>
      <p:pic>
        <p:nvPicPr>
          <p:cNvPr id="9712" name="Google Shape;9712;p11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45" name="Shape 445"/>
        <p:cNvGrpSpPr/>
        <p:nvPr/>
      </p:nvGrpSpPr>
      <p:grpSpPr>
        <a:xfrm>
          <a:off x="0" y="0"/>
          <a:ext cx="0" cy="0"/>
          <a:chOff x="0" y="0"/>
          <a:chExt cx="0" cy="0"/>
        </a:xfrm>
      </p:grpSpPr>
      <p:sp>
        <p:nvSpPr>
          <p:cNvPr id="446" name="Google Shape;446;p50"/>
          <p:cNvSpPr/>
          <p:nvPr/>
        </p:nvSpPr>
        <p:spPr>
          <a:xfrm>
            <a:off x="540000" y="1444900"/>
            <a:ext cx="3889500" cy="14595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447" name="Google Shape;447;p50"/>
          <p:cNvSpPr/>
          <p:nvPr/>
        </p:nvSpPr>
        <p:spPr>
          <a:xfrm>
            <a:off x="4670775" y="1444900"/>
            <a:ext cx="3889500" cy="14595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448" name="Google Shape;448;p50"/>
          <p:cNvSpPr/>
          <p:nvPr/>
        </p:nvSpPr>
        <p:spPr>
          <a:xfrm>
            <a:off x="540000" y="3148950"/>
            <a:ext cx="3889500" cy="14595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449" name="Google Shape;449;p50"/>
          <p:cNvSpPr/>
          <p:nvPr/>
        </p:nvSpPr>
        <p:spPr>
          <a:xfrm>
            <a:off x="4670775" y="3148950"/>
            <a:ext cx="3889500" cy="14595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450" name="Google Shape;450;p50"/>
          <p:cNvSpPr txBox="1"/>
          <p:nvPr>
            <p:ph idx="2" type="title"/>
          </p:nvPr>
        </p:nvSpPr>
        <p:spPr>
          <a:xfrm>
            <a:off x="582319" y="334320"/>
            <a:ext cx="7704000" cy="7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PRESENTATION OUTLINE</a:t>
            </a:r>
            <a:endParaRPr/>
          </a:p>
        </p:txBody>
      </p:sp>
      <p:sp>
        <p:nvSpPr>
          <p:cNvPr id="451" name="Google Shape;451;p50"/>
          <p:cNvSpPr txBox="1"/>
          <p:nvPr>
            <p:ph type="title"/>
          </p:nvPr>
        </p:nvSpPr>
        <p:spPr>
          <a:xfrm>
            <a:off x="1828178" y="1632875"/>
            <a:ext cx="2604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452" name="Google Shape;452;p50"/>
          <p:cNvSpPr txBox="1"/>
          <p:nvPr>
            <p:ph idx="1" type="subTitle"/>
          </p:nvPr>
        </p:nvSpPr>
        <p:spPr>
          <a:xfrm>
            <a:off x="1828075" y="2143200"/>
            <a:ext cx="2604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Description and Objectives</a:t>
            </a:r>
            <a:endParaRPr/>
          </a:p>
        </p:txBody>
      </p:sp>
      <p:sp>
        <p:nvSpPr>
          <p:cNvPr id="453" name="Google Shape;453;p50"/>
          <p:cNvSpPr txBox="1"/>
          <p:nvPr>
            <p:ph idx="3" type="title"/>
          </p:nvPr>
        </p:nvSpPr>
        <p:spPr>
          <a:xfrm>
            <a:off x="1828175" y="3336925"/>
            <a:ext cx="2604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454" name="Google Shape;454;p50"/>
          <p:cNvSpPr txBox="1"/>
          <p:nvPr>
            <p:ph idx="4" type="subTitle"/>
          </p:nvPr>
        </p:nvSpPr>
        <p:spPr>
          <a:xfrm>
            <a:off x="1828075" y="3847250"/>
            <a:ext cx="2604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Key Takeaways and Steps for Future Phases</a:t>
            </a:r>
            <a:endParaRPr/>
          </a:p>
        </p:txBody>
      </p:sp>
      <p:sp>
        <p:nvSpPr>
          <p:cNvPr id="455" name="Google Shape;455;p50"/>
          <p:cNvSpPr txBox="1"/>
          <p:nvPr>
            <p:ph idx="5" type="title"/>
          </p:nvPr>
        </p:nvSpPr>
        <p:spPr>
          <a:xfrm>
            <a:off x="5958953" y="1632875"/>
            <a:ext cx="2604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Phase I Updates</a:t>
            </a:r>
            <a:endParaRPr/>
          </a:p>
        </p:txBody>
      </p:sp>
      <p:sp>
        <p:nvSpPr>
          <p:cNvPr id="456" name="Google Shape;456;p50"/>
          <p:cNvSpPr txBox="1"/>
          <p:nvPr>
            <p:ph idx="6" type="subTitle"/>
          </p:nvPr>
        </p:nvSpPr>
        <p:spPr>
          <a:xfrm>
            <a:off x="5958850" y="2143200"/>
            <a:ext cx="2604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Sample EDA, Overview of Modeling Pipeline</a:t>
            </a:r>
            <a:endParaRPr/>
          </a:p>
        </p:txBody>
      </p:sp>
      <p:sp>
        <p:nvSpPr>
          <p:cNvPr id="457" name="Google Shape;457;p50"/>
          <p:cNvSpPr txBox="1"/>
          <p:nvPr>
            <p:ph idx="7" type="title"/>
          </p:nvPr>
        </p:nvSpPr>
        <p:spPr>
          <a:xfrm>
            <a:off x="5958950" y="3336925"/>
            <a:ext cx="2604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Issues</a:t>
            </a:r>
            <a:endParaRPr/>
          </a:p>
        </p:txBody>
      </p:sp>
      <p:sp>
        <p:nvSpPr>
          <p:cNvPr id="458" name="Google Shape;458;p50"/>
          <p:cNvSpPr txBox="1"/>
          <p:nvPr>
            <p:ph idx="8" type="subTitle"/>
          </p:nvPr>
        </p:nvSpPr>
        <p:spPr>
          <a:xfrm>
            <a:off x="5958850" y="3847250"/>
            <a:ext cx="2604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Problems We’re Currently Facing</a:t>
            </a:r>
            <a:endParaRPr/>
          </a:p>
        </p:txBody>
      </p:sp>
      <p:sp>
        <p:nvSpPr>
          <p:cNvPr id="459" name="Google Shape;459;p50"/>
          <p:cNvSpPr txBox="1"/>
          <p:nvPr>
            <p:ph idx="9" type="title"/>
          </p:nvPr>
        </p:nvSpPr>
        <p:spPr>
          <a:xfrm>
            <a:off x="582325" y="1498898"/>
            <a:ext cx="1141500" cy="13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60" name="Google Shape;460;p50"/>
          <p:cNvSpPr txBox="1"/>
          <p:nvPr>
            <p:ph idx="13" type="title"/>
          </p:nvPr>
        </p:nvSpPr>
        <p:spPr>
          <a:xfrm>
            <a:off x="4798775" y="1498898"/>
            <a:ext cx="1141500" cy="13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61" name="Google Shape;461;p50"/>
          <p:cNvSpPr txBox="1"/>
          <p:nvPr>
            <p:ph idx="14" type="title"/>
          </p:nvPr>
        </p:nvSpPr>
        <p:spPr>
          <a:xfrm>
            <a:off x="582325" y="3195098"/>
            <a:ext cx="1141500" cy="13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462" name="Google Shape;462;p50"/>
          <p:cNvSpPr txBox="1"/>
          <p:nvPr>
            <p:ph idx="15" type="title"/>
          </p:nvPr>
        </p:nvSpPr>
        <p:spPr>
          <a:xfrm>
            <a:off x="4798775" y="3195098"/>
            <a:ext cx="1141500" cy="13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66" name="Shape 466"/>
        <p:cNvGrpSpPr/>
        <p:nvPr/>
      </p:nvGrpSpPr>
      <p:grpSpPr>
        <a:xfrm>
          <a:off x="0" y="0"/>
          <a:ext cx="0" cy="0"/>
          <a:chOff x="0" y="0"/>
          <a:chExt cx="0" cy="0"/>
        </a:xfrm>
      </p:grpSpPr>
      <p:sp>
        <p:nvSpPr>
          <p:cNvPr id="467" name="Google Shape;467;p51"/>
          <p:cNvSpPr txBox="1"/>
          <p:nvPr>
            <p:ph idx="4" type="subTitle"/>
          </p:nvPr>
        </p:nvSpPr>
        <p:spPr>
          <a:xfrm>
            <a:off x="582325" y="3119225"/>
            <a:ext cx="3576600" cy="52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Flights, weather, weather stations, airplane type</a:t>
            </a:r>
            <a:endParaRPr/>
          </a:p>
        </p:txBody>
      </p:sp>
      <p:sp>
        <p:nvSpPr>
          <p:cNvPr id="468" name="Google Shape;468;p51"/>
          <p:cNvSpPr txBox="1"/>
          <p:nvPr>
            <p:ph idx="1" type="subTitle"/>
          </p:nvPr>
        </p:nvSpPr>
        <p:spPr>
          <a:xfrm>
            <a:off x="582325" y="1386400"/>
            <a:ext cx="4748400" cy="4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469" name="Google Shape;469;p51"/>
          <p:cNvSpPr txBox="1"/>
          <p:nvPr>
            <p:ph idx="2" type="subTitle"/>
          </p:nvPr>
        </p:nvSpPr>
        <p:spPr>
          <a:xfrm>
            <a:off x="582325" y="1806700"/>
            <a:ext cx="6771600" cy="52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seek to build a machine learning model that will predict whether or not a domestic flight in the U.S. will get delayed.</a:t>
            </a:r>
            <a:endParaRPr/>
          </a:p>
        </p:txBody>
      </p:sp>
      <p:sp>
        <p:nvSpPr>
          <p:cNvPr id="470" name="Google Shape;470;p51"/>
          <p:cNvSpPr txBox="1"/>
          <p:nvPr>
            <p:ph idx="3" type="subTitle"/>
          </p:nvPr>
        </p:nvSpPr>
        <p:spPr>
          <a:xfrm>
            <a:off x="5184625" y="2587150"/>
            <a:ext cx="3359400" cy="4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Metrics</a:t>
            </a:r>
            <a:endParaRPr/>
          </a:p>
        </p:txBody>
      </p:sp>
      <p:sp>
        <p:nvSpPr>
          <p:cNvPr id="471" name="Google Shape;471;p51"/>
          <p:cNvSpPr txBox="1"/>
          <p:nvPr>
            <p:ph idx="4" type="subTitle"/>
          </p:nvPr>
        </p:nvSpPr>
        <p:spPr>
          <a:xfrm>
            <a:off x="5184625" y="3119225"/>
            <a:ext cx="3359400" cy="52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precision, recall, F1 score</a:t>
            </a:r>
            <a:endParaRPr/>
          </a:p>
        </p:txBody>
      </p:sp>
      <p:sp>
        <p:nvSpPr>
          <p:cNvPr id="472" name="Google Shape;472;p51"/>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PROJECT DESCRIPTION</a:t>
            </a:r>
            <a:endParaRPr/>
          </a:p>
        </p:txBody>
      </p:sp>
      <p:sp>
        <p:nvSpPr>
          <p:cNvPr id="473" name="Google Shape;473;p51"/>
          <p:cNvSpPr txBox="1"/>
          <p:nvPr>
            <p:ph idx="3" type="subTitle"/>
          </p:nvPr>
        </p:nvSpPr>
        <p:spPr>
          <a:xfrm>
            <a:off x="582325" y="2587150"/>
            <a:ext cx="3489300" cy="4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2"/>
          <p:cNvSpPr txBox="1"/>
          <p:nvPr>
            <p:ph idx="4294967295" type="title"/>
          </p:nvPr>
        </p:nvSpPr>
        <p:spPr>
          <a:xfrm>
            <a:off x="582319" y="334320"/>
            <a:ext cx="77040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Phase I Updates: Data Pipeline</a:t>
            </a:r>
            <a:endParaRPr/>
          </a:p>
        </p:txBody>
      </p:sp>
      <p:grpSp>
        <p:nvGrpSpPr>
          <p:cNvPr id="479" name="Google Shape;479;p52"/>
          <p:cNvGrpSpPr/>
          <p:nvPr/>
        </p:nvGrpSpPr>
        <p:grpSpPr>
          <a:xfrm>
            <a:off x="680276" y="1217031"/>
            <a:ext cx="7783446" cy="3521566"/>
            <a:chOff x="3530532" y="1496185"/>
            <a:chExt cx="1562000" cy="706730"/>
          </a:xfrm>
        </p:grpSpPr>
        <p:cxnSp>
          <p:nvCxnSpPr>
            <p:cNvPr id="480" name="Google Shape;480;p52"/>
            <p:cNvCxnSpPr/>
            <p:nvPr/>
          </p:nvCxnSpPr>
          <p:spPr>
            <a:xfrm>
              <a:off x="3583832" y="1857562"/>
              <a:ext cx="1508700" cy="0"/>
            </a:xfrm>
            <a:prstGeom prst="straightConnector1">
              <a:avLst/>
            </a:prstGeom>
            <a:noFill/>
            <a:ln cap="flat" cmpd="sng" w="76200">
              <a:solidFill>
                <a:schemeClr val="lt1"/>
              </a:solidFill>
              <a:prstDash val="solid"/>
              <a:round/>
              <a:headEnd len="med" w="med" type="none"/>
              <a:tailEnd len="med" w="med" type="triangle"/>
            </a:ln>
          </p:spPr>
        </p:cxnSp>
        <p:grpSp>
          <p:nvGrpSpPr>
            <p:cNvPr id="481" name="Google Shape;481;p52"/>
            <p:cNvGrpSpPr/>
            <p:nvPr/>
          </p:nvGrpSpPr>
          <p:grpSpPr>
            <a:xfrm>
              <a:off x="3530532" y="1496185"/>
              <a:ext cx="323430" cy="463587"/>
              <a:chOff x="3530532" y="1496185"/>
              <a:chExt cx="323430" cy="463587"/>
            </a:xfrm>
          </p:grpSpPr>
          <p:grpSp>
            <p:nvGrpSpPr>
              <p:cNvPr id="482" name="Google Shape;482;p52"/>
              <p:cNvGrpSpPr/>
              <p:nvPr/>
            </p:nvGrpSpPr>
            <p:grpSpPr>
              <a:xfrm>
                <a:off x="3567462" y="1496185"/>
                <a:ext cx="286500" cy="361376"/>
                <a:chOff x="3567462" y="1496185"/>
                <a:chExt cx="286500" cy="361376"/>
              </a:xfrm>
            </p:grpSpPr>
            <p:cxnSp>
              <p:nvCxnSpPr>
                <p:cNvPr id="483" name="Google Shape;483;p52"/>
                <p:cNvCxnSpPr/>
                <p:nvPr/>
              </p:nvCxnSpPr>
              <p:spPr>
                <a:xfrm rot="10800000">
                  <a:off x="3626630" y="1565661"/>
                  <a:ext cx="0" cy="291900"/>
                </a:xfrm>
                <a:prstGeom prst="straightConnector1">
                  <a:avLst/>
                </a:prstGeom>
                <a:noFill/>
                <a:ln cap="flat" cmpd="sng" w="76200">
                  <a:solidFill>
                    <a:schemeClr val="lt1"/>
                  </a:solidFill>
                  <a:prstDash val="solid"/>
                  <a:round/>
                  <a:headEnd len="med" w="med" type="none"/>
                  <a:tailEnd len="med" w="med" type="none"/>
                </a:ln>
              </p:spPr>
            </p:cxnSp>
            <p:sp>
              <p:nvSpPr>
                <p:cNvPr id="484" name="Google Shape;484;p52"/>
                <p:cNvSpPr/>
                <p:nvPr/>
              </p:nvSpPr>
              <p:spPr>
                <a:xfrm>
                  <a:off x="3567462" y="1496185"/>
                  <a:ext cx="286500" cy="99900"/>
                </a:xfrm>
                <a:prstGeom prst="rect">
                  <a:avLst/>
                </a:prstGeom>
                <a:solidFill>
                  <a:schemeClr val="accen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52"/>
              <p:cNvSpPr/>
              <p:nvPr/>
            </p:nvSpPr>
            <p:spPr>
              <a:xfrm>
                <a:off x="3530532" y="1771972"/>
                <a:ext cx="187800" cy="1878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52"/>
            <p:cNvGrpSpPr/>
            <p:nvPr/>
          </p:nvGrpSpPr>
          <p:grpSpPr>
            <a:xfrm>
              <a:off x="3891569" y="1779209"/>
              <a:ext cx="323945" cy="423706"/>
              <a:chOff x="3891569" y="1779209"/>
              <a:chExt cx="323945" cy="423706"/>
            </a:xfrm>
          </p:grpSpPr>
          <p:grpSp>
            <p:nvGrpSpPr>
              <p:cNvPr id="487" name="Google Shape;487;p52"/>
              <p:cNvGrpSpPr/>
              <p:nvPr/>
            </p:nvGrpSpPr>
            <p:grpSpPr>
              <a:xfrm>
                <a:off x="3929014" y="1881638"/>
                <a:ext cx="286500" cy="321278"/>
                <a:chOff x="3929014" y="1881638"/>
                <a:chExt cx="286500" cy="321278"/>
              </a:xfrm>
            </p:grpSpPr>
            <p:cxnSp>
              <p:nvCxnSpPr>
                <p:cNvPr id="488" name="Google Shape;488;p52"/>
                <p:cNvCxnSpPr/>
                <p:nvPr/>
              </p:nvCxnSpPr>
              <p:spPr>
                <a:xfrm rot="10800000">
                  <a:off x="3988388" y="1881638"/>
                  <a:ext cx="0" cy="291900"/>
                </a:xfrm>
                <a:prstGeom prst="straightConnector1">
                  <a:avLst/>
                </a:prstGeom>
                <a:noFill/>
                <a:ln cap="flat" cmpd="sng" w="76200">
                  <a:solidFill>
                    <a:schemeClr val="lt1"/>
                  </a:solidFill>
                  <a:prstDash val="solid"/>
                  <a:round/>
                  <a:headEnd len="med" w="med" type="none"/>
                  <a:tailEnd len="med" w="med" type="none"/>
                </a:ln>
              </p:spPr>
            </p:cxnSp>
            <p:sp>
              <p:nvSpPr>
                <p:cNvPr id="489" name="Google Shape;489;p52"/>
                <p:cNvSpPr/>
                <p:nvPr/>
              </p:nvSpPr>
              <p:spPr>
                <a:xfrm>
                  <a:off x="3929014" y="2103016"/>
                  <a:ext cx="286500" cy="99900"/>
                </a:xfrm>
                <a:prstGeom prst="rect">
                  <a:avLst/>
                </a:prstGeom>
                <a:solidFill>
                  <a:schemeClr val="accen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52"/>
              <p:cNvSpPr/>
              <p:nvPr/>
            </p:nvSpPr>
            <p:spPr>
              <a:xfrm>
                <a:off x="3891569" y="1779209"/>
                <a:ext cx="187800" cy="1878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52"/>
            <p:cNvGrpSpPr/>
            <p:nvPr/>
          </p:nvGrpSpPr>
          <p:grpSpPr>
            <a:xfrm>
              <a:off x="4252606" y="1496185"/>
              <a:ext cx="324721" cy="463587"/>
              <a:chOff x="4252606" y="1496185"/>
              <a:chExt cx="324721" cy="463587"/>
            </a:xfrm>
          </p:grpSpPr>
          <p:grpSp>
            <p:nvGrpSpPr>
              <p:cNvPr id="492" name="Google Shape;492;p52"/>
              <p:cNvGrpSpPr/>
              <p:nvPr/>
            </p:nvGrpSpPr>
            <p:grpSpPr>
              <a:xfrm>
                <a:off x="4290828" y="1496185"/>
                <a:ext cx="286500" cy="361376"/>
                <a:chOff x="4290828" y="1496185"/>
                <a:chExt cx="286500" cy="361376"/>
              </a:xfrm>
            </p:grpSpPr>
            <p:cxnSp>
              <p:nvCxnSpPr>
                <p:cNvPr id="493" name="Google Shape;493;p52"/>
                <p:cNvCxnSpPr/>
                <p:nvPr/>
              </p:nvCxnSpPr>
              <p:spPr>
                <a:xfrm rot="10800000">
                  <a:off x="4349995" y="1565661"/>
                  <a:ext cx="0" cy="291900"/>
                </a:xfrm>
                <a:prstGeom prst="straightConnector1">
                  <a:avLst/>
                </a:prstGeom>
                <a:noFill/>
                <a:ln cap="flat" cmpd="sng" w="76200">
                  <a:solidFill>
                    <a:schemeClr val="lt1"/>
                  </a:solidFill>
                  <a:prstDash val="solid"/>
                  <a:round/>
                  <a:headEnd len="med" w="med" type="none"/>
                  <a:tailEnd len="med" w="med" type="none"/>
                </a:ln>
              </p:spPr>
            </p:cxnSp>
            <p:sp>
              <p:nvSpPr>
                <p:cNvPr id="494" name="Google Shape;494;p52"/>
                <p:cNvSpPr/>
                <p:nvPr/>
              </p:nvSpPr>
              <p:spPr>
                <a:xfrm>
                  <a:off x="4290828" y="1496185"/>
                  <a:ext cx="286500" cy="99900"/>
                </a:xfrm>
                <a:prstGeom prst="rect">
                  <a:avLst/>
                </a:prstGeom>
                <a:solidFill>
                  <a:schemeClr val="accen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52"/>
              <p:cNvSpPr/>
              <p:nvPr/>
            </p:nvSpPr>
            <p:spPr>
              <a:xfrm>
                <a:off x="4252606" y="1771972"/>
                <a:ext cx="187800" cy="1878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52"/>
            <p:cNvGrpSpPr/>
            <p:nvPr/>
          </p:nvGrpSpPr>
          <p:grpSpPr>
            <a:xfrm>
              <a:off x="4613643" y="1763716"/>
              <a:ext cx="325308" cy="439200"/>
              <a:chOff x="4613643" y="1763716"/>
              <a:chExt cx="325308" cy="439200"/>
            </a:xfrm>
          </p:grpSpPr>
          <p:grpSp>
            <p:nvGrpSpPr>
              <p:cNvPr id="497" name="Google Shape;497;p52"/>
              <p:cNvGrpSpPr/>
              <p:nvPr/>
            </p:nvGrpSpPr>
            <p:grpSpPr>
              <a:xfrm>
                <a:off x="4652451" y="1879538"/>
                <a:ext cx="286500" cy="323378"/>
                <a:chOff x="4652451" y="1879538"/>
                <a:chExt cx="286500" cy="323378"/>
              </a:xfrm>
            </p:grpSpPr>
            <p:cxnSp>
              <p:nvCxnSpPr>
                <p:cNvPr id="498" name="Google Shape;498;p52"/>
                <p:cNvCxnSpPr/>
                <p:nvPr/>
              </p:nvCxnSpPr>
              <p:spPr>
                <a:xfrm rot="10800000">
                  <a:off x="4707486" y="1879538"/>
                  <a:ext cx="0" cy="294000"/>
                </a:xfrm>
                <a:prstGeom prst="straightConnector1">
                  <a:avLst/>
                </a:prstGeom>
                <a:noFill/>
                <a:ln cap="flat" cmpd="sng" w="76200">
                  <a:solidFill>
                    <a:schemeClr val="lt1"/>
                  </a:solidFill>
                  <a:prstDash val="solid"/>
                  <a:round/>
                  <a:headEnd len="med" w="med" type="none"/>
                  <a:tailEnd len="med" w="med" type="none"/>
                </a:ln>
              </p:spPr>
            </p:cxnSp>
            <p:sp>
              <p:nvSpPr>
                <p:cNvPr id="499" name="Google Shape;499;p52"/>
                <p:cNvSpPr/>
                <p:nvPr/>
              </p:nvSpPr>
              <p:spPr>
                <a:xfrm>
                  <a:off x="4652451" y="2103016"/>
                  <a:ext cx="286500" cy="99900"/>
                </a:xfrm>
                <a:prstGeom prst="rect">
                  <a:avLst/>
                </a:prstGeom>
                <a:solidFill>
                  <a:schemeClr val="accen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52"/>
              <p:cNvSpPr/>
              <p:nvPr/>
            </p:nvSpPr>
            <p:spPr>
              <a:xfrm>
                <a:off x="4613643" y="1763716"/>
                <a:ext cx="187800" cy="1878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 name="Google Shape;501;p52"/>
          <p:cNvGrpSpPr/>
          <p:nvPr/>
        </p:nvGrpSpPr>
        <p:grpSpPr>
          <a:xfrm>
            <a:off x="7462969" y="275444"/>
            <a:ext cx="1432629" cy="1298254"/>
            <a:chOff x="5055600" y="1626900"/>
            <a:chExt cx="1195950" cy="1083775"/>
          </a:xfrm>
        </p:grpSpPr>
        <p:sp>
          <p:nvSpPr>
            <p:cNvPr id="502" name="Google Shape;502;p52"/>
            <p:cNvSpPr/>
            <p:nvPr/>
          </p:nvSpPr>
          <p:spPr>
            <a:xfrm>
              <a:off x="5055600" y="1626900"/>
              <a:ext cx="1008825" cy="961950"/>
            </a:xfrm>
            <a:custGeom>
              <a:rect b="b" l="l" r="r" t="t"/>
              <a:pathLst>
                <a:path extrusionOk="0" h="38478" w="40353">
                  <a:moveTo>
                    <a:pt x="20751" y="1"/>
                  </a:moveTo>
                  <a:cubicBezTo>
                    <a:pt x="20425" y="1"/>
                    <a:pt x="20097" y="9"/>
                    <a:pt x="19767" y="26"/>
                  </a:cubicBezTo>
                  <a:cubicBezTo>
                    <a:pt x="11998" y="410"/>
                    <a:pt x="5231" y="5439"/>
                    <a:pt x="2608" y="12774"/>
                  </a:cubicBezTo>
                  <a:cubicBezTo>
                    <a:pt x="1" y="20109"/>
                    <a:pt x="2056" y="28297"/>
                    <a:pt x="7837" y="33510"/>
                  </a:cubicBezTo>
                  <a:cubicBezTo>
                    <a:pt x="11445" y="36772"/>
                    <a:pt x="16067" y="38477"/>
                    <a:pt x="20745" y="38477"/>
                  </a:cubicBezTo>
                  <a:cubicBezTo>
                    <a:pt x="23542" y="38477"/>
                    <a:pt x="26358" y="37868"/>
                    <a:pt x="28990" y="36617"/>
                  </a:cubicBezTo>
                  <a:cubicBezTo>
                    <a:pt x="36008" y="33292"/>
                    <a:pt x="40352" y="26041"/>
                    <a:pt x="39951" y="18271"/>
                  </a:cubicBezTo>
                  <a:cubicBezTo>
                    <a:pt x="39433" y="7991"/>
                    <a:pt x="30930" y="1"/>
                    <a:pt x="20751"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2"/>
            <p:cNvSpPr/>
            <p:nvPr/>
          </p:nvSpPr>
          <p:spPr>
            <a:xfrm>
              <a:off x="5304150" y="1864375"/>
              <a:ext cx="149150" cy="86075"/>
            </a:xfrm>
            <a:custGeom>
              <a:rect b="b" l="l" r="r" t="t"/>
              <a:pathLst>
                <a:path extrusionOk="0" h="3443" w="5966">
                  <a:moveTo>
                    <a:pt x="4194" y="3442"/>
                  </a:moveTo>
                  <a:lnTo>
                    <a:pt x="1" y="1538"/>
                  </a:lnTo>
                  <a:lnTo>
                    <a:pt x="1" y="1538"/>
                  </a:lnTo>
                  <a:cubicBezTo>
                    <a:pt x="1" y="1538"/>
                    <a:pt x="2039" y="0"/>
                    <a:pt x="4746" y="51"/>
                  </a:cubicBezTo>
                  <a:cubicBezTo>
                    <a:pt x="5531" y="919"/>
                    <a:pt x="5966" y="2056"/>
                    <a:pt x="5915" y="3225"/>
                  </a:cubicBezTo>
                  <a:cubicBezTo>
                    <a:pt x="5915" y="3225"/>
                    <a:pt x="5464" y="3325"/>
                    <a:pt x="4194" y="344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2"/>
            <p:cNvSpPr/>
            <p:nvPr/>
          </p:nvSpPr>
          <p:spPr>
            <a:xfrm>
              <a:off x="5335900" y="1894025"/>
              <a:ext cx="107375" cy="52675"/>
            </a:xfrm>
            <a:custGeom>
              <a:rect b="b" l="l" r="r" t="t"/>
              <a:pathLst>
                <a:path extrusionOk="0" h="2107" w="4295">
                  <a:moveTo>
                    <a:pt x="3827" y="1"/>
                  </a:moveTo>
                  <a:cubicBezTo>
                    <a:pt x="3827" y="1"/>
                    <a:pt x="1371" y="385"/>
                    <a:pt x="0" y="1037"/>
                  </a:cubicBezTo>
                  <a:lnTo>
                    <a:pt x="3392" y="2106"/>
                  </a:lnTo>
                  <a:lnTo>
                    <a:pt x="4295" y="1755"/>
                  </a:lnTo>
                  <a:cubicBezTo>
                    <a:pt x="4244" y="1154"/>
                    <a:pt x="4077" y="552"/>
                    <a:pt x="382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2"/>
            <p:cNvSpPr/>
            <p:nvPr/>
          </p:nvSpPr>
          <p:spPr>
            <a:xfrm>
              <a:off x="5489200" y="1936225"/>
              <a:ext cx="148725" cy="79800"/>
            </a:xfrm>
            <a:custGeom>
              <a:rect b="b" l="l" r="r" t="t"/>
              <a:pathLst>
                <a:path extrusionOk="0" h="3192" w="5949">
                  <a:moveTo>
                    <a:pt x="0" y="1538"/>
                  </a:moveTo>
                  <a:cubicBezTo>
                    <a:pt x="0" y="1538"/>
                    <a:pt x="2056" y="0"/>
                    <a:pt x="4746" y="50"/>
                  </a:cubicBezTo>
                  <a:cubicBezTo>
                    <a:pt x="4746" y="50"/>
                    <a:pt x="5949" y="969"/>
                    <a:pt x="5899" y="2958"/>
                  </a:cubicBezTo>
                  <a:lnTo>
                    <a:pt x="4228" y="319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2"/>
            <p:cNvSpPr/>
            <p:nvPr/>
          </p:nvSpPr>
          <p:spPr>
            <a:xfrm>
              <a:off x="5521375" y="1965450"/>
              <a:ext cx="108625" cy="45150"/>
            </a:xfrm>
            <a:custGeom>
              <a:rect b="b" l="l" r="r" t="t"/>
              <a:pathLst>
                <a:path extrusionOk="0" h="1806" w="4345">
                  <a:moveTo>
                    <a:pt x="3943" y="1"/>
                  </a:moveTo>
                  <a:cubicBezTo>
                    <a:pt x="3943" y="1"/>
                    <a:pt x="1353" y="419"/>
                    <a:pt x="0" y="1054"/>
                  </a:cubicBezTo>
                  <a:lnTo>
                    <a:pt x="3492" y="1805"/>
                  </a:lnTo>
                  <a:lnTo>
                    <a:pt x="4344" y="1505"/>
                  </a:lnTo>
                  <a:cubicBezTo>
                    <a:pt x="4311" y="987"/>
                    <a:pt x="4177" y="469"/>
                    <a:pt x="3943"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2"/>
            <p:cNvSpPr/>
            <p:nvPr/>
          </p:nvSpPr>
          <p:spPr>
            <a:xfrm>
              <a:off x="5115775" y="1859775"/>
              <a:ext cx="483725" cy="241875"/>
            </a:xfrm>
            <a:custGeom>
              <a:rect b="b" l="l" r="r" t="t"/>
              <a:pathLst>
                <a:path extrusionOk="0" h="9675" w="19349">
                  <a:moveTo>
                    <a:pt x="1838" y="1"/>
                  </a:moveTo>
                  <a:cubicBezTo>
                    <a:pt x="1069" y="1271"/>
                    <a:pt x="451" y="2624"/>
                    <a:pt x="0" y="4044"/>
                  </a:cubicBezTo>
                  <a:lnTo>
                    <a:pt x="9541" y="9675"/>
                  </a:lnTo>
                  <a:cubicBezTo>
                    <a:pt x="13501" y="8221"/>
                    <a:pt x="15840" y="6901"/>
                    <a:pt x="19349" y="5615"/>
                  </a:cubicBezTo>
                  <a:cubicBezTo>
                    <a:pt x="18229" y="4946"/>
                    <a:pt x="8070" y="1722"/>
                    <a:pt x="1838"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2"/>
            <p:cNvSpPr/>
            <p:nvPr/>
          </p:nvSpPr>
          <p:spPr>
            <a:xfrm>
              <a:off x="5517600" y="2327200"/>
              <a:ext cx="194275" cy="130350"/>
            </a:xfrm>
            <a:custGeom>
              <a:rect b="b" l="l" r="r" t="t"/>
              <a:pathLst>
                <a:path extrusionOk="0" h="5214" w="7771">
                  <a:moveTo>
                    <a:pt x="1" y="4846"/>
                  </a:moveTo>
                  <a:cubicBezTo>
                    <a:pt x="853" y="5113"/>
                    <a:pt x="1738" y="5214"/>
                    <a:pt x="2641" y="5147"/>
                  </a:cubicBezTo>
                  <a:cubicBezTo>
                    <a:pt x="2641" y="5147"/>
                    <a:pt x="5899" y="4579"/>
                    <a:pt x="7419" y="3526"/>
                  </a:cubicBezTo>
                  <a:cubicBezTo>
                    <a:pt x="7419" y="3526"/>
                    <a:pt x="7770" y="1153"/>
                    <a:pt x="6617" y="1"/>
                  </a:cubicBezTo>
                  <a:cubicBezTo>
                    <a:pt x="6617" y="1"/>
                    <a:pt x="5230" y="84"/>
                    <a:pt x="3058" y="97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2"/>
            <p:cNvSpPr/>
            <p:nvPr/>
          </p:nvSpPr>
          <p:spPr>
            <a:xfrm>
              <a:off x="5543075" y="2365225"/>
              <a:ext cx="153750" cy="82900"/>
            </a:xfrm>
            <a:custGeom>
              <a:rect b="b" l="l" r="r" t="t"/>
              <a:pathLst>
                <a:path extrusionOk="0" h="3316" w="6150">
                  <a:moveTo>
                    <a:pt x="5832" y="0"/>
                  </a:moveTo>
                  <a:cubicBezTo>
                    <a:pt x="5832" y="0"/>
                    <a:pt x="1922" y="902"/>
                    <a:pt x="469" y="1153"/>
                  </a:cubicBezTo>
                  <a:lnTo>
                    <a:pt x="1" y="3208"/>
                  </a:lnTo>
                  <a:cubicBezTo>
                    <a:pt x="1" y="3208"/>
                    <a:pt x="488" y="3315"/>
                    <a:pt x="1015" y="3315"/>
                  </a:cubicBezTo>
                  <a:cubicBezTo>
                    <a:pt x="1238" y="3315"/>
                    <a:pt x="1468" y="3296"/>
                    <a:pt x="1672" y="3241"/>
                  </a:cubicBezTo>
                  <a:cubicBezTo>
                    <a:pt x="2357" y="3058"/>
                    <a:pt x="4529" y="2573"/>
                    <a:pt x="6083" y="1704"/>
                  </a:cubicBezTo>
                  <a:cubicBezTo>
                    <a:pt x="6150" y="1136"/>
                    <a:pt x="6049" y="535"/>
                    <a:pt x="5832"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2"/>
            <p:cNvSpPr/>
            <p:nvPr/>
          </p:nvSpPr>
          <p:spPr>
            <a:xfrm>
              <a:off x="5625375" y="2168900"/>
              <a:ext cx="169625" cy="113625"/>
            </a:xfrm>
            <a:custGeom>
              <a:rect b="b" l="l" r="r" t="t"/>
              <a:pathLst>
                <a:path extrusionOk="0" h="4545" w="6785">
                  <a:moveTo>
                    <a:pt x="0" y="4211"/>
                  </a:moveTo>
                  <a:cubicBezTo>
                    <a:pt x="752" y="4444"/>
                    <a:pt x="1521" y="4545"/>
                    <a:pt x="2306" y="4495"/>
                  </a:cubicBezTo>
                  <a:cubicBezTo>
                    <a:pt x="2306" y="4495"/>
                    <a:pt x="5147" y="3993"/>
                    <a:pt x="6483" y="3074"/>
                  </a:cubicBezTo>
                  <a:cubicBezTo>
                    <a:pt x="6483" y="3074"/>
                    <a:pt x="6784" y="1019"/>
                    <a:pt x="5765" y="0"/>
                  </a:cubicBezTo>
                  <a:cubicBezTo>
                    <a:pt x="5765" y="0"/>
                    <a:pt x="4579" y="84"/>
                    <a:pt x="2691" y="8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2"/>
            <p:cNvSpPr/>
            <p:nvPr/>
          </p:nvSpPr>
          <p:spPr>
            <a:xfrm>
              <a:off x="5647925" y="2201875"/>
              <a:ext cx="133700" cy="72375"/>
            </a:xfrm>
            <a:custGeom>
              <a:rect b="b" l="l" r="r" t="t"/>
              <a:pathLst>
                <a:path extrusionOk="0" h="2895" w="5348">
                  <a:moveTo>
                    <a:pt x="5097" y="1"/>
                  </a:moveTo>
                  <a:cubicBezTo>
                    <a:pt x="5097" y="1"/>
                    <a:pt x="1688" y="786"/>
                    <a:pt x="418" y="1020"/>
                  </a:cubicBezTo>
                  <a:lnTo>
                    <a:pt x="1" y="2808"/>
                  </a:lnTo>
                  <a:cubicBezTo>
                    <a:pt x="1" y="2808"/>
                    <a:pt x="403" y="2895"/>
                    <a:pt x="851" y="2895"/>
                  </a:cubicBezTo>
                  <a:cubicBezTo>
                    <a:pt x="1054" y="2895"/>
                    <a:pt x="1266" y="2877"/>
                    <a:pt x="1454" y="2825"/>
                  </a:cubicBezTo>
                  <a:cubicBezTo>
                    <a:pt x="2056" y="2674"/>
                    <a:pt x="3944" y="2240"/>
                    <a:pt x="5297" y="1505"/>
                  </a:cubicBezTo>
                  <a:cubicBezTo>
                    <a:pt x="5347" y="987"/>
                    <a:pt x="5281" y="486"/>
                    <a:pt x="509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2"/>
            <p:cNvSpPr/>
            <p:nvPr/>
          </p:nvSpPr>
          <p:spPr>
            <a:xfrm>
              <a:off x="5099475" y="1820100"/>
              <a:ext cx="1152075" cy="510050"/>
            </a:xfrm>
            <a:custGeom>
              <a:rect b="b" l="l" r="r" t="t"/>
              <a:pathLst>
                <a:path extrusionOk="0" h="20402" w="46083">
                  <a:moveTo>
                    <a:pt x="42240" y="2908"/>
                  </a:moveTo>
                  <a:cubicBezTo>
                    <a:pt x="42240" y="2908"/>
                    <a:pt x="38280" y="0"/>
                    <a:pt x="28355" y="4044"/>
                  </a:cubicBezTo>
                  <a:cubicBezTo>
                    <a:pt x="26149" y="4946"/>
                    <a:pt x="23259" y="6015"/>
                    <a:pt x="20001" y="7202"/>
                  </a:cubicBezTo>
                  <a:cubicBezTo>
                    <a:pt x="16508" y="8488"/>
                    <a:pt x="12565" y="9892"/>
                    <a:pt x="8605" y="11345"/>
                  </a:cubicBezTo>
                  <a:cubicBezTo>
                    <a:pt x="5698" y="12415"/>
                    <a:pt x="2774" y="13501"/>
                    <a:pt x="0" y="14604"/>
                  </a:cubicBezTo>
                  <a:cubicBezTo>
                    <a:pt x="284" y="16375"/>
                    <a:pt x="819" y="18112"/>
                    <a:pt x="1588" y="19733"/>
                  </a:cubicBezTo>
                  <a:cubicBezTo>
                    <a:pt x="1688" y="19950"/>
                    <a:pt x="1788" y="20184"/>
                    <a:pt x="1922" y="20401"/>
                  </a:cubicBezTo>
                  <a:cubicBezTo>
                    <a:pt x="8288" y="19332"/>
                    <a:pt x="15322" y="17795"/>
                    <a:pt x="20234" y="15623"/>
                  </a:cubicBezTo>
                  <a:cubicBezTo>
                    <a:pt x="32081" y="10393"/>
                    <a:pt x="38196" y="8488"/>
                    <a:pt x="42741" y="5698"/>
                  </a:cubicBezTo>
                  <a:cubicBezTo>
                    <a:pt x="44278" y="4762"/>
                    <a:pt x="46083" y="2941"/>
                    <a:pt x="42240" y="29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2"/>
            <p:cNvSpPr/>
            <p:nvPr/>
          </p:nvSpPr>
          <p:spPr>
            <a:xfrm>
              <a:off x="5109925" y="1899475"/>
              <a:ext cx="1093600" cy="413975"/>
            </a:xfrm>
            <a:custGeom>
              <a:rect b="b" l="l" r="r" t="t"/>
              <a:pathLst>
                <a:path extrusionOk="0" h="16559" w="43744">
                  <a:moveTo>
                    <a:pt x="39700" y="0"/>
                  </a:moveTo>
                  <a:lnTo>
                    <a:pt x="0" y="13450"/>
                  </a:lnTo>
                  <a:cubicBezTo>
                    <a:pt x="301" y="14520"/>
                    <a:pt x="685" y="15556"/>
                    <a:pt x="1170" y="16558"/>
                  </a:cubicBezTo>
                  <a:cubicBezTo>
                    <a:pt x="17544" y="13701"/>
                    <a:pt x="16525" y="12231"/>
                    <a:pt x="23943" y="9557"/>
                  </a:cubicBezTo>
                  <a:cubicBezTo>
                    <a:pt x="33267" y="6182"/>
                    <a:pt x="43743" y="1838"/>
                    <a:pt x="43359" y="1003"/>
                  </a:cubicBezTo>
                  <a:cubicBezTo>
                    <a:pt x="43162" y="599"/>
                    <a:pt x="42524" y="522"/>
                    <a:pt x="42066" y="522"/>
                  </a:cubicBezTo>
                  <a:cubicBezTo>
                    <a:pt x="41784" y="522"/>
                    <a:pt x="41571" y="551"/>
                    <a:pt x="41571" y="551"/>
                  </a:cubicBezTo>
                  <a:cubicBezTo>
                    <a:pt x="41053" y="150"/>
                    <a:pt x="39700" y="0"/>
                    <a:pt x="39700"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2"/>
            <p:cNvSpPr/>
            <p:nvPr/>
          </p:nvSpPr>
          <p:spPr>
            <a:xfrm>
              <a:off x="5266550" y="2094950"/>
              <a:ext cx="566875" cy="615725"/>
            </a:xfrm>
            <a:custGeom>
              <a:rect b="b" l="l" r="r" t="t"/>
              <a:pathLst>
                <a:path extrusionOk="0" h="24629" w="22675">
                  <a:moveTo>
                    <a:pt x="9007" y="5498"/>
                  </a:moveTo>
                  <a:cubicBezTo>
                    <a:pt x="9007" y="5498"/>
                    <a:pt x="15874" y="1204"/>
                    <a:pt x="21538" y="51"/>
                  </a:cubicBezTo>
                  <a:cubicBezTo>
                    <a:pt x="22674" y="1"/>
                    <a:pt x="8706" y="19098"/>
                    <a:pt x="4028" y="22875"/>
                  </a:cubicBezTo>
                  <a:cubicBezTo>
                    <a:pt x="1805" y="24629"/>
                    <a:pt x="1" y="23677"/>
                    <a:pt x="1" y="2367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2"/>
            <p:cNvSpPr/>
            <p:nvPr/>
          </p:nvSpPr>
          <p:spPr>
            <a:xfrm>
              <a:off x="5367225" y="2104150"/>
              <a:ext cx="405625" cy="434850"/>
            </a:xfrm>
            <a:custGeom>
              <a:rect b="b" l="l" r="r" t="t"/>
              <a:pathLst>
                <a:path extrusionOk="0" h="17394" w="16225">
                  <a:moveTo>
                    <a:pt x="16225" y="0"/>
                  </a:moveTo>
                  <a:cubicBezTo>
                    <a:pt x="12499" y="1019"/>
                    <a:pt x="8522" y="3108"/>
                    <a:pt x="6433" y="4278"/>
                  </a:cubicBezTo>
                  <a:lnTo>
                    <a:pt x="1" y="17394"/>
                  </a:lnTo>
                  <a:cubicBezTo>
                    <a:pt x="1" y="17394"/>
                    <a:pt x="2072" y="14019"/>
                    <a:pt x="5448" y="12314"/>
                  </a:cubicBezTo>
                  <a:cubicBezTo>
                    <a:pt x="7636" y="11212"/>
                    <a:pt x="9541" y="10894"/>
                    <a:pt x="16225"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2"/>
            <p:cNvSpPr/>
            <p:nvPr/>
          </p:nvSpPr>
          <p:spPr>
            <a:xfrm>
              <a:off x="5122875" y="1908650"/>
              <a:ext cx="1031350" cy="375550"/>
            </a:xfrm>
            <a:custGeom>
              <a:rect b="b" l="l" r="r" t="t"/>
              <a:pathLst>
                <a:path extrusionOk="0" h="15022" w="41254">
                  <a:moveTo>
                    <a:pt x="40702" y="1"/>
                  </a:moveTo>
                  <a:cubicBezTo>
                    <a:pt x="24745" y="7402"/>
                    <a:pt x="4261" y="13434"/>
                    <a:pt x="0" y="14654"/>
                  </a:cubicBezTo>
                  <a:cubicBezTo>
                    <a:pt x="50" y="14788"/>
                    <a:pt x="100" y="14905"/>
                    <a:pt x="134" y="15022"/>
                  </a:cubicBezTo>
                  <a:cubicBezTo>
                    <a:pt x="4528" y="13768"/>
                    <a:pt x="25263" y="7653"/>
                    <a:pt x="41254" y="168"/>
                  </a:cubicBezTo>
                  <a:cubicBezTo>
                    <a:pt x="41137" y="168"/>
                    <a:pt x="41053" y="184"/>
                    <a:pt x="41053" y="184"/>
                  </a:cubicBezTo>
                  <a:cubicBezTo>
                    <a:pt x="40936" y="101"/>
                    <a:pt x="40836" y="51"/>
                    <a:pt x="40702"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2"/>
            <p:cNvSpPr/>
            <p:nvPr/>
          </p:nvSpPr>
          <p:spPr>
            <a:xfrm>
              <a:off x="6066475" y="1880250"/>
              <a:ext cx="90675" cy="50975"/>
            </a:xfrm>
            <a:custGeom>
              <a:rect b="b" l="l" r="r" t="t"/>
              <a:pathLst>
                <a:path extrusionOk="0" h="2039" w="3627">
                  <a:moveTo>
                    <a:pt x="2457" y="0"/>
                  </a:moveTo>
                  <a:cubicBezTo>
                    <a:pt x="1805" y="619"/>
                    <a:pt x="1" y="1254"/>
                    <a:pt x="1" y="1254"/>
                  </a:cubicBezTo>
                  <a:lnTo>
                    <a:pt x="970" y="2039"/>
                  </a:lnTo>
                  <a:cubicBezTo>
                    <a:pt x="2741" y="1588"/>
                    <a:pt x="3576" y="786"/>
                    <a:pt x="3626" y="502"/>
                  </a:cubicBezTo>
                  <a:lnTo>
                    <a:pt x="3560" y="502"/>
                  </a:lnTo>
                  <a:cubicBezTo>
                    <a:pt x="3225" y="284"/>
                    <a:pt x="2841" y="117"/>
                    <a:pt x="245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5605B"/>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ternational Civil Aviation Day by Slidesgo">
  <a:themeElements>
    <a:clrScheme name="Simple Light">
      <a:dk1>
        <a:srgbClr val="FCBC5D"/>
      </a:dk1>
      <a:lt1>
        <a:srgbClr val="F27243"/>
      </a:lt1>
      <a:dk2>
        <a:srgbClr val="0F4B7E"/>
      </a:dk2>
      <a:lt2>
        <a:srgbClr val="020E2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